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tags/tag14.xml" ContentType="application/vnd.openxmlformats-officedocument.presentationml.tags+xml"/>
  <Override PartName="/ppt/notesSlides/notesSlide17.xml" ContentType="application/vnd.openxmlformats-officedocument.presentationml.notesSlide+xml"/>
  <Override PartName="/ppt/tags/tag15.xml" ContentType="application/vnd.openxmlformats-officedocument.presentationml.tags+xml"/>
  <Override PartName="/ppt/notesSlides/notesSlide18.xml" ContentType="application/vnd.openxmlformats-officedocument.presentationml.notesSlide+xml"/>
  <Override PartName="/ppt/tags/tag16.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7.xml" ContentType="application/vnd.openxmlformats-officedocument.presentationml.tags+xml"/>
  <Override PartName="/ppt/notesSlides/notesSlide21.xml" ContentType="application/vnd.openxmlformats-officedocument.presentationml.notesSlide+xml"/>
  <Override PartName="/ppt/tags/tag18.xml" ContentType="application/vnd.openxmlformats-officedocument.presentationml.tags+xml"/>
  <Override PartName="/ppt/notesSlides/notesSlide22.xml" ContentType="application/vnd.openxmlformats-officedocument.presentationml.notesSlide+xml"/>
  <Override PartName="/ppt/tags/tag19.xml" ContentType="application/vnd.openxmlformats-officedocument.presentationml.tags+xml"/>
  <Override PartName="/ppt/notesSlides/notesSlide23.xml" ContentType="application/vnd.openxmlformats-officedocument.presentationml.notesSlide+xml"/>
  <Override PartName="/ppt/tags/tag20.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1.xml" ContentType="application/vnd.openxmlformats-officedocument.presentationml.tags+xml"/>
  <Override PartName="/ppt/notesSlides/notesSlide26.xml" ContentType="application/vnd.openxmlformats-officedocument.presentationml.notesSlide+xml"/>
  <Override PartName="/ppt/tags/tag22.xml" ContentType="application/vnd.openxmlformats-officedocument.presentationml.tags+xml"/>
  <Override PartName="/ppt/notesSlides/notesSlide27.xml" ContentType="application/vnd.openxmlformats-officedocument.presentationml.notesSlide+xml"/>
  <Override PartName="/ppt/tags/tag23.xml" ContentType="application/vnd.openxmlformats-officedocument.presentationml.tags+xml"/>
  <Override PartName="/ppt/notesSlides/notesSlide28.xml" ContentType="application/vnd.openxmlformats-officedocument.presentationml.notesSlide+xml"/>
  <Override PartName="/ppt/tags/tag24.xml" ContentType="application/vnd.openxmlformats-officedocument.presentationml.tags+xml"/>
  <Override PartName="/ppt/notesSlides/notesSlide29.xml" ContentType="application/vnd.openxmlformats-officedocument.presentationml.notesSlide+xml"/>
  <Override PartName="/ppt/tags/tag25.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26.xml" ContentType="application/vnd.openxmlformats-officedocument.presentationml.tags+xml"/>
  <Override PartName="/ppt/notesSlides/notesSlide32.xml" ContentType="application/vnd.openxmlformats-officedocument.presentationml.notesSlide+xml"/>
  <Override PartName="/ppt/tags/tag27.xml" ContentType="application/vnd.openxmlformats-officedocument.presentationml.tags+xml"/>
  <Override PartName="/ppt/notesSlides/notesSlide33.xml" ContentType="application/vnd.openxmlformats-officedocument.presentationml.notesSlide+xml"/>
  <Override PartName="/ppt/tags/tag28.xml" ContentType="application/vnd.openxmlformats-officedocument.presentationml.tags+xml"/>
  <Override PartName="/ppt/notesSlides/notesSlide34.xml" ContentType="application/vnd.openxmlformats-officedocument.presentationml.notesSlide+xml"/>
  <Override PartName="/ppt/tags/tag29.xml" ContentType="application/vnd.openxmlformats-officedocument.presentationml.tags+xml"/>
  <Override PartName="/ppt/notesSlides/notesSlide35.xml" ContentType="application/vnd.openxmlformats-officedocument.presentationml.notesSlide+xml"/>
  <Override PartName="/ppt/tags/tag30.xml" ContentType="application/vnd.openxmlformats-officedocument.presentationml.tags+xml"/>
  <Override PartName="/ppt/notesSlides/notesSlide36.xml" ContentType="application/vnd.openxmlformats-officedocument.presentationml.notesSlide+xml"/>
  <Override PartName="/ppt/tags/tag31.xml" ContentType="application/vnd.openxmlformats-officedocument.presentationml.tags+xml"/>
  <Override PartName="/ppt/notesSlides/notesSlide37.xml" ContentType="application/vnd.openxmlformats-officedocument.presentationml.notesSlide+xml"/>
  <Override PartName="/ppt/tags/tag32.xml" ContentType="application/vnd.openxmlformats-officedocument.presentationml.tags+xml"/>
  <Override PartName="/ppt/notesSlides/notesSlide38.xml" ContentType="application/vnd.openxmlformats-officedocument.presentationml.notesSlide+xml"/>
  <Override PartName="/ppt/tags/tag33.xml" ContentType="application/vnd.openxmlformats-officedocument.presentationml.tags+xml"/>
  <Override PartName="/ppt/notesSlides/notesSlide39.xml" ContentType="application/vnd.openxmlformats-officedocument.presentationml.notesSlide+xml"/>
  <Override PartName="/ppt/tags/tag34.xml" ContentType="application/vnd.openxmlformats-officedocument.presentationml.tags+xml"/>
  <Override PartName="/ppt/notesSlides/notesSlide40.xml" ContentType="application/vnd.openxmlformats-officedocument.presentationml.notesSlide+xml"/>
  <Override PartName="/ppt/tags/tag35.xml" ContentType="application/vnd.openxmlformats-officedocument.presentationml.tags+xml"/>
  <Override PartName="/ppt/notesSlides/notesSlide41.xml" ContentType="application/vnd.openxmlformats-officedocument.presentationml.notesSlide+xml"/>
  <Override PartName="/ppt/tags/tag36.xml" ContentType="application/vnd.openxmlformats-officedocument.presentationml.tags+xml"/>
  <Override PartName="/ppt/notesSlides/notesSlide42.xml" ContentType="application/vnd.openxmlformats-officedocument.presentationml.notesSlide+xml"/>
  <Override PartName="/ppt/tags/tag37.xml" ContentType="application/vnd.openxmlformats-officedocument.presentationml.tags+xml"/>
  <Override PartName="/ppt/notesSlides/notesSlide43.xml" ContentType="application/vnd.openxmlformats-officedocument.presentationml.notesSlide+xml"/>
  <Override PartName="/ppt/tags/tag38.xml" ContentType="application/vnd.openxmlformats-officedocument.presentationml.tags+xml"/>
  <Override PartName="/ppt/notesSlides/notesSlide44.xml" ContentType="application/vnd.openxmlformats-officedocument.presentationml.notesSlide+xml"/>
  <Override PartName="/ppt/tags/tag39.xml" ContentType="application/vnd.openxmlformats-officedocument.presentationml.tags+xml"/>
  <Override PartName="/ppt/notesSlides/notesSlide45.xml" ContentType="application/vnd.openxmlformats-officedocument.presentationml.notesSlide+xml"/>
  <Override PartName="/ppt/tags/tag40.xml" ContentType="application/vnd.openxmlformats-officedocument.presentationml.tags+xml"/>
  <Override PartName="/ppt/notesSlides/notesSlide46.xml" ContentType="application/vnd.openxmlformats-officedocument.presentationml.notesSlide+xml"/>
  <Override PartName="/ppt/tags/tag41.xml" ContentType="application/vnd.openxmlformats-officedocument.presentationml.tags+xml"/>
  <Override PartName="/ppt/notesSlides/notesSlide47.xml" ContentType="application/vnd.openxmlformats-officedocument.presentationml.notesSlide+xml"/>
  <Override PartName="/ppt/tags/tag42.xml" ContentType="application/vnd.openxmlformats-officedocument.presentationml.tags+xml"/>
  <Override PartName="/ppt/notesSlides/notesSlide48.xml" ContentType="application/vnd.openxmlformats-officedocument.presentationml.notesSlide+xml"/>
  <Override PartName="/ppt/tags/tag43.xml" ContentType="application/vnd.openxmlformats-officedocument.presentationml.tags+xml"/>
  <Override PartName="/ppt/notesSlides/notesSlide49.xml" ContentType="application/vnd.openxmlformats-officedocument.presentationml.notesSlide+xml"/>
  <Override PartName="/ppt/tags/tag44.xml" ContentType="application/vnd.openxmlformats-officedocument.presentationml.tags+xml"/>
  <Override PartName="/ppt/notesSlides/notesSlide50.xml" ContentType="application/vnd.openxmlformats-officedocument.presentationml.notesSlide+xml"/>
  <Override PartName="/ppt/tags/tag45.xml" ContentType="application/vnd.openxmlformats-officedocument.presentationml.tags+xml"/>
  <Override PartName="/ppt/notesSlides/notesSlide51.xml" ContentType="application/vnd.openxmlformats-officedocument.presentationml.notesSlide+xml"/>
  <Override PartName="/ppt/tags/tag46.xml" ContentType="application/vnd.openxmlformats-officedocument.presentationml.tags+xml"/>
  <Override PartName="/ppt/notesSlides/notesSlide52.xml" ContentType="application/vnd.openxmlformats-officedocument.presentationml.notesSlide+xml"/>
  <Override PartName="/ppt/tags/tag47.xml" ContentType="application/vnd.openxmlformats-officedocument.presentationml.tags+xml"/>
  <Override PartName="/ppt/notesSlides/notesSlide53.xml" ContentType="application/vnd.openxmlformats-officedocument.presentationml.notesSlide+xml"/>
  <Override PartName="/ppt/tags/tag48.xml" ContentType="application/vnd.openxmlformats-officedocument.presentationml.tags+xml"/>
  <Override PartName="/ppt/notesSlides/notesSlide54.xml" ContentType="application/vnd.openxmlformats-officedocument.presentationml.notesSlide+xml"/>
  <Override PartName="/ppt/tags/tag49.xml" ContentType="application/vnd.openxmlformats-officedocument.presentationml.tags+xml"/>
  <Override PartName="/ppt/notesSlides/notesSlide55.xml" ContentType="application/vnd.openxmlformats-officedocument.presentationml.notesSlide+xml"/>
  <Override PartName="/ppt/tags/tag50.xml" ContentType="application/vnd.openxmlformats-officedocument.presentationml.tags+xml"/>
  <Override PartName="/ppt/notesSlides/notesSlide56.xml" ContentType="application/vnd.openxmlformats-officedocument.presentationml.notesSlide+xml"/>
  <Override PartName="/ppt/tags/tag51.xml" ContentType="application/vnd.openxmlformats-officedocument.presentationml.tags+xml"/>
  <Override PartName="/ppt/notesSlides/notesSlide57.xml" ContentType="application/vnd.openxmlformats-officedocument.presentationml.notesSlide+xml"/>
  <Override PartName="/ppt/tags/tag52.xml" ContentType="application/vnd.openxmlformats-officedocument.presentationml.tags+xml"/>
  <Override PartName="/ppt/notesSlides/notesSlide58.xml" ContentType="application/vnd.openxmlformats-officedocument.presentationml.notesSlide+xml"/>
  <Override PartName="/ppt/tags/tag53.xml" ContentType="application/vnd.openxmlformats-officedocument.presentationml.tags+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1" r:id="rId4"/>
  </p:sldMasterIdLst>
  <p:notesMasterIdLst>
    <p:notesMasterId r:id="rId70"/>
  </p:notesMasterIdLst>
  <p:handoutMasterIdLst>
    <p:handoutMasterId r:id="rId71"/>
  </p:handoutMasterIdLst>
  <p:sldIdLst>
    <p:sldId id="259" r:id="rId5"/>
    <p:sldId id="697" r:id="rId6"/>
    <p:sldId id="257" r:id="rId7"/>
    <p:sldId id="283" r:id="rId8"/>
    <p:sldId id="625" r:id="rId9"/>
    <p:sldId id="626" r:id="rId10"/>
    <p:sldId id="658" r:id="rId11"/>
    <p:sldId id="659" r:id="rId12"/>
    <p:sldId id="660" r:id="rId13"/>
    <p:sldId id="664" r:id="rId14"/>
    <p:sldId id="677" r:id="rId15"/>
    <p:sldId id="667" r:id="rId16"/>
    <p:sldId id="668" r:id="rId17"/>
    <p:sldId id="669" r:id="rId18"/>
    <p:sldId id="670" r:id="rId19"/>
    <p:sldId id="672" r:id="rId20"/>
    <p:sldId id="676" r:id="rId21"/>
    <p:sldId id="673" r:id="rId22"/>
    <p:sldId id="674" r:id="rId23"/>
    <p:sldId id="663" r:id="rId24"/>
    <p:sldId id="675" r:id="rId25"/>
    <p:sldId id="671" r:id="rId26"/>
    <p:sldId id="698" r:id="rId27"/>
    <p:sldId id="845" r:id="rId28"/>
    <p:sldId id="699" r:id="rId29"/>
    <p:sldId id="801" r:id="rId30"/>
    <p:sldId id="802" r:id="rId31"/>
    <p:sldId id="803" r:id="rId32"/>
    <p:sldId id="804" r:id="rId33"/>
    <p:sldId id="842" r:id="rId34"/>
    <p:sldId id="806" r:id="rId35"/>
    <p:sldId id="808" r:id="rId36"/>
    <p:sldId id="809" r:id="rId37"/>
    <p:sldId id="810" r:id="rId38"/>
    <p:sldId id="811" r:id="rId39"/>
    <p:sldId id="844" r:id="rId40"/>
    <p:sldId id="812" r:id="rId41"/>
    <p:sldId id="813" r:id="rId42"/>
    <p:sldId id="814" r:id="rId43"/>
    <p:sldId id="821" r:id="rId44"/>
    <p:sldId id="820" r:id="rId45"/>
    <p:sldId id="822" r:id="rId46"/>
    <p:sldId id="823" r:id="rId47"/>
    <p:sldId id="824" r:id="rId48"/>
    <p:sldId id="826" r:id="rId49"/>
    <p:sldId id="815" r:id="rId50"/>
    <p:sldId id="816" r:id="rId51"/>
    <p:sldId id="817" r:id="rId52"/>
    <p:sldId id="818" r:id="rId53"/>
    <p:sldId id="819" r:id="rId54"/>
    <p:sldId id="840" r:id="rId55"/>
    <p:sldId id="825" r:id="rId56"/>
    <p:sldId id="827" r:id="rId57"/>
    <p:sldId id="828" r:id="rId58"/>
    <p:sldId id="829" r:id="rId59"/>
    <p:sldId id="831" r:id="rId60"/>
    <p:sldId id="833" r:id="rId61"/>
    <p:sldId id="834" r:id="rId62"/>
    <p:sldId id="835" r:id="rId63"/>
    <p:sldId id="836" r:id="rId64"/>
    <p:sldId id="837" r:id="rId65"/>
    <p:sldId id="832" r:id="rId66"/>
    <p:sldId id="839" r:id="rId67"/>
    <p:sldId id="838" r:id="rId68"/>
    <p:sldId id="262" r:id="rId69"/>
  </p:sldIdLst>
  <p:sldSz cx="12192000" cy="6858000"/>
  <p:notesSz cx="6858000" cy="9144000"/>
  <p:embeddedFontLst>
    <p:embeddedFont>
      <p:font typeface="Calibri" panose="020F0502020204030204" pitchFamily="34" charset="0"/>
      <p:regular r:id="rId72"/>
      <p:bold r:id="rId73"/>
      <p:italic r:id="rId74"/>
      <p:boldItalic r:id="rId75"/>
    </p:embeddedFont>
    <p:embeddedFont>
      <p:font typeface="Calibri Light" panose="020F0302020204030204" pitchFamily="34" charset="0"/>
      <p:regular r:id="rId76"/>
      <p:italic r:id="rId77"/>
    </p:embeddedFont>
    <p:embeddedFont>
      <p:font typeface="Cambria Math" panose="02040503050406030204" pitchFamily="18" charset="0"/>
      <p:regular r:id="rId78"/>
    </p:embeddedFont>
    <p:embeddedFont>
      <p:font typeface="Consolas" panose="020B0609020204030204" pitchFamily="49" charset="0"/>
      <p:regular r:id="rId79"/>
      <p:bold r:id="rId80"/>
      <p:italic r:id="rId81"/>
      <p:boldItalic r:id="rId82"/>
    </p:embeddedFont>
    <p:embeddedFont>
      <p:font typeface="Lato" panose="020F0502020204030203" pitchFamily="34" charset="0"/>
      <p:regular r:id="rId83"/>
      <p:bold r:id="rId84"/>
      <p:italic r:id="rId85"/>
      <p:boldItalic r:id="rId8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4E6491"/>
    <a:srgbClr val="DC5E10"/>
    <a:srgbClr val="F28948"/>
    <a:srgbClr val="F8F8F8"/>
    <a:srgbClr val="E1E7FF"/>
    <a:srgbClr val="A87000"/>
    <a:srgbClr val="C28000"/>
    <a:srgbClr val="0C0C0C"/>
    <a:srgbClr val="FEF0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318" y="10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13.fntdata"/><Relationship Id="rId89"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 Target="slides/slide1.xml"/><Relationship Id="rId90" Type="http://schemas.openxmlformats.org/officeDocument/2006/relationships/tableStyles" Target="tableStyle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font" Target="fonts/font6.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font" Target="fonts/font14.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75" Type="http://schemas.openxmlformats.org/officeDocument/2006/relationships/font" Target="fonts/font4.fntdata"/><Relationship Id="rId83" Type="http://schemas.openxmlformats.org/officeDocument/2006/relationships/font" Target="fonts/font12.fntdata"/><Relationship Id="rId88"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5.fntdata"/><Relationship Id="rId7" Type="http://schemas.openxmlformats.org/officeDocument/2006/relationships/slide" Target="slides/slide3.xml"/><Relationship Id="rId71"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font" Target="fonts/font11.fntdata"/><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A86F8B9-D25F-ED78-6941-33C5F145CF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CF5B500-27EB-C498-D18E-736CB8CE80C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23F961-C072-460A-803B-D532A72F3F4B}" type="datetimeFigureOut">
              <a:rPr lang="en-US" smtClean="0"/>
              <a:t>11/20/2023</a:t>
            </a:fld>
            <a:endParaRPr lang="en-US"/>
          </a:p>
        </p:txBody>
      </p:sp>
      <p:sp>
        <p:nvSpPr>
          <p:cNvPr id="4" name="Footer Placeholder 3">
            <a:extLst>
              <a:ext uri="{FF2B5EF4-FFF2-40B4-BE49-F238E27FC236}">
                <a16:creationId xmlns:a16="http://schemas.microsoft.com/office/drawing/2014/main" id="{094993A4-5F5E-4377-4788-29CA63BF85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693F1F-BDBB-C881-70FD-90947B10534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4EF19F5-B063-4EBB-815E-52C9F4CD0548}" type="slidenum">
              <a:rPr lang="en-US" smtClean="0"/>
              <a:t>‹#›</a:t>
            </a:fld>
            <a:endParaRPr lang="en-US"/>
          </a:p>
        </p:txBody>
      </p:sp>
    </p:spTree>
    <p:extLst>
      <p:ext uri="{BB962C8B-B14F-4D97-AF65-F5344CB8AC3E}">
        <p14:creationId xmlns:p14="http://schemas.microsoft.com/office/powerpoint/2010/main" val="614643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E6A012-5902-4396-AF20-61C2AA266B92}" type="datetimeFigureOut">
              <a:rPr lang="en-US" smtClean="0"/>
              <a:t>11/20/2023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8536DD-AA90-43F8-BF2D-4EDA85DC2EA2}" type="slidenum">
              <a:rPr lang="en-US" smtClean="0"/>
              <a:t>‹#›</a:t>
            </a:fld>
            <a:endParaRPr lang="en-US"/>
          </a:p>
        </p:txBody>
      </p:sp>
    </p:spTree>
    <p:extLst>
      <p:ext uri="{BB962C8B-B14F-4D97-AF65-F5344CB8AC3E}">
        <p14:creationId xmlns:p14="http://schemas.microsoft.com/office/powerpoint/2010/main" val="78486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Sau </a:t>
            </a:r>
            <a:r>
              <a:rPr lang="en-US" dirty="0" err="1"/>
              <a:t>khi</a:t>
            </a:r>
            <a:r>
              <a:rPr lang="en-US" dirty="0"/>
              <a:t> </a:t>
            </a:r>
            <a:r>
              <a:rPr lang="en-US" dirty="0" err="1"/>
              <a:t>học</a:t>
            </a:r>
            <a:r>
              <a:rPr lang="en-US" dirty="0"/>
              <a:t> </a:t>
            </a:r>
            <a:r>
              <a:rPr lang="en-US" dirty="0" err="1"/>
              <a:t>xong</a:t>
            </a:r>
            <a:r>
              <a:rPr lang="en-US" dirty="0"/>
              <a:t> </a:t>
            </a:r>
            <a:r>
              <a:rPr lang="en-US" dirty="0" err="1"/>
              <a:t>bài</a:t>
            </a:r>
            <a:r>
              <a:rPr lang="en-US" dirty="0"/>
              <a:t> </a:t>
            </a:r>
            <a:r>
              <a:rPr lang="en-US" dirty="0" err="1"/>
              <a:t>học</a:t>
            </a:r>
            <a:r>
              <a:rPr lang="en-US" dirty="0"/>
              <a:t> </a:t>
            </a:r>
            <a:r>
              <a:rPr lang="en-US" dirty="0" err="1"/>
              <a:t>này</a:t>
            </a:r>
            <a:r>
              <a:rPr lang="en-US" dirty="0"/>
              <a:t>, </a:t>
            </a:r>
            <a:r>
              <a:rPr lang="en-US" dirty="0" err="1"/>
              <a:t>người</a:t>
            </a:r>
            <a:r>
              <a:rPr lang="en-US" dirty="0"/>
              <a:t> </a:t>
            </a:r>
            <a:r>
              <a:rPr lang="en-US" dirty="0" err="1"/>
              <a:t>học</a:t>
            </a:r>
            <a:r>
              <a:rPr lang="en-US" dirty="0"/>
              <a:t> </a:t>
            </a:r>
            <a:r>
              <a:rPr lang="en-US" dirty="0" err="1"/>
              <a:t>có</a:t>
            </a:r>
            <a:r>
              <a:rPr lang="en-US" dirty="0"/>
              <a:t> </a:t>
            </a:r>
            <a:r>
              <a:rPr lang="en-US" dirty="0" err="1"/>
              <a:t>thể</a:t>
            </a:r>
            <a:r>
              <a:rPr lang="en-US" dirty="0"/>
              <a:t> </a:t>
            </a:r>
            <a:r>
              <a:rPr lang="en-US" dirty="0" err="1"/>
              <a:t>hiểu</a:t>
            </a:r>
            <a:r>
              <a:rPr lang="en-US" dirty="0"/>
              <a:t> </a:t>
            </a:r>
            <a:r>
              <a:rPr lang="en-US" dirty="0" err="1"/>
              <a:t>được</a:t>
            </a:r>
            <a:r>
              <a:rPr lang="en-US" dirty="0"/>
              <a:t> </a:t>
            </a:r>
            <a:r>
              <a:rPr lang="en-US" dirty="0" err="1"/>
              <a:t>khái</a:t>
            </a:r>
            <a:r>
              <a:rPr lang="en-US" dirty="0"/>
              <a:t> </a:t>
            </a:r>
            <a:r>
              <a:rPr lang="en-US" dirty="0" err="1"/>
              <a:t>niệm</a:t>
            </a:r>
            <a:r>
              <a:rPr lang="en-US" dirty="0"/>
              <a:t> </a:t>
            </a:r>
            <a:r>
              <a:rPr lang="en-US" dirty="0" err="1"/>
              <a:t>thuật</a:t>
            </a:r>
            <a:r>
              <a:rPr lang="en-US" dirty="0"/>
              <a:t> </a:t>
            </a:r>
            <a:r>
              <a:rPr lang="en-US" dirty="0" err="1"/>
              <a:t>toán</a:t>
            </a:r>
            <a:r>
              <a:rPr lang="en-US" dirty="0"/>
              <a:t> </a:t>
            </a:r>
            <a:r>
              <a:rPr lang="en-US" dirty="0" err="1"/>
              <a:t>tìm</a:t>
            </a:r>
            <a:r>
              <a:rPr lang="en-US" dirty="0"/>
              <a:t> </a:t>
            </a:r>
            <a:r>
              <a:rPr lang="en-US" dirty="0" err="1"/>
              <a:t>kiếm</a:t>
            </a:r>
            <a:r>
              <a:rPr lang="en-US" dirty="0"/>
              <a:t> </a:t>
            </a:r>
            <a:r>
              <a:rPr lang="en-US" dirty="0" err="1"/>
              <a:t>tuần</a:t>
            </a:r>
            <a:r>
              <a:rPr lang="en-US" dirty="0"/>
              <a:t> </a:t>
            </a:r>
            <a:r>
              <a:rPr lang="en-US" dirty="0" err="1"/>
              <a:t>tự</a:t>
            </a:r>
            <a:r>
              <a:rPr lang="en-US" dirty="0"/>
              <a:t> </a:t>
            </a:r>
            <a:r>
              <a:rPr lang="en-US" dirty="0" err="1"/>
              <a:t>và</a:t>
            </a:r>
            <a:r>
              <a:rPr lang="en-US" dirty="0"/>
              <a:t> </a:t>
            </a:r>
            <a:r>
              <a:rPr lang="en-US" dirty="0" err="1"/>
              <a:t>tìm</a:t>
            </a:r>
            <a:r>
              <a:rPr lang="en-US" dirty="0"/>
              <a:t> </a:t>
            </a:r>
            <a:r>
              <a:rPr lang="en-US" dirty="0" err="1"/>
              <a:t>kiếm</a:t>
            </a:r>
            <a:r>
              <a:rPr lang="en-US" dirty="0"/>
              <a:t> </a:t>
            </a:r>
            <a:r>
              <a:rPr lang="en-US" dirty="0" err="1"/>
              <a:t>nhị</a:t>
            </a:r>
            <a:r>
              <a:rPr lang="en-US" dirty="0"/>
              <a:t> </a:t>
            </a:r>
            <a:r>
              <a:rPr lang="en-US" dirty="0" err="1"/>
              <a:t>phân</a:t>
            </a:r>
            <a:r>
              <a:rPr lang="en-US" dirty="0"/>
              <a:t> </a:t>
            </a:r>
            <a:r>
              <a:rPr lang="en-US" dirty="0" err="1"/>
              <a:t>để</a:t>
            </a:r>
            <a:r>
              <a:rPr lang="en-US" dirty="0"/>
              <a:t> </a:t>
            </a:r>
            <a:r>
              <a:rPr lang="en-US" dirty="0" err="1"/>
              <a:t>từ</a:t>
            </a:r>
            <a:r>
              <a:rPr lang="en-US" dirty="0"/>
              <a:t> </a:t>
            </a:r>
            <a:r>
              <a:rPr lang="en-US" dirty="0" err="1"/>
              <a:t>đó</a:t>
            </a:r>
            <a:r>
              <a:rPr lang="en-US" dirty="0"/>
              <a:t> </a:t>
            </a:r>
            <a:r>
              <a:rPr lang="en-US" dirty="0" err="1"/>
              <a:t>có</a:t>
            </a:r>
            <a:r>
              <a:rPr lang="en-US" dirty="0"/>
              <a:t> </a:t>
            </a:r>
            <a:r>
              <a:rPr lang="en-US" dirty="0" err="1"/>
              <a:t>thể</a:t>
            </a:r>
            <a:r>
              <a:rPr lang="en-US" dirty="0"/>
              <a:t> </a:t>
            </a:r>
            <a:r>
              <a:rPr lang="en-US" dirty="0" err="1"/>
              <a:t>cài</a:t>
            </a:r>
            <a:r>
              <a:rPr lang="en-US" dirty="0"/>
              <a:t> </a:t>
            </a:r>
            <a:r>
              <a:rPr lang="en-US" dirty="0" err="1"/>
              <a:t>đặt</a:t>
            </a:r>
            <a:r>
              <a:rPr lang="en-US" dirty="0"/>
              <a:t> </a:t>
            </a:r>
            <a:r>
              <a:rPr lang="en-US" dirty="0" err="1"/>
              <a:t>được</a:t>
            </a:r>
            <a:r>
              <a:rPr lang="en-US" dirty="0"/>
              <a:t> </a:t>
            </a:r>
            <a:r>
              <a:rPr lang="en-US" dirty="0" err="1"/>
              <a:t>thuật</a:t>
            </a:r>
            <a:r>
              <a:rPr lang="en-US" dirty="0"/>
              <a:t> </a:t>
            </a:r>
            <a:r>
              <a:rPr lang="en-US" dirty="0" err="1"/>
              <a:t>toán</a:t>
            </a:r>
            <a:r>
              <a:rPr lang="en-US" dirty="0"/>
              <a:t>.</a:t>
            </a:r>
          </a:p>
        </p:txBody>
      </p:sp>
      <p:sp>
        <p:nvSpPr>
          <p:cNvPr id="4" name="Slide Number Placeholder 3"/>
          <p:cNvSpPr>
            <a:spLocks noGrp="1"/>
          </p:cNvSpPr>
          <p:nvPr>
            <p:ph type="sldNum" sz="quarter" idx="5"/>
          </p:nvPr>
        </p:nvSpPr>
        <p:spPr/>
        <p:txBody>
          <a:bodyPr/>
          <a:lstStyle/>
          <a:p>
            <a:fld id="{DF8536DD-AA90-43F8-BF2D-4EDA85DC2EA2}" type="slidenum">
              <a:rPr lang="en-US" smtClean="0"/>
              <a:t>4</a:t>
            </a:fld>
            <a:endParaRPr lang="en-US"/>
          </a:p>
        </p:txBody>
      </p:sp>
    </p:spTree>
    <p:extLst>
      <p:ext uri="{BB962C8B-B14F-4D97-AF65-F5344CB8AC3E}">
        <p14:creationId xmlns:p14="http://schemas.microsoft.com/office/powerpoint/2010/main" val="1023236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13</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797872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14</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950296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15</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942370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16</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4558369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17</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470606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18</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3135461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19</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9604000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20</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42161010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fontAlgn="base"/>
            <a:r>
              <a:rPr lang="en-US" b="0" i="0" dirty="0">
                <a:solidFill>
                  <a:srgbClr val="FFFFFF"/>
                </a:solidFill>
                <a:effectLst/>
                <a:latin typeface="Consolas" panose="020B0609020204030204" pitchFamily="49" charset="0"/>
              </a:rPr>
              <a:t>int </a:t>
            </a:r>
            <a:r>
              <a:rPr lang="en-US" b="0" i="0" dirty="0" err="1">
                <a:solidFill>
                  <a:srgbClr val="FFFFFF"/>
                </a:solidFill>
                <a:effectLst/>
                <a:latin typeface="Consolas" panose="020B0609020204030204" pitchFamily="49" charset="0"/>
              </a:rPr>
              <a:t>binarySearch</a:t>
            </a:r>
            <a:r>
              <a:rPr lang="en-US" b="0" i="0" dirty="0">
                <a:solidFill>
                  <a:srgbClr val="FFFFFF"/>
                </a:solidFill>
                <a:effectLst/>
                <a:latin typeface="Consolas" panose="020B0609020204030204" pitchFamily="49" charset="0"/>
              </a:rPr>
              <a:t>(int </a:t>
            </a:r>
            <a:r>
              <a:rPr lang="en-US" b="0" i="0" dirty="0" err="1">
                <a:solidFill>
                  <a:srgbClr val="FFFFFF"/>
                </a:solidFill>
                <a:effectLst/>
                <a:latin typeface="Consolas" panose="020B0609020204030204" pitchFamily="49" charset="0"/>
              </a:rPr>
              <a:t>arr</a:t>
            </a:r>
            <a:r>
              <a:rPr lang="en-US" b="0" i="0" dirty="0">
                <a:solidFill>
                  <a:srgbClr val="FFFFFF"/>
                </a:solidFill>
                <a:effectLst/>
                <a:latin typeface="Consolas" panose="020B0609020204030204" pitchFamily="49" charset="0"/>
              </a:rPr>
              <a:t>[], int l, int r, int x)</a:t>
            </a:r>
          </a:p>
          <a:p>
            <a:pPr algn="l" rtl="0" fontAlgn="base"/>
            <a:r>
              <a:rPr lang="en-US" b="0" i="0" dirty="0">
                <a:solidFill>
                  <a:srgbClr val="FFFFFF"/>
                </a:solidFill>
                <a:effectLst/>
                <a:latin typeface="Consolas" panose="020B0609020204030204" pitchFamily="49" charset="0"/>
              </a:rPr>
              <a:t>{</a:t>
            </a:r>
          </a:p>
          <a:p>
            <a:pPr algn="l" rtl="0" fontAlgn="base"/>
            <a:r>
              <a:rPr lang="en-US" b="0" i="0" dirty="0">
                <a:solidFill>
                  <a:srgbClr val="FFFFFF"/>
                </a:solidFill>
                <a:effectLst/>
                <a:latin typeface="Consolas" panose="020B0609020204030204" pitchFamily="49" charset="0"/>
              </a:rPr>
              <a:t>    if (r &gt;= l) {</a:t>
            </a:r>
          </a:p>
          <a:p>
            <a:pPr algn="l" rtl="0" fontAlgn="base"/>
            <a:r>
              <a:rPr lang="en-US" b="0" i="0" dirty="0">
                <a:solidFill>
                  <a:srgbClr val="FFFFFF"/>
                </a:solidFill>
                <a:effectLst/>
                <a:latin typeface="Consolas" panose="020B0609020204030204" pitchFamily="49" charset="0"/>
              </a:rPr>
              <a:t>        int mid = l + (r - l) / 2;</a:t>
            </a:r>
          </a:p>
          <a:p>
            <a:pPr algn="l" rtl="0" fontAlgn="base"/>
            <a:r>
              <a:rPr lang="en-US" b="0" i="0" dirty="0">
                <a:solidFill>
                  <a:srgbClr val="FFFFFF"/>
                </a:solidFill>
                <a:effectLst/>
                <a:latin typeface="Consolas" panose="020B0609020204030204" pitchFamily="49" charset="0"/>
              </a:rPr>
              <a:t> </a:t>
            </a:r>
          </a:p>
          <a:p>
            <a:pPr algn="l" rtl="0" fontAlgn="base"/>
            <a:r>
              <a:rPr lang="en-US" b="0" i="0" dirty="0">
                <a:solidFill>
                  <a:srgbClr val="FFFFFF"/>
                </a:solidFill>
                <a:effectLst/>
                <a:latin typeface="Consolas" panose="020B0609020204030204" pitchFamily="49" charset="0"/>
              </a:rPr>
              <a:t>        // If the element is present at the middle</a:t>
            </a:r>
          </a:p>
          <a:p>
            <a:pPr algn="l" rtl="0" fontAlgn="base"/>
            <a:r>
              <a:rPr lang="en-US" b="0" i="0" dirty="0">
                <a:solidFill>
                  <a:srgbClr val="FFFFFF"/>
                </a:solidFill>
                <a:effectLst/>
                <a:latin typeface="Consolas" panose="020B0609020204030204" pitchFamily="49" charset="0"/>
              </a:rPr>
              <a:t>        // itself</a:t>
            </a:r>
          </a:p>
          <a:p>
            <a:pPr algn="l" rtl="0" fontAlgn="base"/>
            <a:r>
              <a:rPr lang="en-US" b="0" i="0" dirty="0">
                <a:solidFill>
                  <a:srgbClr val="FFFFFF"/>
                </a:solidFill>
                <a:effectLst/>
                <a:latin typeface="Consolas" panose="020B0609020204030204" pitchFamily="49" charset="0"/>
              </a:rPr>
              <a:t>        if (</a:t>
            </a:r>
            <a:r>
              <a:rPr lang="en-US" b="0" i="0" dirty="0" err="1">
                <a:solidFill>
                  <a:srgbClr val="FFFFFF"/>
                </a:solidFill>
                <a:effectLst/>
                <a:latin typeface="Consolas" panose="020B0609020204030204" pitchFamily="49" charset="0"/>
              </a:rPr>
              <a:t>arr</a:t>
            </a:r>
            <a:r>
              <a:rPr lang="en-US" b="0" i="0" dirty="0">
                <a:solidFill>
                  <a:srgbClr val="FFFFFF"/>
                </a:solidFill>
                <a:effectLst/>
                <a:latin typeface="Consolas" panose="020B0609020204030204" pitchFamily="49" charset="0"/>
              </a:rPr>
              <a:t>[mid] == x)</a:t>
            </a:r>
          </a:p>
          <a:p>
            <a:pPr algn="l" rtl="0" fontAlgn="base"/>
            <a:r>
              <a:rPr lang="en-US" b="0" i="0" dirty="0">
                <a:solidFill>
                  <a:srgbClr val="FFFFFF"/>
                </a:solidFill>
                <a:effectLst/>
                <a:latin typeface="Consolas" panose="020B0609020204030204" pitchFamily="49" charset="0"/>
              </a:rPr>
              <a:t>            return mid;</a:t>
            </a:r>
          </a:p>
          <a:p>
            <a:pPr algn="l" rtl="0" fontAlgn="base"/>
            <a:r>
              <a:rPr lang="en-US" b="0" i="0" dirty="0">
                <a:solidFill>
                  <a:srgbClr val="FFFFFF"/>
                </a:solidFill>
                <a:effectLst/>
                <a:latin typeface="Consolas" panose="020B0609020204030204" pitchFamily="49" charset="0"/>
              </a:rPr>
              <a:t> </a:t>
            </a:r>
          </a:p>
          <a:p>
            <a:pPr algn="l" rtl="0" fontAlgn="base"/>
            <a:r>
              <a:rPr lang="en-US" b="0" i="0" dirty="0">
                <a:solidFill>
                  <a:srgbClr val="FFFFFF"/>
                </a:solidFill>
                <a:effectLst/>
                <a:latin typeface="Consolas" panose="020B0609020204030204" pitchFamily="49" charset="0"/>
              </a:rPr>
              <a:t>        // If element is smaller than mid, then</a:t>
            </a:r>
          </a:p>
          <a:p>
            <a:pPr algn="l" rtl="0" fontAlgn="base"/>
            <a:r>
              <a:rPr lang="en-US" b="0" i="0" dirty="0">
                <a:solidFill>
                  <a:srgbClr val="FFFFFF"/>
                </a:solidFill>
                <a:effectLst/>
                <a:latin typeface="Consolas" panose="020B0609020204030204" pitchFamily="49" charset="0"/>
              </a:rPr>
              <a:t>        // it can only be present in left subarray</a:t>
            </a:r>
          </a:p>
          <a:p>
            <a:pPr algn="l" rtl="0" fontAlgn="base"/>
            <a:r>
              <a:rPr lang="en-US" b="0" i="0" dirty="0">
                <a:solidFill>
                  <a:srgbClr val="FFFFFF"/>
                </a:solidFill>
                <a:effectLst/>
                <a:latin typeface="Consolas" panose="020B0609020204030204" pitchFamily="49" charset="0"/>
              </a:rPr>
              <a:t>        if (</a:t>
            </a:r>
            <a:r>
              <a:rPr lang="en-US" b="0" i="0" dirty="0" err="1">
                <a:solidFill>
                  <a:srgbClr val="FFFFFF"/>
                </a:solidFill>
                <a:effectLst/>
                <a:latin typeface="Consolas" panose="020B0609020204030204" pitchFamily="49" charset="0"/>
              </a:rPr>
              <a:t>arr</a:t>
            </a:r>
            <a:r>
              <a:rPr lang="en-US" b="0" i="0" dirty="0">
                <a:solidFill>
                  <a:srgbClr val="FFFFFF"/>
                </a:solidFill>
                <a:effectLst/>
                <a:latin typeface="Consolas" panose="020B0609020204030204" pitchFamily="49" charset="0"/>
              </a:rPr>
              <a:t>[mid] &gt; x)</a:t>
            </a:r>
          </a:p>
          <a:p>
            <a:pPr algn="l" rtl="0" fontAlgn="base"/>
            <a:r>
              <a:rPr lang="en-US" b="0" i="0" dirty="0">
                <a:solidFill>
                  <a:srgbClr val="FFFFFF"/>
                </a:solidFill>
                <a:effectLst/>
                <a:latin typeface="Consolas" panose="020B0609020204030204" pitchFamily="49" charset="0"/>
              </a:rPr>
              <a:t>            return </a:t>
            </a:r>
            <a:r>
              <a:rPr lang="en-US" b="0" i="0" dirty="0" err="1">
                <a:solidFill>
                  <a:srgbClr val="FFFFFF"/>
                </a:solidFill>
                <a:effectLst/>
                <a:latin typeface="Consolas" panose="020B0609020204030204" pitchFamily="49" charset="0"/>
              </a:rPr>
              <a:t>binarySearch</a:t>
            </a:r>
            <a:r>
              <a:rPr lang="en-US" b="0" i="0" dirty="0">
                <a:solidFill>
                  <a:srgbClr val="FFFFFF"/>
                </a:solidFill>
                <a:effectLst/>
                <a:latin typeface="Consolas" panose="020B0609020204030204" pitchFamily="49" charset="0"/>
              </a:rPr>
              <a:t>(</a:t>
            </a:r>
            <a:r>
              <a:rPr lang="en-US" b="0" i="0" dirty="0" err="1">
                <a:solidFill>
                  <a:srgbClr val="FFFFFF"/>
                </a:solidFill>
                <a:effectLst/>
                <a:latin typeface="Consolas" panose="020B0609020204030204" pitchFamily="49" charset="0"/>
              </a:rPr>
              <a:t>arr</a:t>
            </a:r>
            <a:r>
              <a:rPr lang="en-US" b="0" i="0" dirty="0">
                <a:solidFill>
                  <a:srgbClr val="FFFFFF"/>
                </a:solidFill>
                <a:effectLst/>
                <a:latin typeface="Consolas" panose="020B0609020204030204" pitchFamily="49" charset="0"/>
              </a:rPr>
              <a:t>, l, mid - 1, x);</a:t>
            </a:r>
          </a:p>
          <a:p>
            <a:pPr algn="l" rtl="0" fontAlgn="base"/>
            <a:r>
              <a:rPr lang="en-US" b="0" i="0" dirty="0">
                <a:solidFill>
                  <a:srgbClr val="FFFFFF"/>
                </a:solidFill>
                <a:effectLst/>
                <a:latin typeface="Consolas" panose="020B0609020204030204" pitchFamily="49" charset="0"/>
              </a:rPr>
              <a:t> </a:t>
            </a:r>
          </a:p>
          <a:p>
            <a:pPr algn="l" rtl="0" fontAlgn="base"/>
            <a:r>
              <a:rPr lang="en-US" b="0" i="0" dirty="0">
                <a:solidFill>
                  <a:srgbClr val="FFFFFF"/>
                </a:solidFill>
                <a:effectLst/>
                <a:latin typeface="Consolas" panose="020B0609020204030204" pitchFamily="49" charset="0"/>
              </a:rPr>
              <a:t>        // Else the element can only be present</a:t>
            </a:r>
          </a:p>
          <a:p>
            <a:pPr algn="l" rtl="0" fontAlgn="base"/>
            <a:r>
              <a:rPr lang="en-US" b="0" i="0" dirty="0">
                <a:solidFill>
                  <a:srgbClr val="FFFFFF"/>
                </a:solidFill>
                <a:effectLst/>
                <a:latin typeface="Consolas" panose="020B0609020204030204" pitchFamily="49" charset="0"/>
              </a:rPr>
              <a:t>        // in right subarray</a:t>
            </a:r>
          </a:p>
          <a:p>
            <a:pPr algn="l" rtl="0" fontAlgn="base"/>
            <a:r>
              <a:rPr lang="en-US" b="0" i="0" dirty="0">
                <a:solidFill>
                  <a:srgbClr val="FFFFFF"/>
                </a:solidFill>
                <a:effectLst/>
                <a:latin typeface="Consolas" panose="020B0609020204030204" pitchFamily="49" charset="0"/>
              </a:rPr>
              <a:t>        return </a:t>
            </a:r>
            <a:r>
              <a:rPr lang="en-US" b="0" i="0" dirty="0" err="1">
                <a:solidFill>
                  <a:srgbClr val="FFFFFF"/>
                </a:solidFill>
                <a:effectLst/>
                <a:latin typeface="Consolas" panose="020B0609020204030204" pitchFamily="49" charset="0"/>
              </a:rPr>
              <a:t>binarySearch</a:t>
            </a:r>
            <a:r>
              <a:rPr lang="en-US" b="0" i="0" dirty="0">
                <a:solidFill>
                  <a:srgbClr val="FFFFFF"/>
                </a:solidFill>
                <a:effectLst/>
                <a:latin typeface="Consolas" panose="020B0609020204030204" pitchFamily="49" charset="0"/>
              </a:rPr>
              <a:t>(</a:t>
            </a:r>
            <a:r>
              <a:rPr lang="en-US" b="0" i="0" dirty="0" err="1">
                <a:solidFill>
                  <a:srgbClr val="FFFFFF"/>
                </a:solidFill>
                <a:effectLst/>
                <a:latin typeface="Consolas" panose="020B0609020204030204" pitchFamily="49" charset="0"/>
              </a:rPr>
              <a:t>arr</a:t>
            </a:r>
            <a:r>
              <a:rPr lang="en-US" b="0" i="0" dirty="0">
                <a:solidFill>
                  <a:srgbClr val="FFFFFF"/>
                </a:solidFill>
                <a:effectLst/>
                <a:latin typeface="Consolas" panose="020B0609020204030204" pitchFamily="49" charset="0"/>
              </a:rPr>
              <a:t>, mid + 1, r, x);</a:t>
            </a:r>
          </a:p>
          <a:p>
            <a:pPr algn="l" rtl="0" fontAlgn="base"/>
            <a:r>
              <a:rPr lang="en-US" b="0" i="0" dirty="0">
                <a:solidFill>
                  <a:srgbClr val="FFFFFF"/>
                </a:solidFill>
                <a:effectLst/>
                <a:latin typeface="Consolas" panose="020B0609020204030204" pitchFamily="49" charset="0"/>
              </a:rPr>
              <a:t>    }</a:t>
            </a:r>
          </a:p>
          <a:p>
            <a:pPr algn="l" rtl="0" fontAlgn="base"/>
            <a:r>
              <a:rPr lang="en-US" b="0" i="0" dirty="0">
                <a:solidFill>
                  <a:srgbClr val="FFFFFF"/>
                </a:solidFill>
                <a:effectLst/>
                <a:latin typeface="Consolas" panose="020B0609020204030204" pitchFamily="49" charset="0"/>
              </a:rPr>
              <a:t> </a:t>
            </a:r>
          </a:p>
          <a:p>
            <a:pPr algn="l" rtl="0" fontAlgn="base"/>
            <a:r>
              <a:rPr lang="en-US" b="0" i="0" dirty="0">
                <a:solidFill>
                  <a:srgbClr val="FFFFFF"/>
                </a:solidFill>
                <a:effectLst/>
                <a:latin typeface="Consolas" panose="020B0609020204030204" pitchFamily="49" charset="0"/>
              </a:rPr>
              <a:t>    // We reach here when element is not</a:t>
            </a:r>
          </a:p>
          <a:p>
            <a:pPr algn="l" rtl="0" fontAlgn="base"/>
            <a:r>
              <a:rPr lang="en-US" b="0" i="0" dirty="0">
                <a:solidFill>
                  <a:srgbClr val="FFFFFF"/>
                </a:solidFill>
                <a:effectLst/>
                <a:latin typeface="Consolas" panose="020B0609020204030204" pitchFamily="49" charset="0"/>
              </a:rPr>
              <a:t>    // present in array</a:t>
            </a:r>
          </a:p>
          <a:p>
            <a:pPr algn="l" rtl="0" fontAlgn="base"/>
            <a:r>
              <a:rPr lang="en-US" b="0" i="0" dirty="0">
                <a:solidFill>
                  <a:srgbClr val="FFFFFF"/>
                </a:solidFill>
                <a:effectLst/>
                <a:latin typeface="Consolas" panose="020B0609020204030204" pitchFamily="49" charset="0"/>
              </a:rPr>
              <a:t>    return -1;</a:t>
            </a:r>
          </a:p>
          <a:p>
            <a:pPr algn="l" rtl="0" fontAlgn="base"/>
            <a:r>
              <a:rPr lang="en-US" b="0" i="0" dirty="0">
                <a:solidFill>
                  <a:srgbClr val="FFFFFF"/>
                </a:solidFill>
                <a:effectLst/>
                <a:latin typeface="Consolas" panose="020B0609020204030204" pitchFamily="49" charset="0"/>
              </a:rPr>
              <a:t>}</a:t>
            </a:r>
          </a:p>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21</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6575650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vi-VN" dirty="0"/>
              <a:t>Ưu điểm </a:t>
            </a:r>
            <a:endParaRPr lang="en-US" dirty="0"/>
          </a:p>
          <a:p>
            <a:pPr lvl="1" algn="just"/>
            <a:r>
              <a:rPr lang="vi-VN" dirty="0"/>
              <a:t>Tìm kiếm nhị phân nhanh hơn tìm kiếm tuyến tính, đặc biệt đối với các mảng lớn.</a:t>
            </a:r>
            <a:endParaRPr lang="en-US" dirty="0"/>
          </a:p>
          <a:p>
            <a:pPr lvl="1" algn="just"/>
            <a:r>
              <a:rPr lang="vi-VN" dirty="0"/>
              <a:t>Hiệu quả hơn các thuật toán tìm kiếm khác có độ phức tạp về thời gian tương tự, chẳng hạn như tìm kiếm nội suy hoặc tìm kiếm theo cấp số nhân.</a:t>
            </a:r>
            <a:endParaRPr lang="en-US" dirty="0"/>
          </a:p>
          <a:p>
            <a:pPr lvl="1" algn="just"/>
            <a:r>
              <a:rPr lang="vi-VN" dirty="0"/>
              <a:t>Tìm kiếm nhị phân rất phù hợp để tìm kiếm các tập dữ liệu lớn được lưu trữ trong bộ nhớ ngoài, chẳng hạn như trên ổ cứng hoặc trên đám mây.</a:t>
            </a:r>
            <a:endParaRPr lang="en-US" dirty="0"/>
          </a:p>
          <a:p>
            <a:pPr algn="just"/>
            <a:r>
              <a:rPr lang="vi-VN" dirty="0"/>
              <a:t>Hạn chế của tìm kiếm nhị phân</a:t>
            </a:r>
            <a:endParaRPr lang="en-US" dirty="0"/>
          </a:p>
          <a:p>
            <a:pPr algn="just"/>
            <a:r>
              <a:rPr lang="vi-VN" dirty="0"/>
              <a:t>Mảng nên được sắp xếp.</a:t>
            </a:r>
            <a:endParaRPr lang="en-US" dirty="0"/>
          </a:p>
          <a:p>
            <a:pPr algn="just"/>
            <a:r>
              <a:rPr lang="vi-VN" dirty="0"/>
              <a:t>Tìm kiếm nhị phân yêu cầu cấu trúc dữ liệu đang được tìm kiếm được lưu trữ ở các vị trí bộ nhớ liền kề.</a:t>
            </a:r>
            <a:endParaRPr lang="en-US" dirty="0"/>
          </a:p>
          <a:p>
            <a:pPr algn="just"/>
            <a:r>
              <a:rPr lang="vi-VN" dirty="0"/>
              <a:t>Tìm kiếm nhị phân yêu cầu các phần tử của mảng phải có thể so sánh được, nghĩa là chúng phải có thứ tự.</a:t>
            </a:r>
          </a:p>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22</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095440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CB8B44B-6B35-4511-B4DA-1AA3A9D4FEBB}" type="slidenum">
              <a:rPr lang="en-US" smtClean="0"/>
              <a:t>5</a:t>
            </a:fld>
            <a:endParaRPr lang="en-US"/>
          </a:p>
        </p:txBody>
      </p:sp>
    </p:spTree>
    <p:extLst>
      <p:ext uri="{BB962C8B-B14F-4D97-AF65-F5344CB8AC3E}">
        <p14:creationId xmlns:p14="http://schemas.microsoft.com/office/powerpoint/2010/main" val="33454519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CB8B44B-6B35-4511-B4DA-1AA3A9D4FEBB}" type="slidenum">
              <a:rPr lang="en-US" smtClean="0"/>
              <a:t>25</a:t>
            </a:fld>
            <a:endParaRPr lang="en-US"/>
          </a:p>
        </p:txBody>
      </p:sp>
    </p:spTree>
    <p:extLst>
      <p:ext uri="{BB962C8B-B14F-4D97-AF65-F5344CB8AC3E}">
        <p14:creationId xmlns:p14="http://schemas.microsoft.com/office/powerpoint/2010/main" val="33454519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589" lvl="0" indent="-274320" algn="just" defTabSz="914354">
              <a:lnSpc>
                <a:spcPct val="90000"/>
              </a:lnSpc>
              <a:spcBef>
                <a:spcPts val="300"/>
              </a:spcBef>
              <a:spcAft>
                <a:spcPts val="300"/>
              </a:spcAft>
              <a:buSzPct val="100000"/>
              <a:buFont typeface="Wingdings" pitchFamily="2" charset="2"/>
              <a:buChar char="§"/>
            </a:pPr>
            <a:r>
              <a:rPr lang="en-US" sz="2000" dirty="0" err="1">
                <a:solidFill>
                  <a:srgbClr val="002060"/>
                </a:solidFill>
              </a:rPr>
              <a:t>Xây</a:t>
            </a:r>
            <a:r>
              <a:rPr lang="en-US" sz="2000" dirty="0">
                <a:solidFill>
                  <a:srgbClr val="002060"/>
                </a:solidFill>
              </a:rPr>
              <a:t> </a:t>
            </a:r>
            <a:r>
              <a:rPr lang="en-US" sz="2000" dirty="0" err="1">
                <a:solidFill>
                  <a:srgbClr val="002060"/>
                </a:solidFill>
              </a:rPr>
              <a:t>dựng</a:t>
            </a:r>
            <a:r>
              <a:rPr lang="en-US" sz="2000" dirty="0">
                <a:solidFill>
                  <a:srgbClr val="002060"/>
                </a:solidFill>
              </a:rPr>
              <a:t> </a:t>
            </a:r>
            <a:r>
              <a:rPr lang="en-US" sz="2000" dirty="0" err="1">
                <a:solidFill>
                  <a:srgbClr val="002060"/>
                </a:solidFill>
              </a:rPr>
              <a:t>cấu</a:t>
            </a:r>
            <a:r>
              <a:rPr lang="en-US" sz="2000" dirty="0">
                <a:solidFill>
                  <a:srgbClr val="002060"/>
                </a:solidFill>
              </a:rPr>
              <a:t> </a:t>
            </a:r>
            <a:r>
              <a:rPr lang="en-US" sz="2000" dirty="0" err="1">
                <a:solidFill>
                  <a:srgbClr val="002060"/>
                </a:solidFill>
              </a:rPr>
              <a:t>trúc</a:t>
            </a:r>
            <a:r>
              <a:rPr lang="en-US" sz="2000" dirty="0">
                <a:solidFill>
                  <a:srgbClr val="002060"/>
                </a:solidFill>
              </a:rPr>
              <a:t> </a:t>
            </a:r>
            <a:r>
              <a:rPr lang="en-US" sz="2000" dirty="0" err="1">
                <a:solidFill>
                  <a:srgbClr val="002060"/>
                </a:solidFill>
              </a:rPr>
              <a:t>để</a:t>
            </a:r>
            <a:r>
              <a:rPr lang="en-US" sz="2000" dirty="0">
                <a:solidFill>
                  <a:srgbClr val="002060"/>
                </a:solidFill>
              </a:rPr>
              <a:t> </a:t>
            </a:r>
            <a:r>
              <a:rPr lang="en-US" sz="2000" dirty="0" err="1">
                <a:solidFill>
                  <a:srgbClr val="002060"/>
                </a:solidFill>
              </a:rPr>
              <a:t>biểu</a:t>
            </a:r>
            <a:r>
              <a:rPr lang="en-US" sz="2000" dirty="0">
                <a:solidFill>
                  <a:srgbClr val="002060"/>
                </a:solidFill>
              </a:rPr>
              <a:t> </a:t>
            </a:r>
            <a:r>
              <a:rPr lang="en-US" sz="2000" dirty="0" err="1">
                <a:solidFill>
                  <a:srgbClr val="002060"/>
                </a:solidFill>
              </a:rPr>
              <a:t>diễn</a:t>
            </a:r>
            <a:r>
              <a:rPr lang="en-US" sz="2000" dirty="0">
                <a:solidFill>
                  <a:srgbClr val="002060"/>
                </a:solidFill>
              </a:rPr>
              <a:t> </a:t>
            </a:r>
            <a:r>
              <a:rPr lang="en-US" sz="2000" dirty="0" err="1">
                <a:solidFill>
                  <a:srgbClr val="002060"/>
                </a:solidFill>
              </a:rPr>
              <a:t>các</a:t>
            </a:r>
            <a:r>
              <a:rPr lang="en-US" sz="2000" dirty="0">
                <a:solidFill>
                  <a:srgbClr val="002060"/>
                </a:solidFill>
              </a:rPr>
              <a:t> </a:t>
            </a:r>
            <a:r>
              <a:rPr lang="en-US" sz="2000" dirty="0" err="1">
                <a:solidFill>
                  <a:srgbClr val="2401F3"/>
                </a:solidFill>
              </a:rPr>
              <a:t>tập</a:t>
            </a:r>
            <a:r>
              <a:rPr lang="en-US" sz="2000" dirty="0">
                <a:solidFill>
                  <a:srgbClr val="2401F3"/>
                </a:solidFill>
              </a:rPr>
              <a:t> </a:t>
            </a:r>
            <a:r>
              <a:rPr lang="en-US" sz="2000" dirty="0" err="1">
                <a:solidFill>
                  <a:srgbClr val="2401F3"/>
                </a:solidFill>
              </a:rPr>
              <a:t>biến</a:t>
            </a:r>
            <a:r>
              <a:rPr lang="en-US" sz="2000" dirty="0">
                <a:solidFill>
                  <a:srgbClr val="2401F3"/>
                </a:solidFill>
              </a:rPr>
              <a:t> </a:t>
            </a:r>
            <a:r>
              <a:rPr lang="en-US" sz="2000" dirty="0" err="1">
                <a:solidFill>
                  <a:srgbClr val="2401F3"/>
                </a:solidFill>
              </a:rPr>
              <a:t>động</a:t>
            </a:r>
            <a:endParaRPr lang="en-US" sz="2000" dirty="0">
              <a:solidFill>
                <a:srgbClr val="2401F3"/>
              </a:solidFill>
            </a:endParaRPr>
          </a:p>
          <a:p>
            <a:pPr marL="457200" lvl="1" indent="-274320" algn="just" defTabSz="914354">
              <a:lnSpc>
                <a:spcPct val="90000"/>
              </a:lnSpc>
              <a:spcBef>
                <a:spcPts val="300"/>
              </a:spcBef>
              <a:spcAft>
                <a:spcPts val="300"/>
              </a:spcAft>
              <a:buSzPct val="125000"/>
              <a:buFont typeface="Wingdings" pitchFamily="2" charset="2"/>
              <a:buChar char="Ø"/>
            </a:pPr>
            <a:r>
              <a:rPr lang="en-US" sz="2000" dirty="0" err="1">
                <a:solidFill>
                  <a:srgbClr val="002060"/>
                </a:solidFill>
              </a:rPr>
              <a:t>Các</a:t>
            </a:r>
            <a:r>
              <a:rPr lang="en-US" sz="2000" dirty="0">
                <a:solidFill>
                  <a:srgbClr val="002060"/>
                </a:solidFill>
              </a:rPr>
              <a:t> </a:t>
            </a:r>
            <a:r>
              <a:rPr lang="en-US" sz="2000" dirty="0" err="1">
                <a:solidFill>
                  <a:srgbClr val="002060"/>
                </a:solidFill>
              </a:rPr>
              <a:t>phần</a:t>
            </a:r>
            <a:r>
              <a:rPr lang="en-US" sz="2000" dirty="0">
                <a:solidFill>
                  <a:srgbClr val="002060"/>
                </a:solidFill>
              </a:rPr>
              <a:t> </a:t>
            </a:r>
            <a:r>
              <a:rPr lang="en-US" sz="2000" dirty="0" err="1">
                <a:solidFill>
                  <a:srgbClr val="002060"/>
                </a:solidFill>
              </a:rPr>
              <a:t>tử</a:t>
            </a:r>
            <a:r>
              <a:rPr lang="en-US" sz="2000" dirty="0">
                <a:solidFill>
                  <a:srgbClr val="002060"/>
                </a:solidFill>
              </a:rPr>
              <a:t> </a:t>
            </a:r>
            <a:r>
              <a:rPr lang="en-US" sz="2000" dirty="0" err="1">
                <a:solidFill>
                  <a:srgbClr val="002060"/>
                </a:solidFill>
              </a:rPr>
              <a:t>có</a:t>
            </a:r>
            <a:r>
              <a:rPr lang="en-US" sz="2000" dirty="0">
                <a:solidFill>
                  <a:srgbClr val="002060"/>
                </a:solidFill>
              </a:rPr>
              <a:t> </a:t>
            </a:r>
            <a:r>
              <a:rPr lang="en-US" sz="2000" dirty="0" err="1">
                <a:solidFill>
                  <a:srgbClr val="002060"/>
                </a:solidFill>
              </a:rPr>
              <a:t>khoá</a:t>
            </a:r>
            <a:r>
              <a:rPr lang="en-US" sz="2000" dirty="0">
                <a:solidFill>
                  <a:srgbClr val="002060"/>
                </a:solidFill>
              </a:rPr>
              <a:t> (</a:t>
            </a:r>
            <a:r>
              <a:rPr lang="en-US" sz="2000" i="1" dirty="0">
                <a:solidFill>
                  <a:srgbClr val="002060"/>
                </a:solidFill>
              </a:rPr>
              <a:t>key</a:t>
            </a:r>
            <a:r>
              <a:rPr lang="en-US" sz="2000" dirty="0">
                <a:solidFill>
                  <a:srgbClr val="002060"/>
                </a:solidFill>
              </a:rPr>
              <a:t>) </a:t>
            </a:r>
            <a:r>
              <a:rPr lang="en-US" sz="2000" dirty="0" err="1">
                <a:solidFill>
                  <a:srgbClr val="002060"/>
                </a:solidFill>
              </a:rPr>
              <a:t>và</a:t>
            </a:r>
            <a:r>
              <a:rPr lang="en-US" sz="2000" dirty="0">
                <a:solidFill>
                  <a:srgbClr val="002060"/>
                </a:solidFill>
              </a:rPr>
              <a:t> </a:t>
            </a:r>
            <a:r>
              <a:rPr lang="en-US" sz="2000" dirty="0" err="1">
                <a:solidFill>
                  <a:srgbClr val="002060"/>
                </a:solidFill>
              </a:rPr>
              <a:t>thông</a:t>
            </a:r>
            <a:r>
              <a:rPr lang="en-US" sz="2000" dirty="0">
                <a:solidFill>
                  <a:srgbClr val="002060"/>
                </a:solidFill>
              </a:rPr>
              <a:t> tin </a:t>
            </a:r>
            <a:r>
              <a:rPr lang="en-US" sz="2000" dirty="0" err="1">
                <a:solidFill>
                  <a:srgbClr val="002060"/>
                </a:solidFill>
              </a:rPr>
              <a:t>đi</a:t>
            </a:r>
            <a:r>
              <a:rPr lang="en-US" sz="2000" dirty="0">
                <a:solidFill>
                  <a:srgbClr val="002060"/>
                </a:solidFill>
              </a:rPr>
              <a:t> </a:t>
            </a:r>
            <a:r>
              <a:rPr lang="en-US" sz="2000" dirty="0" err="1">
                <a:solidFill>
                  <a:srgbClr val="002060"/>
                </a:solidFill>
              </a:rPr>
              <a:t>kèm</a:t>
            </a:r>
            <a:endParaRPr lang="en-US" sz="2000" dirty="0">
              <a:solidFill>
                <a:srgbClr val="4472C4">
                  <a:lumMod val="10000"/>
                </a:srgbClr>
              </a:solidFill>
            </a:endParaRPr>
          </a:p>
          <a:p>
            <a:pPr marL="457200" lvl="1" indent="-274320" algn="just" defTabSz="914354">
              <a:lnSpc>
                <a:spcPct val="90000"/>
              </a:lnSpc>
              <a:spcBef>
                <a:spcPts val="300"/>
              </a:spcBef>
              <a:spcAft>
                <a:spcPts val="300"/>
              </a:spcAft>
              <a:buSzPct val="125000"/>
              <a:buFont typeface="Wingdings" pitchFamily="2" charset="2"/>
              <a:buChar char="Ø"/>
            </a:pPr>
            <a:r>
              <a:rPr lang="en-US" sz="2000" dirty="0" err="1">
                <a:solidFill>
                  <a:srgbClr val="002060"/>
                </a:solidFill>
              </a:rPr>
              <a:t>Tập</a:t>
            </a:r>
            <a:r>
              <a:rPr lang="en-US" sz="2000" dirty="0">
                <a:solidFill>
                  <a:srgbClr val="002060"/>
                </a:solidFill>
              </a:rPr>
              <a:t> </a:t>
            </a:r>
            <a:r>
              <a:rPr lang="en-US" sz="2000" dirty="0" err="1">
                <a:solidFill>
                  <a:srgbClr val="002060"/>
                </a:solidFill>
              </a:rPr>
              <a:t>động</a:t>
            </a:r>
            <a:r>
              <a:rPr lang="en-US" sz="2000" dirty="0">
                <a:solidFill>
                  <a:srgbClr val="002060"/>
                </a:solidFill>
              </a:rPr>
              <a:t> </a:t>
            </a:r>
            <a:r>
              <a:rPr lang="en-US" sz="2000" dirty="0" err="1">
                <a:solidFill>
                  <a:srgbClr val="002060"/>
                </a:solidFill>
              </a:rPr>
              <a:t>cần</a:t>
            </a:r>
            <a:r>
              <a:rPr lang="en-US" sz="2000" dirty="0">
                <a:solidFill>
                  <a:srgbClr val="002060"/>
                </a:solidFill>
              </a:rPr>
              <a:t> </a:t>
            </a:r>
            <a:r>
              <a:rPr lang="en-US" sz="2000" dirty="0" err="1">
                <a:solidFill>
                  <a:srgbClr val="002060"/>
                </a:solidFill>
              </a:rPr>
              <a:t>hỗ</a:t>
            </a:r>
            <a:r>
              <a:rPr lang="en-US" sz="2000" dirty="0">
                <a:solidFill>
                  <a:srgbClr val="002060"/>
                </a:solidFill>
              </a:rPr>
              <a:t> </a:t>
            </a:r>
            <a:r>
              <a:rPr lang="en-US" sz="2000" dirty="0" err="1">
                <a:solidFill>
                  <a:srgbClr val="002060"/>
                </a:solidFill>
              </a:rPr>
              <a:t>trợ</a:t>
            </a:r>
            <a:r>
              <a:rPr lang="en-US" sz="2000" dirty="0">
                <a:solidFill>
                  <a:srgbClr val="002060"/>
                </a:solidFill>
              </a:rPr>
              <a:t> </a:t>
            </a:r>
            <a:r>
              <a:rPr lang="en-US" sz="2000" dirty="0" err="1">
                <a:solidFill>
                  <a:srgbClr val="002060"/>
                </a:solidFill>
              </a:rPr>
              <a:t>các</a:t>
            </a:r>
            <a:r>
              <a:rPr lang="en-US" sz="2000" dirty="0">
                <a:solidFill>
                  <a:srgbClr val="002060"/>
                </a:solidFill>
              </a:rPr>
              <a:t> </a:t>
            </a:r>
            <a:r>
              <a:rPr lang="en-US" sz="2000" dirty="0" err="1">
                <a:solidFill>
                  <a:srgbClr val="002060"/>
                </a:solidFill>
              </a:rPr>
              <a:t>truy</a:t>
            </a:r>
            <a:r>
              <a:rPr lang="en-US" sz="2000" dirty="0">
                <a:solidFill>
                  <a:srgbClr val="002060"/>
                </a:solidFill>
              </a:rPr>
              <a:t> </a:t>
            </a:r>
            <a:r>
              <a:rPr lang="en-US" sz="2000" dirty="0" err="1">
                <a:solidFill>
                  <a:srgbClr val="002060"/>
                </a:solidFill>
              </a:rPr>
              <a:t>vấn</a:t>
            </a:r>
            <a:r>
              <a:rPr lang="en-US" sz="2000" dirty="0">
                <a:solidFill>
                  <a:srgbClr val="002060"/>
                </a:solidFill>
              </a:rPr>
              <a:t>:</a:t>
            </a:r>
          </a:p>
          <a:p>
            <a:pPr marL="685800" lvl="2" indent="-274320" algn="just" defTabSz="914354">
              <a:lnSpc>
                <a:spcPct val="90000"/>
              </a:lnSpc>
              <a:spcBef>
                <a:spcPts val="300"/>
              </a:spcBef>
              <a:spcAft>
                <a:spcPts val="300"/>
              </a:spcAft>
              <a:buFont typeface="Wingdings" pitchFamily="2" charset="2"/>
              <a:buChar char="Ø"/>
            </a:pPr>
            <a:r>
              <a:rPr lang="en-US" sz="2000" b="1" i="1" dirty="0">
                <a:solidFill>
                  <a:srgbClr val="002060"/>
                </a:solidFill>
              </a:rPr>
              <a:t>Search</a:t>
            </a:r>
            <a:r>
              <a:rPr lang="en-US" sz="2000" b="1" dirty="0">
                <a:solidFill>
                  <a:srgbClr val="002060"/>
                </a:solidFill>
              </a:rPr>
              <a:t>(</a:t>
            </a:r>
            <a:r>
              <a:rPr lang="en-US" sz="2000" b="1" i="1" dirty="0">
                <a:solidFill>
                  <a:srgbClr val="002060"/>
                </a:solidFill>
              </a:rPr>
              <a:t>S, k</a:t>
            </a:r>
            <a:r>
              <a:rPr lang="en-US" sz="2000" b="1" dirty="0">
                <a:solidFill>
                  <a:srgbClr val="002060"/>
                </a:solidFill>
              </a:rPr>
              <a:t>)</a:t>
            </a:r>
            <a:endParaRPr lang="en-US" sz="2000" dirty="0">
              <a:solidFill>
                <a:srgbClr val="002060"/>
              </a:solidFill>
            </a:endParaRPr>
          </a:p>
          <a:p>
            <a:pPr marL="685800" lvl="2" indent="-274320" algn="just" defTabSz="914354">
              <a:lnSpc>
                <a:spcPct val="90000"/>
              </a:lnSpc>
              <a:spcBef>
                <a:spcPts val="300"/>
              </a:spcBef>
              <a:spcAft>
                <a:spcPts val="300"/>
              </a:spcAft>
              <a:buFont typeface="Wingdings" pitchFamily="2" charset="2"/>
              <a:buChar char="Ø"/>
            </a:pPr>
            <a:r>
              <a:rPr lang="en-US" sz="2000" b="1" i="1" dirty="0">
                <a:solidFill>
                  <a:srgbClr val="002060"/>
                </a:solidFill>
              </a:rPr>
              <a:t>Minimum</a:t>
            </a:r>
            <a:r>
              <a:rPr lang="en-US" sz="2000" b="1" dirty="0">
                <a:solidFill>
                  <a:srgbClr val="002060"/>
                </a:solidFill>
              </a:rPr>
              <a:t>(</a:t>
            </a:r>
            <a:r>
              <a:rPr lang="en-US" sz="2000" b="1" i="1" dirty="0">
                <a:solidFill>
                  <a:srgbClr val="002060"/>
                </a:solidFill>
              </a:rPr>
              <a:t>S</a:t>
            </a:r>
            <a:r>
              <a:rPr lang="en-US" sz="2000" b="1" dirty="0">
                <a:solidFill>
                  <a:srgbClr val="002060"/>
                </a:solidFill>
              </a:rPr>
              <a:t>)</a:t>
            </a:r>
            <a:r>
              <a:rPr lang="en-US" sz="2000" b="1" i="1" dirty="0">
                <a:solidFill>
                  <a:srgbClr val="002060"/>
                </a:solidFill>
              </a:rPr>
              <a:t>, Maximum</a:t>
            </a:r>
            <a:r>
              <a:rPr lang="en-US" sz="2000" b="1" dirty="0">
                <a:solidFill>
                  <a:srgbClr val="002060"/>
                </a:solidFill>
              </a:rPr>
              <a:t>(</a:t>
            </a:r>
            <a:r>
              <a:rPr lang="en-US" sz="2000" b="1" i="1" dirty="0">
                <a:solidFill>
                  <a:srgbClr val="002060"/>
                </a:solidFill>
              </a:rPr>
              <a:t>S</a:t>
            </a:r>
            <a:r>
              <a:rPr lang="en-US" sz="2000" b="1" dirty="0">
                <a:solidFill>
                  <a:srgbClr val="002060"/>
                </a:solidFill>
              </a:rPr>
              <a:t>)</a:t>
            </a:r>
            <a:endParaRPr lang="en-US" sz="2000" dirty="0">
              <a:solidFill>
                <a:srgbClr val="002060"/>
              </a:solidFill>
            </a:endParaRPr>
          </a:p>
          <a:p>
            <a:pPr marL="685800" lvl="2" indent="-274320" algn="just" defTabSz="914354">
              <a:lnSpc>
                <a:spcPct val="90000"/>
              </a:lnSpc>
              <a:spcBef>
                <a:spcPts val="300"/>
              </a:spcBef>
              <a:spcAft>
                <a:spcPts val="300"/>
              </a:spcAft>
              <a:buFont typeface="Wingdings" pitchFamily="2" charset="2"/>
              <a:buChar char="Ø"/>
            </a:pPr>
            <a:r>
              <a:rPr lang="en-US" sz="2000" b="1" i="1" dirty="0">
                <a:solidFill>
                  <a:srgbClr val="002060"/>
                </a:solidFill>
              </a:rPr>
              <a:t> Predecessor</a:t>
            </a:r>
            <a:r>
              <a:rPr lang="en-US" sz="2000" b="1" dirty="0">
                <a:solidFill>
                  <a:srgbClr val="002060"/>
                </a:solidFill>
              </a:rPr>
              <a:t>(</a:t>
            </a:r>
            <a:r>
              <a:rPr lang="en-US" sz="2000" b="1" i="1" dirty="0">
                <a:solidFill>
                  <a:srgbClr val="002060"/>
                </a:solidFill>
              </a:rPr>
              <a:t>S, x</a:t>
            </a:r>
            <a:r>
              <a:rPr lang="en-US" sz="2000" b="1" dirty="0">
                <a:solidFill>
                  <a:srgbClr val="002060"/>
                </a:solidFill>
              </a:rPr>
              <a:t>), </a:t>
            </a:r>
            <a:r>
              <a:rPr lang="en-US" sz="2000" b="1" i="1" dirty="0">
                <a:solidFill>
                  <a:srgbClr val="002060"/>
                </a:solidFill>
              </a:rPr>
              <a:t>Successor</a:t>
            </a:r>
            <a:r>
              <a:rPr lang="en-US" sz="2000" b="1" dirty="0">
                <a:solidFill>
                  <a:srgbClr val="002060"/>
                </a:solidFill>
              </a:rPr>
              <a:t>(</a:t>
            </a:r>
            <a:r>
              <a:rPr lang="en-US" sz="2000" b="1" i="1" dirty="0">
                <a:solidFill>
                  <a:srgbClr val="002060"/>
                </a:solidFill>
              </a:rPr>
              <a:t>S, x</a:t>
            </a:r>
            <a:r>
              <a:rPr lang="en-US" sz="2000" b="1" dirty="0">
                <a:solidFill>
                  <a:srgbClr val="002060"/>
                </a:solidFill>
              </a:rPr>
              <a:t>)</a:t>
            </a:r>
            <a:endParaRPr lang="en-US" sz="2000" dirty="0">
              <a:solidFill>
                <a:srgbClr val="002060"/>
              </a:solidFill>
            </a:endParaRPr>
          </a:p>
          <a:p>
            <a:pPr marL="457200" lvl="1" indent="-274320" algn="just" defTabSz="914354">
              <a:lnSpc>
                <a:spcPct val="90000"/>
              </a:lnSpc>
              <a:spcBef>
                <a:spcPts val="300"/>
              </a:spcBef>
              <a:spcAft>
                <a:spcPts val="300"/>
              </a:spcAft>
              <a:buSzPct val="125000"/>
              <a:buFont typeface="Wingdings" pitchFamily="2" charset="2"/>
              <a:buChar char="Ø"/>
            </a:pPr>
            <a:r>
              <a:rPr lang="en-US" sz="2000" dirty="0">
                <a:solidFill>
                  <a:srgbClr val="002060"/>
                </a:solidFill>
              </a:rPr>
              <a:t>Thao </a:t>
            </a:r>
            <a:r>
              <a:rPr lang="en-US" sz="2000" dirty="0" err="1">
                <a:solidFill>
                  <a:srgbClr val="002060"/>
                </a:solidFill>
              </a:rPr>
              <a:t>tác</a:t>
            </a:r>
            <a:r>
              <a:rPr lang="en-US" sz="2000" dirty="0">
                <a:solidFill>
                  <a:srgbClr val="002060"/>
                </a:solidFill>
              </a:rPr>
              <a:t> </a:t>
            </a:r>
            <a:r>
              <a:rPr lang="en-US" sz="2000" dirty="0" err="1">
                <a:solidFill>
                  <a:srgbClr val="002060"/>
                </a:solidFill>
              </a:rPr>
              <a:t>biến</a:t>
            </a:r>
            <a:r>
              <a:rPr lang="en-US" sz="2000" dirty="0">
                <a:solidFill>
                  <a:srgbClr val="002060"/>
                </a:solidFill>
              </a:rPr>
              <a:t> </a:t>
            </a:r>
            <a:r>
              <a:rPr lang="en-US" sz="2000" dirty="0" err="1">
                <a:solidFill>
                  <a:srgbClr val="002060"/>
                </a:solidFill>
              </a:rPr>
              <a:t>đổi</a:t>
            </a:r>
            <a:r>
              <a:rPr lang="en-US" sz="2000" dirty="0">
                <a:solidFill>
                  <a:srgbClr val="002060"/>
                </a:solidFill>
              </a:rPr>
              <a:t> :</a:t>
            </a:r>
          </a:p>
          <a:p>
            <a:pPr marL="685800" lvl="2" indent="-274320" algn="just" defTabSz="914354">
              <a:lnSpc>
                <a:spcPct val="90000"/>
              </a:lnSpc>
              <a:spcBef>
                <a:spcPts val="300"/>
              </a:spcBef>
              <a:spcAft>
                <a:spcPts val="300"/>
              </a:spcAft>
              <a:buFont typeface="Wingdings" pitchFamily="2" charset="2"/>
              <a:buChar char="Ø"/>
            </a:pPr>
            <a:r>
              <a:rPr lang="en-US" sz="2000" b="1" i="1" dirty="0">
                <a:solidFill>
                  <a:srgbClr val="002060"/>
                </a:solidFill>
              </a:rPr>
              <a:t>Insert</a:t>
            </a:r>
            <a:r>
              <a:rPr lang="en-US" sz="2000" b="1" dirty="0">
                <a:solidFill>
                  <a:srgbClr val="002060"/>
                </a:solidFill>
              </a:rPr>
              <a:t>(</a:t>
            </a:r>
            <a:r>
              <a:rPr lang="en-US" sz="2000" b="1" i="1" dirty="0">
                <a:solidFill>
                  <a:srgbClr val="002060"/>
                </a:solidFill>
              </a:rPr>
              <a:t>S, x</a:t>
            </a:r>
            <a:r>
              <a:rPr lang="en-US" sz="2000" b="1" dirty="0">
                <a:solidFill>
                  <a:srgbClr val="002060"/>
                </a:solidFill>
              </a:rPr>
              <a:t>)</a:t>
            </a:r>
          </a:p>
          <a:p>
            <a:pPr marL="685800" lvl="2" indent="-274320" algn="just" defTabSz="914354">
              <a:lnSpc>
                <a:spcPct val="90000"/>
              </a:lnSpc>
              <a:spcBef>
                <a:spcPts val="300"/>
              </a:spcBef>
              <a:spcAft>
                <a:spcPts val="300"/>
              </a:spcAft>
              <a:buFont typeface="Wingdings" pitchFamily="2" charset="2"/>
              <a:buChar char="Ø"/>
            </a:pPr>
            <a:r>
              <a:rPr lang="en-US" sz="2000" b="1" i="1" dirty="0">
                <a:solidFill>
                  <a:srgbClr val="002060"/>
                </a:solidFill>
              </a:rPr>
              <a:t>Delete</a:t>
            </a:r>
            <a:r>
              <a:rPr lang="en-US" sz="2000" b="1" dirty="0">
                <a:solidFill>
                  <a:srgbClr val="002060"/>
                </a:solidFill>
              </a:rPr>
              <a:t>(</a:t>
            </a:r>
            <a:r>
              <a:rPr lang="en-US" sz="2000" b="1" i="1" dirty="0">
                <a:solidFill>
                  <a:srgbClr val="002060"/>
                </a:solidFill>
              </a:rPr>
              <a:t>S, x</a:t>
            </a:r>
            <a:r>
              <a:rPr lang="en-US" sz="2000" b="1" dirty="0">
                <a:solidFill>
                  <a:srgbClr val="002060"/>
                </a:solidFill>
              </a:rPr>
              <a:t>)</a:t>
            </a:r>
            <a:endParaRPr lang="en-US" sz="2000" dirty="0">
              <a:solidFill>
                <a:srgbClr val="002060"/>
              </a:solidFill>
            </a:endParaRPr>
          </a:p>
          <a:p>
            <a:pPr marL="228589" lvl="0" indent="-274320" algn="just" defTabSz="914354">
              <a:lnSpc>
                <a:spcPct val="90000"/>
              </a:lnSpc>
              <a:spcBef>
                <a:spcPts val="300"/>
              </a:spcBef>
              <a:spcAft>
                <a:spcPts val="300"/>
              </a:spcAft>
              <a:buSzPct val="100000"/>
              <a:buFont typeface="Wingdings" pitchFamily="2" charset="2"/>
              <a:buChar char="§"/>
            </a:pPr>
            <a:endParaRPr lang="en-US" sz="2000" b="1" i="1" dirty="0">
              <a:solidFill>
                <a:srgbClr val="002060"/>
              </a:solidFill>
            </a:endParaRPr>
          </a:p>
          <a:p>
            <a:pPr marL="228589" lvl="0" indent="-274320" algn="just" defTabSz="914354">
              <a:lnSpc>
                <a:spcPct val="90000"/>
              </a:lnSpc>
              <a:spcBef>
                <a:spcPts val="300"/>
              </a:spcBef>
              <a:spcAft>
                <a:spcPts val="300"/>
              </a:spcAft>
              <a:buSzPct val="100000"/>
              <a:buFont typeface="Wingdings" pitchFamily="2" charset="2"/>
              <a:buChar char="§"/>
            </a:pPr>
            <a:r>
              <a:rPr lang="en-US" sz="2000" i="1" dirty="0">
                <a:solidFill>
                  <a:srgbClr val="C00000"/>
                </a:solidFill>
              </a:rPr>
              <a:t>Cây </a:t>
            </a:r>
            <a:r>
              <a:rPr lang="en-US" sz="2000" i="1" dirty="0" err="1">
                <a:solidFill>
                  <a:srgbClr val="C00000"/>
                </a:solidFill>
              </a:rPr>
              <a:t>nhị</a:t>
            </a:r>
            <a:r>
              <a:rPr lang="en-US" sz="2000" i="1" dirty="0">
                <a:solidFill>
                  <a:srgbClr val="C00000"/>
                </a:solidFill>
              </a:rPr>
              <a:t> </a:t>
            </a:r>
            <a:r>
              <a:rPr lang="en-US" sz="2000" i="1" dirty="0" err="1">
                <a:solidFill>
                  <a:srgbClr val="C00000"/>
                </a:solidFill>
              </a:rPr>
              <a:t>phân</a:t>
            </a:r>
            <a:r>
              <a:rPr lang="en-US" sz="2000" i="1" dirty="0">
                <a:solidFill>
                  <a:srgbClr val="C00000"/>
                </a:solidFill>
              </a:rPr>
              <a:t> </a:t>
            </a:r>
            <a:r>
              <a:rPr lang="en-US" sz="2000" i="1" dirty="0" err="1">
                <a:solidFill>
                  <a:srgbClr val="C00000"/>
                </a:solidFill>
              </a:rPr>
              <a:t>tìm</a:t>
            </a:r>
            <a:r>
              <a:rPr lang="en-US" sz="2000" i="1" dirty="0">
                <a:solidFill>
                  <a:srgbClr val="C00000"/>
                </a:solidFill>
              </a:rPr>
              <a:t> </a:t>
            </a:r>
            <a:r>
              <a:rPr lang="en-US" sz="2000" i="1" dirty="0" err="1">
                <a:solidFill>
                  <a:srgbClr val="C00000"/>
                </a:solidFill>
              </a:rPr>
              <a:t>kiếm</a:t>
            </a:r>
            <a:r>
              <a:rPr lang="en-US" sz="2000" i="1" dirty="0">
                <a:solidFill>
                  <a:srgbClr val="C00000"/>
                </a:solidFill>
              </a:rPr>
              <a:t> </a:t>
            </a:r>
            <a:r>
              <a:rPr lang="en-US" sz="2000" i="1" dirty="0" err="1">
                <a:solidFill>
                  <a:srgbClr val="1B02AE"/>
                </a:solidFill>
              </a:rPr>
              <a:t>là</a:t>
            </a:r>
            <a:r>
              <a:rPr lang="en-US" sz="2000" i="1" dirty="0">
                <a:solidFill>
                  <a:srgbClr val="1B02AE"/>
                </a:solidFill>
              </a:rPr>
              <a:t> </a:t>
            </a:r>
            <a:r>
              <a:rPr lang="en-US" sz="2000" i="1" dirty="0" err="1">
                <a:solidFill>
                  <a:srgbClr val="1B02AE"/>
                </a:solidFill>
              </a:rPr>
              <a:t>cấu</a:t>
            </a:r>
            <a:r>
              <a:rPr lang="en-US" sz="2000" i="1" dirty="0">
                <a:solidFill>
                  <a:srgbClr val="1B02AE"/>
                </a:solidFill>
              </a:rPr>
              <a:t> </a:t>
            </a:r>
            <a:r>
              <a:rPr lang="en-US" sz="2000" i="1" dirty="0" err="1">
                <a:solidFill>
                  <a:srgbClr val="1B02AE"/>
                </a:solidFill>
              </a:rPr>
              <a:t>trúc</a:t>
            </a:r>
            <a:r>
              <a:rPr lang="en-US" sz="2000" i="1" dirty="0">
                <a:solidFill>
                  <a:srgbClr val="1B02AE"/>
                </a:solidFill>
              </a:rPr>
              <a:t> </a:t>
            </a:r>
            <a:r>
              <a:rPr lang="en-US" sz="2000" i="1" dirty="0" err="1">
                <a:solidFill>
                  <a:srgbClr val="1B02AE"/>
                </a:solidFill>
              </a:rPr>
              <a:t>dữ</a:t>
            </a:r>
            <a:r>
              <a:rPr lang="en-US" sz="2000" i="1" dirty="0">
                <a:solidFill>
                  <a:srgbClr val="1B02AE"/>
                </a:solidFill>
              </a:rPr>
              <a:t> </a:t>
            </a:r>
            <a:r>
              <a:rPr lang="en-US" sz="2000" i="1" dirty="0" err="1">
                <a:solidFill>
                  <a:srgbClr val="1B02AE"/>
                </a:solidFill>
              </a:rPr>
              <a:t>liệu</a:t>
            </a:r>
            <a:r>
              <a:rPr lang="en-US" sz="2000" i="1" dirty="0">
                <a:solidFill>
                  <a:srgbClr val="1B02AE"/>
                </a:solidFill>
              </a:rPr>
              <a:t> </a:t>
            </a:r>
            <a:r>
              <a:rPr lang="en-US" sz="2000" i="1" dirty="0" err="1">
                <a:solidFill>
                  <a:srgbClr val="1B02AE"/>
                </a:solidFill>
              </a:rPr>
              <a:t>quan</a:t>
            </a:r>
            <a:r>
              <a:rPr lang="en-US" sz="2000" i="1" dirty="0">
                <a:solidFill>
                  <a:srgbClr val="1B02AE"/>
                </a:solidFill>
              </a:rPr>
              <a:t> </a:t>
            </a:r>
            <a:r>
              <a:rPr lang="en-US" sz="2000" i="1" dirty="0" err="1">
                <a:solidFill>
                  <a:srgbClr val="1B02AE"/>
                </a:solidFill>
              </a:rPr>
              <a:t>trọng</a:t>
            </a:r>
            <a:r>
              <a:rPr lang="en-US" sz="2000" i="1" dirty="0">
                <a:solidFill>
                  <a:srgbClr val="1B02AE"/>
                </a:solidFill>
              </a:rPr>
              <a:t> </a:t>
            </a:r>
            <a:r>
              <a:rPr lang="en-US" sz="2000" i="1" dirty="0" err="1">
                <a:solidFill>
                  <a:srgbClr val="1B02AE"/>
                </a:solidFill>
              </a:rPr>
              <a:t>để</a:t>
            </a:r>
            <a:r>
              <a:rPr lang="en-US" sz="2000" i="1" dirty="0">
                <a:solidFill>
                  <a:srgbClr val="1B02AE"/>
                </a:solidFill>
              </a:rPr>
              <a:t> </a:t>
            </a:r>
            <a:r>
              <a:rPr lang="en-US" sz="2000" i="1" dirty="0" err="1">
                <a:solidFill>
                  <a:srgbClr val="1B02AE"/>
                </a:solidFill>
              </a:rPr>
              <a:t>biểu</a:t>
            </a:r>
            <a:r>
              <a:rPr lang="en-US" sz="2000" i="1" dirty="0">
                <a:solidFill>
                  <a:srgbClr val="1B02AE"/>
                </a:solidFill>
              </a:rPr>
              <a:t> </a:t>
            </a:r>
            <a:r>
              <a:rPr lang="en-US" sz="2000" i="1" dirty="0" err="1">
                <a:solidFill>
                  <a:srgbClr val="1B02AE"/>
                </a:solidFill>
              </a:rPr>
              <a:t>diễn</a:t>
            </a:r>
            <a:r>
              <a:rPr lang="en-US" sz="2000" i="1" dirty="0">
                <a:solidFill>
                  <a:srgbClr val="1B02AE"/>
                </a:solidFill>
              </a:rPr>
              <a:t> </a:t>
            </a:r>
            <a:r>
              <a:rPr lang="en-US" sz="2000" i="1" dirty="0" err="1">
                <a:solidFill>
                  <a:srgbClr val="1B02AE"/>
                </a:solidFill>
              </a:rPr>
              <a:t>tập</a:t>
            </a:r>
            <a:r>
              <a:rPr lang="en-US" sz="2000" i="1" dirty="0">
                <a:solidFill>
                  <a:srgbClr val="1B02AE"/>
                </a:solidFill>
              </a:rPr>
              <a:t> </a:t>
            </a:r>
            <a:r>
              <a:rPr lang="en-US" sz="2000" i="1" dirty="0" err="1">
                <a:solidFill>
                  <a:srgbClr val="1B02AE"/>
                </a:solidFill>
              </a:rPr>
              <a:t>động</a:t>
            </a:r>
            <a:r>
              <a:rPr lang="en-US" sz="2000" i="1" dirty="0">
                <a:solidFill>
                  <a:srgbClr val="1B02AE"/>
                </a:solidFill>
              </a:rPr>
              <a:t>, </a:t>
            </a:r>
            <a:r>
              <a:rPr lang="en-US" sz="2000" i="1" dirty="0" err="1">
                <a:solidFill>
                  <a:srgbClr val="1B02AE"/>
                </a:solidFill>
              </a:rPr>
              <a:t>trong</a:t>
            </a:r>
            <a:r>
              <a:rPr lang="en-US" sz="2000" i="1" dirty="0">
                <a:solidFill>
                  <a:srgbClr val="1B02AE"/>
                </a:solidFill>
              </a:rPr>
              <a:t> </a:t>
            </a:r>
            <a:r>
              <a:rPr lang="en-US" sz="2000" i="1" dirty="0" err="1">
                <a:solidFill>
                  <a:srgbClr val="1B02AE"/>
                </a:solidFill>
              </a:rPr>
              <a:t>đó</a:t>
            </a:r>
            <a:r>
              <a:rPr lang="en-US" sz="2000" i="1" dirty="0">
                <a:solidFill>
                  <a:srgbClr val="1B02AE"/>
                </a:solidFill>
              </a:rPr>
              <a:t> </a:t>
            </a:r>
            <a:r>
              <a:rPr lang="en-US" sz="2000" i="1" dirty="0" err="1">
                <a:solidFill>
                  <a:srgbClr val="1B02AE"/>
                </a:solidFill>
              </a:rPr>
              <a:t>tất</a:t>
            </a:r>
            <a:r>
              <a:rPr lang="en-US" sz="2000" i="1" dirty="0">
                <a:solidFill>
                  <a:srgbClr val="1B02AE"/>
                </a:solidFill>
              </a:rPr>
              <a:t> </a:t>
            </a:r>
            <a:r>
              <a:rPr lang="en-US" sz="2000" i="1" dirty="0" err="1">
                <a:solidFill>
                  <a:srgbClr val="1B02AE"/>
                </a:solidFill>
              </a:rPr>
              <a:t>cả</a:t>
            </a:r>
            <a:r>
              <a:rPr lang="en-US" sz="2000" i="1" dirty="0">
                <a:solidFill>
                  <a:srgbClr val="1B02AE"/>
                </a:solidFill>
              </a:rPr>
              <a:t> </a:t>
            </a:r>
            <a:r>
              <a:rPr lang="en-US" sz="2000" i="1" dirty="0" err="1">
                <a:solidFill>
                  <a:srgbClr val="1B02AE"/>
                </a:solidFill>
              </a:rPr>
              <a:t>các</a:t>
            </a:r>
            <a:r>
              <a:rPr lang="en-US" sz="2000" i="1" dirty="0">
                <a:solidFill>
                  <a:srgbClr val="1B02AE"/>
                </a:solidFill>
              </a:rPr>
              <a:t> </a:t>
            </a:r>
            <a:r>
              <a:rPr lang="en-US" sz="2000" i="1" dirty="0" err="1">
                <a:solidFill>
                  <a:srgbClr val="1B02AE"/>
                </a:solidFill>
              </a:rPr>
              <a:t>thao</a:t>
            </a:r>
            <a:r>
              <a:rPr lang="en-US" sz="2000" i="1" dirty="0">
                <a:solidFill>
                  <a:srgbClr val="1B02AE"/>
                </a:solidFill>
              </a:rPr>
              <a:t> </a:t>
            </a:r>
            <a:r>
              <a:rPr lang="en-US" sz="2000" i="1" dirty="0" err="1">
                <a:solidFill>
                  <a:srgbClr val="1B02AE"/>
                </a:solidFill>
              </a:rPr>
              <a:t>tác</a:t>
            </a:r>
            <a:r>
              <a:rPr lang="en-US" sz="2000" i="1" dirty="0">
                <a:solidFill>
                  <a:srgbClr val="1B02AE"/>
                </a:solidFill>
              </a:rPr>
              <a:t> </a:t>
            </a:r>
            <a:r>
              <a:rPr lang="en-US" sz="2000" i="1" dirty="0" err="1">
                <a:solidFill>
                  <a:srgbClr val="1B02AE"/>
                </a:solidFill>
              </a:rPr>
              <a:t>đều</a:t>
            </a:r>
            <a:r>
              <a:rPr lang="en-US" sz="2000" i="1" dirty="0">
                <a:solidFill>
                  <a:srgbClr val="1B02AE"/>
                </a:solidFill>
              </a:rPr>
              <a:t> </a:t>
            </a:r>
            <a:r>
              <a:rPr lang="en-US" sz="2000" i="1" dirty="0" err="1">
                <a:solidFill>
                  <a:srgbClr val="1B02AE"/>
                </a:solidFill>
              </a:rPr>
              <a:t>được</a:t>
            </a:r>
            <a:r>
              <a:rPr lang="en-US" sz="2000" i="1" dirty="0">
                <a:solidFill>
                  <a:srgbClr val="1B02AE"/>
                </a:solidFill>
              </a:rPr>
              <a:t> </a:t>
            </a:r>
            <a:r>
              <a:rPr lang="en-US" sz="2000" i="1" dirty="0" err="1">
                <a:solidFill>
                  <a:srgbClr val="1B02AE"/>
                </a:solidFill>
              </a:rPr>
              <a:t>thực</a:t>
            </a:r>
            <a:r>
              <a:rPr lang="en-US" sz="2000" i="1" dirty="0">
                <a:solidFill>
                  <a:srgbClr val="1B02AE"/>
                </a:solidFill>
              </a:rPr>
              <a:t> </a:t>
            </a:r>
            <a:r>
              <a:rPr lang="en-US" sz="2000" i="1" dirty="0" err="1">
                <a:solidFill>
                  <a:srgbClr val="1B02AE"/>
                </a:solidFill>
              </a:rPr>
              <a:t>hiện</a:t>
            </a:r>
            <a:r>
              <a:rPr lang="en-US" sz="2000" i="1" dirty="0">
                <a:solidFill>
                  <a:srgbClr val="1B02AE"/>
                </a:solidFill>
              </a:rPr>
              <a:t> </a:t>
            </a:r>
            <a:r>
              <a:rPr lang="en-US" sz="2000" i="1" dirty="0" err="1">
                <a:solidFill>
                  <a:srgbClr val="1B02AE"/>
                </a:solidFill>
              </a:rPr>
              <a:t>với</a:t>
            </a:r>
            <a:r>
              <a:rPr lang="en-US" sz="2000" i="1" dirty="0">
                <a:solidFill>
                  <a:srgbClr val="1B02AE"/>
                </a:solidFill>
              </a:rPr>
              <a:t> </a:t>
            </a:r>
            <a:r>
              <a:rPr lang="en-US" sz="2000" i="1" dirty="0" err="1">
                <a:solidFill>
                  <a:srgbClr val="1B02AE"/>
                </a:solidFill>
              </a:rPr>
              <a:t>thời</a:t>
            </a:r>
            <a:r>
              <a:rPr lang="en-US" sz="2000" i="1" dirty="0">
                <a:solidFill>
                  <a:srgbClr val="1B02AE"/>
                </a:solidFill>
              </a:rPr>
              <a:t> </a:t>
            </a:r>
            <a:r>
              <a:rPr lang="en-US" sz="2000" i="1" dirty="0" err="1">
                <a:solidFill>
                  <a:srgbClr val="1B02AE"/>
                </a:solidFill>
              </a:rPr>
              <a:t>gian</a:t>
            </a:r>
            <a:r>
              <a:rPr lang="en-US" sz="2000" i="1" dirty="0">
                <a:solidFill>
                  <a:srgbClr val="1B02AE"/>
                </a:solidFill>
              </a:rPr>
              <a:t> O</a:t>
            </a:r>
            <a:r>
              <a:rPr lang="en-US" sz="2000" dirty="0">
                <a:solidFill>
                  <a:srgbClr val="1B02AE"/>
                </a:solidFill>
              </a:rPr>
              <a:t>(</a:t>
            </a:r>
            <a:r>
              <a:rPr lang="en-US" sz="2000" i="1" dirty="0">
                <a:solidFill>
                  <a:srgbClr val="1B02AE"/>
                </a:solidFill>
              </a:rPr>
              <a:t>h</a:t>
            </a:r>
            <a:r>
              <a:rPr lang="en-US" sz="2000" dirty="0">
                <a:solidFill>
                  <a:srgbClr val="1B02AE"/>
                </a:solidFill>
              </a:rPr>
              <a:t>), </a:t>
            </a:r>
            <a:r>
              <a:rPr lang="en-US" sz="2000" i="1" dirty="0" err="1">
                <a:solidFill>
                  <a:srgbClr val="1B02AE"/>
                </a:solidFill>
              </a:rPr>
              <a:t>trong</a:t>
            </a:r>
            <a:r>
              <a:rPr lang="en-US" sz="2000" i="1" dirty="0">
                <a:solidFill>
                  <a:srgbClr val="1B02AE"/>
                </a:solidFill>
              </a:rPr>
              <a:t> </a:t>
            </a:r>
            <a:r>
              <a:rPr lang="en-US" sz="2000" i="1" dirty="0" err="1">
                <a:solidFill>
                  <a:srgbClr val="1B02AE"/>
                </a:solidFill>
              </a:rPr>
              <a:t>đó</a:t>
            </a:r>
            <a:r>
              <a:rPr lang="en-US" sz="2000" i="1" dirty="0">
                <a:solidFill>
                  <a:srgbClr val="1B02AE"/>
                </a:solidFill>
              </a:rPr>
              <a:t> h </a:t>
            </a:r>
            <a:r>
              <a:rPr lang="en-US" sz="2000" i="1" dirty="0" err="1">
                <a:solidFill>
                  <a:srgbClr val="1B02AE"/>
                </a:solidFill>
              </a:rPr>
              <a:t>là</a:t>
            </a:r>
            <a:r>
              <a:rPr lang="en-US" sz="2000" i="1" dirty="0">
                <a:solidFill>
                  <a:srgbClr val="1B02AE"/>
                </a:solidFill>
              </a:rPr>
              <a:t> </a:t>
            </a:r>
            <a:r>
              <a:rPr lang="en-US" sz="2000" i="1" dirty="0" err="1">
                <a:solidFill>
                  <a:srgbClr val="1B02AE"/>
                </a:solidFill>
              </a:rPr>
              <a:t>chiều</a:t>
            </a:r>
            <a:r>
              <a:rPr lang="en-US" sz="2000" i="1" dirty="0">
                <a:solidFill>
                  <a:srgbClr val="1B02AE"/>
                </a:solidFill>
              </a:rPr>
              <a:t> </a:t>
            </a:r>
            <a:r>
              <a:rPr lang="en-US" sz="2000" i="1" dirty="0" err="1">
                <a:solidFill>
                  <a:srgbClr val="1B02AE"/>
                </a:solidFill>
              </a:rPr>
              <a:t>cao</a:t>
            </a:r>
            <a:r>
              <a:rPr lang="en-US" sz="2000" i="1" dirty="0">
                <a:solidFill>
                  <a:srgbClr val="1B02AE"/>
                </a:solidFill>
              </a:rPr>
              <a:t> </a:t>
            </a:r>
            <a:r>
              <a:rPr lang="en-US" sz="2000" i="1" dirty="0" err="1">
                <a:solidFill>
                  <a:srgbClr val="1B02AE"/>
                </a:solidFill>
              </a:rPr>
              <a:t>của</a:t>
            </a:r>
            <a:r>
              <a:rPr lang="en-US" sz="2000" i="1" dirty="0">
                <a:solidFill>
                  <a:srgbClr val="1B02AE"/>
                </a:solidFill>
              </a:rPr>
              <a:t> </a:t>
            </a:r>
            <a:r>
              <a:rPr lang="en-US" sz="2000" i="1" dirty="0" err="1">
                <a:solidFill>
                  <a:srgbClr val="1B02AE"/>
                </a:solidFill>
              </a:rPr>
              <a:t>cây</a:t>
            </a:r>
            <a:r>
              <a:rPr lang="en-US" sz="2000" i="1" dirty="0">
                <a:solidFill>
                  <a:srgbClr val="1B02AE"/>
                </a:solidFill>
              </a:rPr>
              <a:t>.</a:t>
            </a:r>
            <a:endParaRPr lang="en-US" sz="2000" dirty="0">
              <a:solidFill>
                <a:srgbClr val="1B02AE"/>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dirty="0">
              <a:solidFill>
                <a:srgbClr val="1B02AE"/>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solidFill>
                  <a:srgbClr val="1B02AE"/>
                </a:solidFill>
              </a:rPr>
              <a:t>key</a:t>
            </a:r>
            <a:r>
              <a:rPr lang="en-US" dirty="0">
                <a:solidFill>
                  <a:srgbClr val="1B02AE"/>
                </a:solidFill>
              </a:rPr>
              <a:t>: </a:t>
            </a:r>
            <a:r>
              <a:rPr lang="en-US" b="1" dirty="0" err="1">
                <a:solidFill>
                  <a:srgbClr val="1B02AE"/>
                </a:solidFill>
              </a:rPr>
              <a:t>khoá</a:t>
            </a:r>
            <a:r>
              <a:rPr lang="en-US" b="1" dirty="0">
                <a:solidFill>
                  <a:srgbClr val="1B02AE"/>
                </a:solidFill>
              </a:rPr>
              <a:t> (</a:t>
            </a:r>
            <a:r>
              <a:rPr lang="en-US" dirty="0" err="1">
                <a:solidFill>
                  <a:srgbClr val="1B02AE"/>
                </a:solidFill>
              </a:rPr>
              <a:t>thường</a:t>
            </a:r>
            <a:r>
              <a:rPr lang="en-US" dirty="0">
                <a:solidFill>
                  <a:srgbClr val="1B02AE"/>
                </a:solidFill>
              </a:rPr>
              <a:t> </a:t>
            </a:r>
            <a:r>
              <a:rPr lang="en-US" dirty="0" err="1">
                <a:solidFill>
                  <a:srgbClr val="1B02AE"/>
                </a:solidFill>
              </a:rPr>
              <a:t>giả</a:t>
            </a:r>
            <a:r>
              <a:rPr lang="en-US" dirty="0">
                <a:solidFill>
                  <a:srgbClr val="1B02AE"/>
                </a:solidFill>
              </a:rPr>
              <a:t> </a:t>
            </a:r>
            <a:r>
              <a:rPr lang="en-US" dirty="0" err="1">
                <a:solidFill>
                  <a:srgbClr val="1B02AE"/>
                </a:solidFill>
              </a:rPr>
              <a:t>thiết</a:t>
            </a:r>
            <a:r>
              <a:rPr lang="en-US" dirty="0">
                <a:solidFill>
                  <a:srgbClr val="1B02AE"/>
                </a:solidFill>
              </a:rPr>
              <a:t> </a:t>
            </a:r>
            <a:r>
              <a:rPr lang="en-US" dirty="0" err="1">
                <a:solidFill>
                  <a:srgbClr val="1B02AE"/>
                </a:solidFill>
              </a:rPr>
              <a:t>là</a:t>
            </a:r>
            <a:r>
              <a:rPr lang="en-US" dirty="0">
                <a:solidFill>
                  <a:srgbClr val="1B02AE"/>
                </a:solidFill>
              </a:rPr>
              <a:t> </a:t>
            </a:r>
            <a:r>
              <a:rPr lang="en-US" dirty="0" err="1">
                <a:solidFill>
                  <a:srgbClr val="1B02AE"/>
                </a:solidFill>
              </a:rPr>
              <a:t>khoá</a:t>
            </a:r>
            <a:r>
              <a:rPr lang="en-US" dirty="0">
                <a:solidFill>
                  <a:srgbClr val="1B02AE"/>
                </a:solidFill>
              </a:rPr>
              <a:t> </a:t>
            </a:r>
            <a:r>
              <a:rPr lang="en-US" dirty="0" err="1">
                <a:solidFill>
                  <a:srgbClr val="1B02AE"/>
                </a:solidFill>
              </a:rPr>
              <a:t>của</a:t>
            </a:r>
            <a:r>
              <a:rPr lang="en-US" dirty="0">
                <a:solidFill>
                  <a:srgbClr val="1B02AE"/>
                </a:solidFill>
              </a:rPr>
              <a:t> </a:t>
            </a:r>
            <a:r>
              <a:rPr lang="en-US" dirty="0" err="1">
                <a:solidFill>
                  <a:srgbClr val="1B02AE"/>
                </a:solidFill>
              </a:rPr>
              <a:t>các</a:t>
            </a:r>
            <a:r>
              <a:rPr lang="en-US" dirty="0">
                <a:solidFill>
                  <a:srgbClr val="1B02AE"/>
                </a:solidFill>
              </a:rPr>
              <a:t> </a:t>
            </a:r>
            <a:r>
              <a:rPr lang="en-US" dirty="0" err="1">
                <a:solidFill>
                  <a:srgbClr val="1B02AE"/>
                </a:solidFill>
              </a:rPr>
              <a:t>nút</a:t>
            </a:r>
            <a:r>
              <a:rPr lang="en-US" dirty="0">
                <a:solidFill>
                  <a:srgbClr val="1B02AE"/>
                </a:solidFill>
              </a:rPr>
              <a:t> </a:t>
            </a:r>
            <a:r>
              <a:rPr lang="en-US" dirty="0" err="1">
                <a:solidFill>
                  <a:srgbClr val="1B02AE"/>
                </a:solidFill>
              </a:rPr>
              <a:t>là</a:t>
            </a:r>
            <a:r>
              <a:rPr lang="en-US" dirty="0">
                <a:solidFill>
                  <a:srgbClr val="1B02AE"/>
                </a:solidFill>
              </a:rPr>
              <a:t> </a:t>
            </a:r>
            <a:r>
              <a:rPr lang="en-US" dirty="0" err="1">
                <a:solidFill>
                  <a:srgbClr val="1B02AE"/>
                </a:solidFill>
              </a:rPr>
              <a:t>khác</a:t>
            </a:r>
            <a:r>
              <a:rPr lang="en-US" dirty="0">
                <a:solidFill>
                  <a:srgbClr val="1B02AE"/>
                </a:solidFill>
              </a:rPr>
              <a:t> </a:t>
            </a:r>
            <a:r>
              <a:rPr lang="en-US" dirty="0" err="1">
                <a:solidFill>
                  <a:srgbClr val="1B02AE"/>
                </a:solidFill>
              </a:rPr>
              <a:t>nhau</a:t>
            </a:r>
            <a:r>
              <a:rPr lang="en-US" dirty="0">
                <a:solidFill>
                  <a:srgbClr val="1B02AE"/>
                </a:solidFill>
              </a:rPr>
              <a:t> </a:t>
            </a:r>
            <a:r>
              <a:rPr lang="en-US" dirty="0" err="1">
                <a:solidFill>
                  <a:srgbClr val="1B02AE"/>
                </a:solidFill>
              </a:rPr>
              <a:t>từng</a:t>
            </a:r>
            <a:r>
              <a:rPr lang="en-US" dirty="0">
                <a:solidFill>
                  <a:srgbClr val="1B02AE"/>
                </a:solidFill>
              </a:rPr>
              <a:t> </a:t>
            </a:r>
            <a:r>
              <a:rPr lang="en-US" dirty="0" err="1">
                <a:solidFill>
                  <a:srgbClr val="1B02AE"/>
                </a:solidFill>
              </a:rPr>
              <a:t>đôi</a:t>
            </a:r>
            <a:r>
              <a:rPr lang="en-US" dirty="0">
                <a:solidFill>
                  <a:srgbClr val="1B02AE"/>
                </a:solidFill>
              </a:rPr>
              <a:t>, </a:t>
            </a:r>
            <a:r>
              <a:rPr lang="en-US" dirty="0" err="1">
                <a:solidFill>
                  <a:srgbClr val="1B02AE"/>
                </a:solidFill>
              </a:rPr>
              <a:t>trái</a:t>
            </a:r>
            <a:r>
              <a:rPr lang="en-US" dirty="0">
                <a:solidFill>
                  <a:srgbClr val="1B02AE"/>
                </a:solidFill>
              </a:rPr>
              <a:t> </a:t>
            </a:r>
            <a:r>
              <a:rPr lang="en-US" dirty="0" err="1">
                <a:solidFill>
                  <a:srgbClr val="1B02AE"/>
                </a:solidFill>
              </a:rPr>
              <a:t>lại</a:t>
            </a:r>
            <a:r>
              <a:rPr lang="en-US" dirty="0">
                <a:solidFill>
                  <a:srgbClr val="1B02AE"/>
                </a:solidFill>
              </a:rPr>
              <a:t> </a:t>
            </a:r>
            <a:r>
              <a:rPr lang="en-US" dirty="0" err="1">
                <a:solidFill>
                  <a:srgbClr val="1B02AE"/>
                </a:solidFill>
              </a:rPr>
              <a:t>nếu</a:t>
            </a:r>
            <a:r>
              <a:rPr lang="en-US" dirty="0">
                <a:solidFill>
                  <a:srgbClr val="1B02AE"/>
                </a:solidFill>
              </a:rPr>
              <a:t> </a:t>
            </a:r>
            <a:r>
              <a:rPr lang="en-US" dirty="0" err="1">
                <a:solidFill>
                  <a:srgbClr val="1B02AE"/>
                </a:solidFill>
              </a:rPr>
              <a:t>có</a:t>
            </a:r>
            <a:r>
              <a:rPr lang="en-US" dirty="0">
                <a:solidFill>
                  <a:srgbClr val="1B02AE"/>
                </a:solidFill>
              </a:rPr>
              <a:t> </a:t>
            </a:r>
            <a:r>
              <a:rPr lang="en-US" dirty="0" err="1">
                <a:solidFill>
                  <a:srgbClr val="1B02AE"/>
                </a:solidFill>
              </a:rPr>
              <a:t>khoá</a:t>
            </a:r>
            <a:r>
              <a:rPr lang="en-US" dirty="0">
                <a:solidFill>
                  <a:srgbClr val="1B02AE"/>
                </a:solidFill>
              </a:rPr>
              <a:t> </a:t>
            </a:r>
            <a:r>
              <a:rPr lang="en-US" dirty="0" err="1">
                <a:solidFill>
                  <a:srgbClr val="1B02AE"/>
                </a:solidFill>
              </a:rPr>
              <a:t>trùng</a:t>
            </a:r>
            <a:r>
              <a:rPr lang="en-US" dirty="0">
                <a:solidFill>
                  <a:srgbClr val="1B02AE"/>
                </a:solidFill>
              </a:rPr>
              <a:t> </a:t>
            </a:r>
            <a:r>
              <a:rPr lang="en-US" dirty="0" err="1">
                <a:solidFill>
                  <a:srgbClr val="1B02AE"/>
                </a:solidFill>
              </a:rPr>
              <a:t>nhau</a:t>
            </a:r>
            <a:r>
              <a:rPr lang="en-US" dirty="0">
                <a:solidFill>
                  <a:srgbClr val="1B02AE"/>
                </a:solidFill>
              </a:rPr>
              <a:t> </a:t>
            </a:r>
            <a:r>
              <a:rPr lang="en-US" dirty="0" err="1">
                <a:solidFill>
                  <a:srgbClr val="1B02AE"/>
                </a:solidFill>
              </a:rPr>
              <a:t>thì</a:t>
            </a:r>
            <a:r>
              <a:rPr lang="en-US" dirty="0">
                <a:solidFill>
                  <a:srgbClr val="1B02AE"/>
                </a:solidFill>
              </a:rPr>
              <a:t> </a:t>
            </a:r>
            <a:r>
              <a:rPr lang="en-US" dirty="0" err="1">
                <a:solidFill>
                  <a:srgbClr val="1B02AE"/>
                </a:solidFill>
              </a:rPr>
              <a:t>cần</a:t>
            </a:r>
            <a:r>
              <a:rPr lang="en-US" dirty="0">
                <a:solidFill>
                  <a:srgbClr val="1B02AE"/>
                </a:solidFill>
              </a:rPr>
              <a:t> </a:t>
            </a:r>
            <a:r>
              <a:rPr lang="en-US" dirty="0" err="1">
                <a:solidFill>
                  <a:srgbClr val="1B02AE"/>
                </a:solidFill>
              </a:rPr>
              <a:t>chỉ</a:t>
            </a:r>
            <a:r>
              <a:rPr lang="en-US" dirty="0">
                <a:solidFill>
                  <a:srgbClr val="1B02AE"/>
                </a:solidFill>
              </a:rPr>
              <a:t> </a:t>
            </a:r>
            <a:r>
              <a:rPr lang="en-US" dirty="0" err="1">
                <a:solidFill>
                  <a:srgbClr val="1B02AE"/>
                </a:solidFill>
              </a:rPr>
              <a:t>rõ</a:t>
            </a:r>
            <a:r>
              <a:rPr lang="en-US" dirty="0">
                <a:solidFill>
                  <a:srgbClr val="1B02AE"/>
                </a:solidFill>
              </a:rPr>
              <a:t> </a:t>
            </a:r>
            <a:r>
              <a:rPr lang="en-US" dirty="0" err="1">
                <a:solidFill>
                  <a:srgbClr val="1B02AE"/>
                </a:solidFill>
              </a:rPr>
              <a:t>thứ</a:t>
            </a:r>
            <a:r>
              <a:rPr lang="en-US" dirty="0">
                <a:solidFill>
                  <a:srgbClr val="1B02AE"/>
                </a:solidFill>
              </a:rPr>
              <a:t> </a:t>
            </a:r>
            <a:r>
              <a:rPr lang="en-US" dirty="0" err="1">
                <a:solidFill>
                  <a:srgbClr val="1B02AE"/>
                </a:solidFill>
              </a:rPr>
              <a:t>tự</a:t>
            </a:r>
            <a:r>
              <a:rPr lang="en-US" dirty="0">
                <a:solidFill>
                  <a:srgbClr val="1B02AE"/>
                </a:solidFill>
              </a:rPr>
              <a:t> </a:t>
            </a:r>
            <a:r>
              <a:rPr lang="en-US" dirty="0" err="1">
                <a:solidFill>
                  <a:srgbClr val="1B02AE"/>
                </a:solidFill>
              </a:rPr>
              <a:t>của</a:t>
            </a:r>
            <a:r>
              <a:rPr lang="en-US" dirty="0">
                <a:solidFill>
                  <a:srgbClr val="1B02AE"/>
                </a:solidFill>
              </a:rPr>
              <a:t> </a:t>
            </a:r>
            <a:r>
              <a:rPr lang="en-US" dirty="0" err="1">
                <a:solidFill>
                  <a:srgbClr val="1B02AE"/>
                </a:solidFill>
              </a:rPr>
              <a:t>hai</a:t>
            </a:r>
            <a:r>
              <a:rPr lang="en-US" dirty="0">
                <a:solidFill>
                  <a:srgbClr val="1B02AE"/>
                </a:solidFill>
              </a:rPr>
              <a:t> </a:t>
            </a:r>
            <a:r>
              <a:rPr lang="en-US" dirty="0" err="1">
                <a:solidFill>
                  <a:srgbClr val="1B02AE"/>
                </a:solidFill>
              </a:rPr>
              <a:t>khoá</a:t>
            </a:r>
            <a:r>
              <a:rPr lang="en-US" dirty="0">
                <a:solidFill>
                  <a:srgbClr val="1B02AE"/>
                </a:solidFill>
              </a:rPr>
              <a:t> </a:t>
            </a:r>
            <a:r>
              <a:rPr lang="en-US" dirty="0" err="1">
                <a:solidFill>
                  <a:srgbClr val="1B02AE"/>
                </a:solidFill>
              </a:rPr>
              <a:t>trùng</a:t>
            </a:r>
            <a:r>
              <a:rPr lang="en-US" dirty="0">
                <a:solidFill>
                  <a:srgbClr val="1B02AE"/>
                </a:solidFill>
              </a:rPr>
              <a:t> </a:t>
            </a:r>
            <a:r>
              <a:rPr lang="en-US" dirty="0" err="1">
                <a:solidFill>
                  <a:srgbClr val="1B02AE"/>
                </a:solidFill>
              </a:rPr>
              <a:t>nhau</a:t>
            </a:r>
            <a:r>
              <a:rPr lang="en-US" dirty="0">
                <a:solidFill>
                  <a:srgbClr val="1B02AE"/>
                </a:solidFill>
              </a:rPr>
              <a:t>).</a:t>
            </a:r>
          </a:p>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26</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92837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solidFill>
                  <a:srgbClr val="1B02AE"/>
                </a:solidFill>
              </a:rPr>
              <a:t>key</a:t>
            </a:r>
            <a:r>
              <a:rPr lang="en-US" dirty="0">
                <a:solidFill>
                  <a:srgbClr val="1B02AE"/>
                </a:solidFill>
              </a:rPr>
              <a:t>: </a:t>
            </a:r>
            <a:r>
              <a:rPr lang="en-US" b="1" dirty="0" err="1">
                <a:solidFill>
                  <a:srgbClr val="1B02AE"/>
                </a:solidFill>
              </a:rPr>
              <a:t>khoá</a:t>
            </a:r>
            <a:r>
              <a:rPr lang="en-US" b="1" dirty="0">
                <a:solidFill>
                  <a:srgbClr val="1B02AE"/>
                </a:solidFill>
              </a:rPr>
              <a:t> (</a:t>
            </a:r>
            <a:r>
              <a:rPr lang="en-US" dirty="0" err="1">
                <a:solidFill>
                  <a:srgbClr val="1B02AE"/>
                </a:solidFill>
              </a:rPr>
              <a:t>thường</a:t>
            </a:r>
            <a:r>
              <a:rPr lang="en-US" dirty="0">
                <a:solidFill>
                  <a:srgbClr val="1B02AE"/>
                </a:solidFill>
              </a:rPr>
              <a:t> </a:t>
            </a:r>
            <a:r>
              <a:rPr lang="en-US" dirty="0" err="1">
                <a:solidFill>
                  <a:srgbClr val="1B02AE"/>
                </a:solidFill>
              </a:rPr>
              <a:t>giả</a:t>
            </a:r>
            <a:r>
              <a:rPr lang="en-US" dirty="0">
                <a:solidFill>
                  <a:srgbClr val="1B02AE"/>
                </a:solidFill>
              </a:rPr>
              <a:t> </a:t>
            </a:r>
            <a:r>
              <a:rPr lang="en-US" dirty="0" err="1">
                <a:solidFill>
                  <a:srgbClr val="1B02AE"/>
                </a:solidFill>
              </a:rPr>
              <a:t>thiết</a:t>
            </a:r>
            <a:r>
              <a:rPr lang="en-US" dirty="0">
                <a:solidFill>
                  <a:srgbClr val="1B02AE"/>
                </a:solidFill>
              </a:rPr>
              <a:t> </a:t>
            </a:r>
            <a:r>
              <a:rPr lang="en-US" dirty="0" err="1">
                <a:solidFill>
                  <a:srgbClr val="1B02AE"/>
                </a:solidFill>
              </a:rPr>
              <a:t>là</a:t>
            </a:r>
            <a:r>
              <a:rPr lang="en-US" dirty="0">
                <a:solidFill>
                  <a:srgbClr val="1B02AE"/>
                </a:solidFill>
              </a:rPr>
              <a:t> </a:t>
            </a:r>
            <a:r>
              <a:rPr lang="en-US" dirty="0" err="1">
                <a:solidFill>
                  <a:srgbClr val="1B02AE"/>
                </a:solidFill>
              </a:rPr>
              <a:t>khoá</a:t>
            </a:r>
            <a:r>
              <a:rPr lang="en-US" dirty="0">
                <a:solidFill>
                  <a:srgbClr val="1B02AE"/>
                </a:solidFill>
              </a:rPr>
              <a:t> </a:t>
            </a:r>
            <a:r>
              <a:rPr lang="en-US" dirty="0" err="1">
                <a:solidFill>
                  <a:srgbClr val="1B02AE"/>
                </a:solidFill>
              </a:rPr>
              <a:t>của</a:t>
            </a:r>
            <a:r>
              <a:rPr lang="en-US" dirty="0">
                <a:solidFill>
                  <a:srgbClr val="1B02AE"/>
                </a:solidFill>
              </a:rPr>
              <a:t> </a:t>
            </a:r>
            <a:r>
              <a:rPr lang="en-US" dirty="0" err="1">
                <a:solidFill>
                  <a:srgbClr val="1B02AE"/>
                </a:solidFill>
              </a:rPr>
              <a:t>các</a:t>
            </a:r>
            <a:r>
              <a:rPr lang="en-US" dirty="0">
                <a:solidFill>
                  <a:srgbClr val="1B02AE"/>
                </a:solidFill>
              </a:rPr>
              <a:t> </a:t>
            </a:r>
            <a:r>
              <a:rPr lang="en-US" dirty="0" err="1">
                <a:solidFill>
                  <a:srgbClr val="1B02AE"/>
                </a:solidFill>
              </a:rPr>
              <a:t>nút</a:t>
            </a:r>
            <a:r>
              <a:rPr lang="en-US" dirty="0">
                <a:solidFill>
                  <a:srgbClr val="1B02AE"/>
                </a:solidFill>
              </a:rPr>
              <a:t> </a:t>
            </a:r>
            <a:r>
              <a:rPr lang="en-US" dirty="0" err="1">
                <a:solidFill>
                  <a:srgbClr val="1B02AE"/>
                </a:solidFill>
              </a:rPr>
              <a:t>là</a:t>
            </a:r>
            <a:r>
              <a:rPr lang="en-US" dirty="0">
                <a:solidFill>
                  <a:srgbClr val="1B02AE"/>
                </a:solidFill>
              </a:rPr>
              <a:t> </a:t>
            </a:r>
            <a:r>
              <a:rPr lang="en-US" dirty="0" err="1">
                <a:solidFill>
                  <a:srgbClr val="1B02AE"/>
                </a:solidFill>
              </a:rPr>
              <a:t>khác</a:t>
            </a:r>
            <a:r>
              <a:rPr lang="en-US" dirty="0">
                <a:solidFill>
                  <a:srgbClr val="1B02AE"/>
                </a:solidFill>
              </a:rPr>
              <a:t> </a:t>
            </a:r>
            <a:r>
              <a:rPr lang="en-US" dirty="0" err="1">
                <a:solidFill>
                  <a:srgbClr val="1B02AE"/>
                </a:solidFill>
              </a:rPr>
              <a:t>nhau</a:t>
            </a:r>
            <a:r>
              <a:rPr lang="en-US" dirty="0">
                <a:solidFill>
                  <a:srgbClr val="1B02AE"/>
                </a:solidFill>
              </a:rPr>
              <a:t> </a:t>
            </a:r>
            <a:r>
              <a:rPr lang="en-US" dirty="0" err="1">
                <a:solidFill>
                  <a:srgbClr val="1B02AE"/>
                </a:solidFill>
              </a:rPr>
              <a:t>từng</a:t>
            </a:r>
            <a:r>
              <a:rPr lang="en-US" dirty="0">
                <a:solidFill>
                  <a:srgbClr val="1B02AE"/>
                </a:solidFill>
              </a:rPr>
              <a:t> </a:t>
            </a:r>
            <a:r>
              <a:rPr lang="en-US" dirty="0" err="1">
                <a:solidFill>
                  <a:srgbClr val="1B02AE"/>
                </a:solidFill>
              </a:rPr>
              <a:t>đôi</a:t>
            </a:r>
            <a:r>
              <a:rPr lang="en-US" dirty="0">
                <a:solidFill>
                  <a:srgbClr val="1B02AE"/>
                </a:solidFill>
              </a:rPr>
              <a:t>, </a:t>
            </a:r>
            <a:r>
              <a:rPr lang="en-US" dirty="0" err="1">
                <a:solidFill>
                  <a:srgbClr val="1B02AE"/>
                </a:solidFill>
              </a:rPr>
              <a:t>trái</a:t>
            </a:r>
            <a:r>
              <a:rPr lang="en-US" dirty="0">
                <a:solidFill>
                  <a:srgbClr val="1B02AE"/>
                </a:solidFill>
              </a:rPr>
              <a:t> </a:t>
            </a:r>
            <a:r>
              <a:rPr lang="en-US" dirty="0" err="1">
                <a:solidFill>
                  <a:srgbClr val="1B02AE"/>
                </a:solidFill>
              </a:rPr>
              <a:t>lại</a:t>
            </a:r>
            <a:r>
              <a:rPr lang="en-US" dirty="0">
                <a:solidFill>
                  <a:srgbClr val="1B02AE"/>
                </a:solidFill>
              </a:rPr>
              <a:t> </a:t>
            </a:r>
            <a:r>
              <a:rPr lang="en-US" dirty="0" err="1">
                <a:solidFill>
                  <a:srgbClr val="1B02AE"/>
                </a:solidFill>
              </a:rPr>
              <a:t>nếu</a:t>
            </a:r>
            <a:r>
              <a:rPr lang="en-US" dirty="0">
                <a:solidFill>
                  <a:srgbClr val="1B02AE"/>
                </a:solidFill>
              </a:rPr>
              <a:t> </a:t>
            </a:r>
            <a:r>
              <a:rPr lang="en-US" dirty="0" err="1">
                <a:solidFill>
                  <a:srgbClr val="1B02AE"/>
                </a:solidFill>
              </a:rPr>
              <a:t>có</a:t>
            </a:r>
            <a:r>
              <a:rPr lang="en-US" dirty="0">
                <a:solidFill>
                  <a:srgbClr val="1B02AE"/>
                </a:solidFill>
              </a:rPr>
              <a:t> </a:t>
            </a:r>
            <a:r>
              <a:rPr lang="en-US" dirty="0" err="1">
                <a:solidFill>
                  <a:srgbClr val="1B02AE"/>
                </a:solidFill>
              </a:rPr>
              <a:t>khoá</a:t>
            </a:r>
            <a:r>
              <a:rPr lang="en-US" dirty="0">
                <a:solidFill>
                  <a:srgbClr val="1B02AE"/>
                </a:solidFill>
              </a:rPr>
              <a:t> </a:t>
            </a:r>
            <a:r>
              <a:rPr lang="en-US" dirty="0" err="1">
                <a:solidFill>
                  <a:srgbClr val="1B02AE"/>
                </a:solidFill>
              </a:rPr>
              <a:t>trùng</a:t>
            </a:r>
            <a:r>
              <a:rPr lang="en-US" dirty="0">
                <a:solidFill>
                  <a:srgbClr val="1B02AE"/>
                </a:solidFill>
              </a:rPr>
              <a:t> </a:t>
            </a:r>
            <a:r>
              <a:rPr lang="en-US" dirty="0" err="1">
                <a:solidFill>
                  <a:srgbClr val="1B02AE"/>
                </a:solidFill>
              </a:rPr>
              <a:t>nhau</a:t>
            </a:r>
            <a:r>
              <a:rPr lang="en-US" dirty="0">
                <a:solidFill>
                  <a:srgbClr val="1B02AE"/>
                </a:solidFill>
              </a:rPr>
              <a:t> </a:t>
            </a:r>
            <a:r>
              <a:rPr lang="en-US" dirty="0" err="1">
                <a:solidFill>
                  <a:srgbClr val="1B02AE"/>
                </a:solidFill>
              </a:rPr>
              <a:t>thì</a:t>
            </a:r>
            <a:r>
              <a:rPr lang="en-US" dirty="0">
                <a:solidFill>
                  <a:srgbClr val="1B02AE"/>
                </a:solidFill>
              </a:rPr>
              <a:t> </a:t>
            </a:r>
            <a:r>
              <a:rPr lang="en-US" dirty="0" err="1">
                <a:solidFill>
                  <a:srgbClr val="1B02AE"/>
                </a:solidFill>
              </a:rPr>
              <a:t>cần</a:t>
            </a:r>
            <a:r>
              <a:rPr lang="en-US" dirty="0">
                <a:solidFill>
                  <a:srgbClr val="1B02AE"/>
                </a:solidFill>
              </a:rPr>
              <a:t> </a:t>
            </a:r>
            <a:r>
              <a:rPr lang="en-US" dirty="0" err="1">
                <a:solidFill>
                  <a:srgbClr val="1B02AE"/>
                </a:solidFill>
              </a:rPr>
              <a:t>chỉ</a:t>
            </a:r>
            <a:r>
              <a:rPr lang="en-US" dirty="0">
                <a:solidFill>
                  <a:srgbClr val="1B02AE"/>
                </a:solidFill>
              </a:rPr>
              <a:t> </a:t>
            </a:r>
            <a:r>
              <a:rPr lang="en-US" dirty="0" err="1">
                <a:solidFill>
                  <a:srgbClr val="1B02AE"/>
                </a:solidFill>
              </a:rPr>
              <a:t>rõ</a:t>
            </a:r>
            <a:r>
              <a:rPr lang="en-US" dirty="0">
                <a:solidFill>
                  <a:srgbClr val="1B02AE"/>
                </a:solidFill>
              </a:rPr>
              <a:t> </a:t>
            </a:r>
            <a:r>
              <a:rPr lang="en-US" dirty="0" err="1">
                <a:solidFill>
                  <a:srgbClr val="1B02AE"/>
                </a:solidFill>
              </a:rPr>
              <a:t>thứ</a:t>
            </a:r>
            <a:r>
              <a:rPr lang="en-US" dirty="0">
                <a:solidFill>
                  <a:srgbClr val="1B02AE"/>
                </a:solidFill>
              </a:rPr>
              <a:t> </a:t>
            </a:r>
            <a:r>
              <a:rPr lang="en-US" dirty="0" err="1">
                <a:solidFill>
                  <a:srgbClr val="1B02AE"/>
                </a:solidFill>
              </a:rPr>
              <a:t>tự</a:t>
            </a:r>
            <a:r>
              <a:rPr lang="en-US" dirty="0">
                <a:solidFill>
                  <a:srgbClr val="1B02AE"/>
                </a:solidFill>
              </a:rPr>
              <a:t> </a:t>
            </a:r>
            <a:r>
              <a:rPr lang="en-US" dirty="0" err="1">
                <a:solidFill>
                  <a:srgbClr val="1B02AE"/>
                </a:solidFill>
              </a:rPr>
              <a:t>của</a:t>
            </a:r>
            <a:r>
              <a:rPr lang="en-US" dirty="0">
                <a:solidFill>
                  <a:srgbClr val="1B02AE"/>
                </a:solidFill>
              </a:rPr>
              <a:t> </a:t>
            </a:r>
            <a:r>
              <a:rPr lang="en-US" dirty="0" err="1">
                <a:solidFill>
                  <a:srgbClr val="1B02AE"/>
                </a:solidFill>
              </a:rPr>
              <a:t>hai</a:t>
            </a:r>
            <a:r>
              <a:rPr lang="en-US" dirty="0">
                <a:solidFill>
                  <a:srgbClr val="1B02AE"/>
                </a:solidFill>
              </a:rPr>
              <a:t> </a:t>
            </a:r>
            <a:r>
              <a:rPr lang="en-US" dirty="0" err="1">
                <a:solidFill>
                  <a:srgbClr val="1B02AE"/>
                </a:solidFill>
              </a:rPr>
              <a:t>khoá</a:t>
            </a:r>
            <a:r>
              <a:rPr lang="en-US" dirty="0">
                <a:solidFill>
                  <a:srgbClr val="1B02AE"/>
                </a:solidFill>
              </a:rPr>
              <a:t> </a:t>
            </a:r>
            <a:r>
              <a:rPr lang="en-US" dirty="0" err="1">
                <a:solidFill>
                  <a:srgbClr val="1B02AE"/>
                </a:solidFill>
              </a:rPr>
              <a:t>trùng</a:t>
            </a:r>
            <a:r>
              <a:rPr lang="en-US" dirty="0">
                <a:solidFill>
                  <a:srgbClr val="1B02AE"/>
                </a:solidFill>
              </a:rPr>
              <a:t> </a:t>
            </a:r>
            <a:r>
              <a:rPr lang="en-US" dirty="0" err="1">
                <a:solidFill>
                  <a:srgbClr val="1B02AE"/>
                </a:solidFill>
              </a:rPr>
              <a:t>nhau</a:t>
            </a:r>
            <a:r>
              <a:rPr lang="en-US" dirty="0">
                <a:solidFill>
                  <a:srgbClr val="1B02AE"/>
                </a:solidFill>
              </a:rPr>
              <a:t>).</a:t>
            </a:r>
          </a:p>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27</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8835351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solidFill>
                  <a:srgbClr val="1B02AE"/>
                </a:solidFill>
              </a:rPr>
              <a:t>key</a:t>
            </a:r>
            <a:r>
              <a:rPr lang="en-US" dirty="0">
                <a:solidFill>
                  <a:srgbClr val="1B02AE"/>
                </a:solidFill>
              </a:rPr>
              <a:t>: </a:t>
            </a:r>
            <a:r>
              <a:rPr lang="en-US" b="1" dirty="0" err="1">
                <a:solidFill>
                  <a:srgbClr val="1B02AE"/>
                </a:solidFill>
              </a:rPr>
              <a:t>khoá</a:t>
            </a:r>
            <a:r>
              <a:rPr lang="en-US" b="1" dirty="0">
                <a:solidFill>
                  <a:srgbClr val="1B02AE"/>
                </a:solidFill>
              </a:rPr>
              <a:t> (</a:t>
            </a:r>
            <a:r>
              <a:rPr lang="en-US" dirty="0" err="1">
                <a:solidFill>
                  <a:srgbClr val="1B02AE"/>
                </a:solidFill>
              </a:rPr>
              <a:t>thường</a:t>
            </a:r>
            <a:r>
              <a:rPr lang="en-US" dirty="0">
                <a:solidFill>
                  <a:srgbClr val="1B02AE"/>
                </a:solidFill>
              </a:rPr>
              <a:t> </a:t>
            </a:r>
            <a:r>
              <a:rPr lang="en-US" dirty="0" err="1">
                <a:solidFill>
                  <a:srgbClr val="1B02AE"/>
                </a:solidFill>
              </a:rPr>
              <a:t>giả</a:t>
            </a:r>
            <a:r>
              <a:rPr lang="en-US" dirty="0">
                <a:solidFill>
                  <a:srgbClr val="1B02AE"/>
                </a:solidFill>
              </a:rPr>
              <a:t> </a:t>
            </a:r>
            <a:r>
              <a:rPr lang="en-US" dirty="0" err="1">
                <a:solidFill>
                  <a:srgbClr val="1B02AE"/>
                </a:solidFill>
              </a:rPr>
              <a:t>thiết</a:t>
            </a:r>
            <a:r>
              <a:rPr lang="en-US" dirty="0">
                <a:solidFill>
                  <a:srgbClr val="1B02AE"/>
                </a:solidFill>
              </a:rPr>
              <a:t> </a:t>
            </a:r>
            <a:r>
              <a:rPr lang="en-US" dirty="0" err="1">
                <a:solidFill>
                  <a:srgbClr val="1B02AE"/>
                </a:solidFill>
              </a:rPr>
              <a:t>là</a:t>
            </a:r>
            <a:r>
              <a:rPr lang="en-US" dirty="0">
                <a:solidFill>
                  <a:srgbClr val="1B02AE"/>
                </a:solidFill>
              </a:rPr>
              <a:t> </a:t>
            </a:r>
            <a:r>
              <a:rPr lang="en-US" dirty="0" err="1">
                <a:solidFill>
                  <a:srgbClr val="1B02AE"/>
                </a:solidFill>
              </a:rPr>
              <a:t>khoá</a:t>
            </a:r>
            <a:r>
              <a:rPr lang="en-US" dirty="0">
                <a:solidFill>
                  <a:srgbClr val="1B02AE"/>
                </a:solidFill>
              </a:rPr>
              <a:t> </a:t>
            </a:r>
            <a:r>
              <a:rPr lang="en-US" dirty="0" err="1">
                <a:solidFill>
                  <a:srgbClr val="1B02AE"/>
                </a:solidFill>
              </a:rPr>
              <a:t>của</a:t>
            </a:r>
            <a:r>
              <a:rPr lang="en-US" dirty="0">
                <a:solidFill>
                  <a:srgbClr val="1B02AE"/>
                </a:solidFill>
              </a:rPr>
              <a:t> </a:t>
            </a:r>
            <a:r>
              <a:rPr lang="en-US" dirty="0" err="1">
                <a:solidFill>
                  <a:srgbClr val="1B02AE"/>
                </a:solidFill>
              </a:rPr>
              <a:t>các</a:t>
            </a:r>
            <a:r>
              <a:rPr lang="en-US" dirty="0">
                <a:solidFill>
                  <a:srgbClr val="1B02AE"/>
                </a:solidFill>
              </a:rPr>
              <a:t> </a:t>
            </a:r>
            <a:r>
              <a:rPr lang="en-US" dirty="0" err="1">
                <a:solidFill>
                  <a:srgbClr val="1B02AE"/>
                </a:solidFill>
              </a:rPr>
              <a:t>nút</a:t>
            </a:r>
            <a:r>
              <a:rPr lang="en-US" dirty="0">
                <a:solidFill>
                  <a:srgbClr val="1B02AE"/>
                </a:solidFill>
              </a:rPr>
              <a:t> </a:t>
            </a:r>
            <a:r>
              <a:rPr lang="en-US" dirty="0" err="1">
                <a:solidFill>
                  <a:srgbClr val="1B02AE"/>
                </a:solidFill>
              </a:rPr>
              <a:t>là</a:t>
            </a:r>
            <a:r>
              <a:rPr lang="en-US" dirty="0">
                <a:solidFill>
                  <a:srgbClr val="1B02AE"/>
                </a:solidFill>
              </a:rPr>
              <a:t> </a:t>
            </a:r>
            <a:r>
              <a:rPr lang="en-US" dirty="0" err="1">
                <a:solidFill>
                  <a:srgbClr val="1B02AE"/>
                </a:solidFill>
              </a:rPr>
              <a:t>khác</a:t>
            </a:r>
            <a:r>
              <a:rPr lang="en-US" dirty="0">
                <a:solidFill>
                  <a:srgbClr val="1B02AE"/>
                </a:solidFill>
              </a:rPr>
              <a:t> </a:t>
            </a:r>
            <a:r>
              <a:rPr lang="en-US" dirty="0" err="1">
                <a:solidFill>
                  <a:srgbClr val="1B02AE"/>
                </a:solidFill>
              </a:rPr>
              <a:t>nhau</a:t>
            </a:r>
            <a:r>
              <a:rPr lang="en-US" dirty="0">
                <a:solidFill>
                  <a:srgbClr val="1B02AE"/>
                </a:solidFill>
              </a:rPr>
              <a:t> </a:t>
            </a:r>
            <a:r>
              <a:rPr lang="en-US" dirty="0" err="1">
                <a:solidFill>
                  <a:srgbClr val="1B02AE"/>
                </a:solidFill>
              </a:rPr>
              <a:t>từng</a:t>
            </a:r>
            <a:r>
              <a:rPr lang="en-US" dirty="0">
                <a:solidFill>
                  <a:srgbClr val="1B02AE"/>
                </a:solidFill>
              </a:rPr>
              <a:t> </a:t>
            </a:r>
            <a:r>
              <a:rPr lang="en-US" dirty="0" err="1">
                <a:solidFill>
                  <a:srgbClr val="1B02AE"/>
                </a:solidFill>
              </a:rPr>
              <a:t>đôi</a:t>
            </a:r>
            <a:r>
              <a:rPr lang="en-US" dirty="0">
                <a:solidFill>
                  <a:srgbClr val="1B02AE"/>
                </a:solidFill>
              </a:rPr>
              <a:t>, </a:t>
            </a:r>
            <a:r>
              <a:rPr lang="en-US" dirty="0" err="1">
                <a:solidFill>
                  <a:srgbClr val="1B02AE"/>
                </a:solidFill>
              </a:rPr>
              <a:t>trái</a:t>
            </a:r>
            <a:r>
              <a:rPr lang="en-US" dirty="0">
                <a:solidFill>
                  <a:srgbClr val="1B02AE"/>
                </a:solidFill>
              </a:rPr>
              <a:t> </a:t>
            </a:r>
            <a:r>
              <a:rPr lang="en-US" dirty="0" err="1">
                <a:solidFill>
                  <a:srgbClr val="1B02AE"/>
                </a:solidFill>
              </a:rPr>
              <a:t>lại</a:t>
            </a:r>
            <a:r>
              <a:rPr lang="en-US" dirty="0">
                <a:solidFill>
                  <a:srgbClr val="1B02AE"/>
                </a:solidFill>
              </a:rPr>
              <a:t> </a:t>
            </a:r>
            <a:r>
              <a:rPr lang="en-US" dirty="0" err="1">
                <a:solidFill>
                  <a:srgbClr val="1B02AE"/>
                </a:solidFill>
              </a:rPr>
              <a:t>nếu</a:t>
            </a:r>
            <a:r>
              <a:rPr lang="en-US" dirty="0">
                <a:solidFill>
                  <a:srgbClr val="1B02AE"/>
                </a:solidFill>
              </a:rPr>
              <a:t> </a:t>
            </a:r>
            <a:r>
              <a:rPr lang="en-US" dirty="0" err="1">
                <a:solidFill>
                  <a:srgbClr val="1B02AE"/>
                </a:solidFill>
              </a:rPr>
              <a:t>có</a:t>
            </a:r>
            <a:r>
              <a:rPr lang="en-US" dirty="0">
                <a:solidFill>
                  <a:srgbClr val="1B02AE"/>
                </a:solidFill>
              </a:rPr>
              <a:t> </a:t>
            </a:r>
            <a:r>
              <a:rPr lang="en-US" dirty="0" err="1">
                <a:solidFill>
                  <a:srgbClr val="1B02AE"/>
                </a:solidFill>
              </a:rPr>
              <a:t>khoá</a:t>
            </a:r>
            <a:r>
              <a:rPr lang="en-US" dirty="0">
                <a:solidFill>
                  <a:srgbClr val="1B02AE"/>
                </a:solidFill>
              </a:rPr>
              <a:t> </a:t>
            </a:r>
            <a:r>
              <a:rPr lang="en-US" dirty="0" err="1">
                <a:solidFill>
                  <a:srgbClr val="1B02AE"/>
                </a:solidFill>
              </a:rPr>
              <a:t>trùng</a:t>
            </a:r>
            <a:r>
              <a:rPr lang="en-US" dirty="0">
                <a:solidFill>
                  <a:srgbClr val="1B02AE"/>
                </a:solidFill>
              </a:rPr>
              <a:t> </a:t>
            </a:r>
            <a:r>
              <a:rPr lang="en-US" dirty="0" err="1">
                <a:solidFill>
                  <a:srgbClr val="1B02AE"/>
                </a:solidFill>
              </a:rPr>
              <a:t>nhau</a:t>
            </a:r>
            <a:r>
              <a:rPr lang="en-US" dirty="0">
                <a:solidFill>
                  <a:srgbClr val="1B02AE"/>
                </a:solidFill>
              </a:rPr>
              <a:t> </a:t>
            </a:r>
            <a:r>
              <a:rPr lang="en-US" dirty="0" err="1">
                <a:solidFill>
                  <a:srgbClr val="1B02AE"/>
                </a:solidFill>
              </a:rPr>
              <a:t>thì</a:t>
            </a:r>
            <a:r>
              <a:rPr lang="en-US" dirty="0">
                <a:solidFill>
                  <a:srgbClr val="1B02AE"/>
                </a:solidFill>
              </a:rPr>
              <a:t> </a:t>
            </a:r>
            <a:r>
              <a:rPr lang="en-US" dirty="0" err="1">
                <a:solidFill>
                  <a:srgbClr val="1B02AE"/>
                </a:solidFill>
              </a:rPr>
              <a:t>cần</a:t>
            </a:r>
            <a:r>
              <a:rPr lang="en-US" dirty="0">
                <a:solidFill>
                  <a:srgbClr val="1B02AE"/>
                </a:solidFill>
              </a:rPr>
              <a:t> </a:t>
            </a:r>
            <a:r>
              <a:rPr lang="en-US" dirty="0" err="1">
                <a:solidFill>
                  <a:srgbClr val="1B02AE"/>
                </a:solidFill>
              </a:rPr>
              <a:t>chỉ</a:t>
            </a:r>
            <a:r>
              <a:rPr lang="en-US" dirty="0">
                <a:solidFill>
                  <a:srgbClr val="1B02AE"/>
                </a:solidFill>
              </a:rPr>
              <a:t> </a:t>
            </a:r>
            <a:r>
              <a:rPr lang="en-US" dirty="0" err="1">
                <a:solidFill>
                  <a:srgbClr val="1B02AE"/>
                </a:solidFill>
              </a:rPr>
              <a:t>rõ</a:t>
            </a:r>
            <a:r>
              <a:rPr lang="en-US" dirty="0">
                <a:solidFill>
                  <a:srgbClr val="1B02AE"/>
                </a:solidFill>
              </a:rPr>
              <a:t> </a:t>
            </a:r>
            <a:r>
              <a:rPr lang="en-US" dirty="0" err="1">
                <a:solidFill>
                  <a:srgbClr val="1B02AE"/>
                </a:solidFill>
              </a:rPr>
              <a:t>thứ</a:t>
            </a:r>
            <a:r>
              <a:rPr lang="en-US" dirty="0">
                <a:solidFill>
                  <a:srgbClr val="1B02AE"/>
                </a:solidFill>
              </a:rPr>
              <a:t> </a:t>
            </a:r>
            <a:r>
              <a:rPr lang="en-US" dirty="0" err="1">
                <a:solidFill>
                  <a:srgbClr val="1B02AE"/>
                </a:solidFill>
              </a:rPr>
              <a:t>tự</a:t>
            </a:r>
            <a:r>
              <a:rPr lang="en-US" dirty="0">
                <a:solidFill>
                  <a:srgbClr val="1B02AE"/>
                </a:solidFill>
              </a:rPr>
              <a:t> </a:t>
            </a:r>
            <a:r>
              <a:rPr lang="en-US" dirty="0" err="1">
                <a:solidFill>
                  <a:srgbClr val="1B02AE"/>
                </a:solidFill>
              </a:rPr>
              <a:t>của</a:t>
            </a:r>
            <a:r>
              <a:rPr lang="en-US" dirty="0">
                <a:solidFill>
                  <a:srgbClr val="1B02AE"/>
                </a:solidFill>
              </a:rPr>
              <a:t> </a:t>
            </a:r>
            <a:r>
              <a:rPr lang="en-US" dirty="0" err="1">
                <a:solidFill>
                  <a:srgbClr val="1B02AE"/>
                </a:solidFill>
              </a:rPr>
              <a:t>hai</a:t>
            </a:r>
            <a:r>
              <a:rPr lang="en-US" dirty="0">
                <a:solidFill>
                  <a:srgbClr val="1B02AE"/>
                </a:solidFill>
              </a:rPr>
              <a:t> </a:t>
            </a:r>
            <a:r>
              <a:rPr lang="en-US" dirty="0" err="1">
                <a:solidFill>
                  <a:srgbClr val="1B02AE"/>
                </a:solidFill>
              </a:rPr>
              <a:t>khoá</a:t>
            </a:r>
            <a:r>
              <a:rPr lang="en-US" dirty="0">
                <a:solidFill>
                  <a:srgbClr val="1B02AE"/>
                </a:solidFill>
              </a:rPr>
              <a:t> </a:t>
            </a:r>
            <a:r>
              <a:rPr lang="en-US" dirty="0" err="1">
                <a:solidFill>
                  <a:srgbClr val="1B02AE"/>
                </a:solidFill>
              </a:rPr>
              <a:t>trùng</a:t>
            </a:r>
            <a:r>
              <a:rPr lang="en-US" dirty="0">
                <a:solidFill>
                  <a:srgbClr val="1B02AE"/>
                </a:solidFill>
              </a:rPr>
              <a:t> </a:t>
            </a:r>
            <a:r>
              <a:rPr lang="en-US" dirty="0" err="1">
                <a:solidFill>
                  <a:srgbClr val="1B02AE"/>
                </a:solidFill>
              </a:rPr>
              <a:t>nhau</a:t>
            </a:r>
            <a:r>
              <a:rPr lang="en-US" dirty="0">
                <a:solidFill>
                  <a:srgbClr val="1B02AE"/>
                </a:solidFill>
              </a:rPr>
              <a:t>).</a:t>
            </a:r>
          </a:p>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28</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8846590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solidFill>
                  <a:srgbClr val="1B02AE"/>
                </a:solidFill>
              </a:rPr>
              <a:t>key</a:t>
            </a:r>
            <a:r>
              <a:rPr lang="en-US" dirty="0">
                <a:solidFill>
                  <a:srgbClr val="1B02AE"/>
                </a:solidFill>
              </a:rPr>
              <a:t>: </a:t>
            </a:r>
            <a:r>
              <a:rPr lang="en-US" b="1" dirty="0" err="1">
                <a:solidFill>
                  <a:srgbClr val="1B02AE"/>
                </a:solidFill>
              </a:rPr>
              <a:t>khoá</a:t>
            </a:r>
            <a:r>
              <a:rPr lang="en-US" b="1" dirty="0">
                <a:solidFill>
                  <a:srgbClr val="1B02AE"/>
                </a:solidFill>
              </a:rPr>
              <a:t> (</a:t>
            </a:r>
            <a:r>
              <a:rPr lang="en-US" dirty="0" err="1">
                <a:solidFill>
                  <a:srgbClr val="1B02AE"/>
                </a:solidFill>
              </a:rPr>
              <a:t>thường</a:t>
            </a:r>
            <a:r>
              <a:rPr lang="en-US" dirty="0">
                <a:solidFill>
                  <a:srgbClr val="1B02AE"/>
                </a:solidFill>
              </a:rPr>
              <a:t> </a:t>
            </a:r>
            <a:r>
              <a:rPr lang="en-US" dirty="0" err="1">
                <a:solidFill>
                  <a:srgbClr val="1B02AE"/>
                </a:solidFill>
              </a:rPr>
              <a:t>giả</a:t>
            </a:r>
            <a:r>
              <a:rPr lang="en-US" dirty="0">
                <a:solidFill>
                  <a:srgbClr val="1B02AE"/>
                </a:solidFill>
              </a:rPr>
              <a:t> </a:t>
            </a:r>
            <a:r>
              <a:rPr lang="en-US" dirty="0" err="1">
                <a:solidFill>
                  <a:srgbClr val="1B02AE"/>
                </a:solidFill>
              </a:rPr>
              <a:t>thiết</a:t>
            </a:r>
            <a:r>
              <a:rPr lang="en-US" dirty="0">
                <a:solidFill>
                  <a:srgbClr val="1B02AE"/>
                </a:solidFill>
              </a:rPr>
              <a:t> </a:t>
            </a:r>
            <a:r>
              <a:rPr lang="en-US" dirty="0" err="1">
                <a:solidFill>
                  <a:srgbClr val="1B02AE"/>
                </a:solidFill>
              </a:rPr>
              <a:t>là</a:t>
            </a:r>
            <a:r>
              <a:rPr lang="en-US" dirty="0">
                <a:solidFill>
                  <a:srgbClr val="1B02AE"/>
                </a:solidFill>
              </a:rPr>
              <a:t> </a:t>
            </a:r>
            <a:r>
              <a:rPr lang="en-US" dirty="0" err="1">
                <a:solidFill>
                  <a:srgbClr val="1B02AE"/>
                </a:solidFill>
              </a:rPr>
              <a:t>khoá</a:t>
            </a:r>
            <a:r>
              <a:rPr lang="en-US" dirty="0">
                <a:solidFill>
                  <a:srgbClr val="1B02AE"/>
                </a:solidFill>
              </a:rPr>
              <a:t> </a:t>
            </a:r>
            <a:r>
              <a:rPr lang="en-US" dirty="0" err="1">
                <a:solidFill>
                  <a:srgbClr val="1B02AE"/>
                </a:solidFill>
              </a:rPr>
              <a:t>của</a:t>
            </a:r>
            <a:r>
              <a:rPr lang="en-US" dirty="0">
                <a:solidFill>
                  <a:srgbClr val="1B02AE"/>
                </a:solidFill>
              </a:rPr>
              <a:t> </a:t>
            </a:r>
            <a:r>
              <a:rPr lang="en-US" dirty="0" err="1">
                <a:solidFill>
                  <a:srgbClr val="1B02AE"/>
                </a:solidFill>
              </a:rPr>
              <a:t>các</a:t>
            </a:r>
            <a:r>
              <a:rPr lang="en-US" dirty="0">
                <a:solidFill>
                  <a:srgbClr val="1B02AE"/>
                </a:solidFill>
              </a:rPr>
              <a:t> </a:t>
            </a:r>
            <a:r>
              <a:rPr lang="en-US" dirty="0" err="1">
                <a:solidFill>
                  <a:srgbClr val="1B02AE"/>
                </a:solidFill>
              </a:rPr>
              <a:t>nút</a:t>
            </a:r>
            <a:r>
              <a:rPr lang="en-US" dirty="0">
                <a:solidFill>
                  <a:srgbClr val="1B02AE"/>
                </a:solidFill>
              </a:rPr>
              <a:t> </a:t>
            </a:r>
            <a:r>
              <a:rPr lang="en-US" dirty="0" err="1">
                <a:solidFill>
                  <a:srgbClr val="1B02AE"/>
                </a:solidFill>
              </a:rPr>
              <a:t>là</a:t>
            </a:r>
            <a:r>
              <a:rPr lang="en-US" dirty="0">
                <a:solidFill>
                  <a:srgbClr val="1B02AE"/>
                </a:solidFill>
              </a:rPr>
              <a:t> </a:t>
            </a:r>
            <a:r>
              <a:rPr lang="en-US" dirty="0" err="1">
                <a:solidFill>
                  <a:srgbClr val="1B02AE"/>
                </a:solidFill>
              </a:rPr>
              <a:t>khác</a:t>
            </a:r>
            <a:r>
              <a:rPr lang="en-US" dirty="0">
                <a:solidFill>
                  <a:srgbClr val="1B02AE"/>
                </a:solidFill>
              </a:rPr>
              <a:t> </a:t>
            </a:r>
            <a:r>
              <a:rPr lang="en-US" dirty="0" err="1">
                <a:solidFill>
                  <a:srgbClr val="1B02AE"/>
                </a:solidFill>
              </a:rPr>
              <a:t>nhau</a:t>
            </a:r>
            <a:r>
              <a:rPr lang="en-US" dirty="0">
                <a:solidFill>
                  <a:srgbClr val="1B02AE"/>
                </a:solidFill>
              </a:rPr>
              <a:t> </a:t>
            </a:r>
            <a:r>
              <a:rPr lang="en-US" dirty="0" err="1">
                <a:solidFill>
                  <a:srgbClr val="1B02AE"/>
                </a:solidFill>
              </a:rPr>
              <a:t>từng</a:t>
            </a:r>
            <a:r>
              <a:rPr lang="en-US" dirty="0">
                <a:solidFill>
                  <a:srgbClr val="1B02AE"/>
                </a:solidFill>
              </a:rPr>
              <a:t> </a:t>
            </a:r>
            <a:r>
              <a:rPr lang="en-US" dirty="0" err="1">
                <a:solidFill>
                  <a:srgbClr val="1B02AE"/>
                </a:solidFill>
              </a:rPr>
              <a:t>đôi</a:t>
            </a:r>
            <a:r>
              <a:rPr lang="en-US" dirty="0">
                <a:solidFill>
                  <a:srgbClr val="1B02AE"/>
                </a:solidFill>
              </a:rPr>
              <a:t>, </a:t>
            </a:r>
            <a:r>
              <a:rPr lang="en-US" dirty="0" err="1">
                <a:solidFill>
                  <a:srgbClr val="1B02AE"/>
                </a:solidFill>
              </a:rPr>
              <a:t>trái</a:t>
            </a:r>
            <a:r>
              <a:rPr lang="en-US" dirty="0">
                <a:solidFill>
                  <a:srgbClr val="1B02AE"/>
                </a:solidFill>
              </a:rPr>
              <a:t> </a:t>
            </a:r>
            <a:r>
              <a:rPr lang="en-US" dirty="0" err="1">
                <a:solidFill>
                  <a:srgbClr val="1B02AE"/>
                </a:solidFill>
              </a:rPr>
              <a:t>lại</a:t>
            </a:r>
            <a:r>
              <a:rPr lang="en-US" dirty="0">
                <a:solidFill>
                  <a:srgbClr val="1B02AE"/>
                </a:solidFill>
              </a:rPr>
              <a:t> </a:t>
            </a:r>
            <a:r>
              <a:rPr lang="en-US" dirty="0" err="1">
                <a:solidFill>
                  <a:srgbClr val="1B02AE"/>
                </a:solidFill>
              </a:rPr>
              <a:t>nếu</a:t>
            </a:r>
            <a:r>
              <a:rPr lang="en-US" dirty="0">
                <a:solidFill>
                  <a:srgbClr val="1B02AE"/>
                </a:solidFill>
              </a:rPr>
              <a:t> </a:t>
            </a:r>
            <a:r>
              <a:rPr lang="en-US" dirty="0" err="1">
                <a:solidFill>
                  <a:srgbClr val="1B02AE"/>
                </a:solidFill>
              </a:rPr>
              <a:t>có</a:t>
            </a:r>
            <a:r>
              <a:rPr lang="en-US" dirty="0">
                <a:solidFill>
                  <a:srgbClr val="1B02AE"/>
                </a:solidFill>
              </a:rPr>
              <a:t> </a:t>
            </a:r>
            <a:r>
              <a:rPr lang="en-US" dirty="0" err="1">
                <a:solidFill>
                  <a:srgbClr val="1B02AE"/>
                </a:solidFill>
              </a:rPr>
              <a:t>khoá</a:t>
            </a:r>
            <a:r>
              <a:rPr lang="en-US" dirty="0">
                <a:solidFill>
                  <a:srgbClr val="1B02AE"/>
                </a:solidFill>
              </a:rPr>
              <a:t> </a:t>
            </a:r>
            <a:r>
              <a:rPr lang="en-US" dirty="0" err="1">
                <a:solidFill>
                  <a:srgbClr val="1B02AE"/>
                </a:solidFill>
              </a:rPr>
              <a:t>trùng</a:t>
            </a:r>
            <a:r>
              <a:rPr lang="en-US" dirty="0">
                <a:solidFill>
                  <a:srgbClr val="1B02AE"/>
                </a:solidFill>
              </a:rPr>
              <a:t> </a:t>
            </a:r>
            <a:r>
              <a:rPr lang="en-US" dirty="0" err="1">
                <a:solidFill>
                  <a:srgbClr val="1B02AE"/>
                </a:solidFill>
              </a:rPr>
              <a:t>nhau</a:t>
            </a:r>
            <a:r>
              <a:rPr lang="en-US" dirty="0">
                <a:solidFill>
                  <a:srgbClr val="1B02AE"/>
                </a:solidFill>
              </a:rPr>
              <a:t> </a:t>
            </a:r>
            <a:r>
              <a:rPr lang="en-US" dirty="0" err="1">
                <a:solidFill>
                  <a:srgbClr val="1B02AE"/>
                </a:solidFill>
              </a:rPr>
              <a:t>thì</a:t>
            </a:r>
            <a:r>
              <a:rPr lang="en-US" dirty="0">
                <a:solidFill>
                  <a:srgbClr val="1B02AE"/>
                </a:solidFill>
              </a:rPr>
              <a:t> </a:t>
            </a:r>
            <a:r>
              <a:rPr lang="en-US" dirty="0" err="1">
                <a:solidFill>
                  <a:srgbClr val="1B02AE"/>
                </a:solidFill>
              </a:rPr>
              <a:t>cần</a:t>
            </a:r>
            <a:r>
              <a:rPr lang="en-US" dirty="0">
                <a:solidFill>
                  <a:srgbClr val="1B02AE"/>
                </a:solidFill>
              </a:rPr>
              <a:t> </a:t>
            </a:r>
            <a:r>
              <a:rPr lang="en-US" dirty="0" err="1">
                <a:solidFill>
                  <a:srgbClr val="1B02AE"/>
                </a:solidFill>
              </a:rPr>
              <a:t>chỉ</a:t>
            </a:r>
            <a:r>
              <a:rPr lang="en-US" dirty="0">
                <a:solidFill>
                  <a:srgbClr val="1B02AE"/>
                </a:solidFill>
              </a:rPr>
              <a:t> </a:t>
            </a:r>
            <a:r>
              <a:rPr lang="en-US" dirty="0" err="1">
                <a:solidFill>
                  <a:srgbClr val="1B02AE"/>
                </a:solidFill>
              </a:rPr>
              <a:t>rõ</a:t>
            </a:r>
            <a:r>
              <a:rPr lang="en-US" dirty="0">
                <a:solidFill>
                  <a:srgbClr val="1B02AE"/>
                </a:solidFill>
              </a:rPr>
              <a:t> </a:t>
            </a:r>
            <a:r>
              <a:rPr lang="en-US" dirty="0" err="1">
                <a:solidFill>
                  <a:srgbClr val="1B02AE"/>
                </a:solidFill>
              </a:rPr>
              <a:t>thứ</a:t>
            </a:r>
            <a:r>
              <a:rPr lang="en-US" dirty="0">
                <a:solidFill>
                  <a:srgbClr val="1B02AE"/>
                </a:solidFill>
              </a:rPr>
              <a:t> </a:t>
            </a:r>
            <a:r>
              <a:rPr lang="en-US" dirty="0" err="1">
                <a:solidFill>
                  <a:srgbClr val="1B02AE"/>
                </a:solidFill>
              </a:rPr>
              <a:t>tự</a:t>
            </a:r>
            <a:r>
              <a:rPr lang="en-US" dirty="0">
                <a:solidFill>
                  <a:srgbClr val="1B02AE"/>
                </a:solidFill>
              </a:rPr>
              <a:t> </a:t>
            </a:r>
            <a:r>
              <a:rPr lang="en-US" dirty="0" err="1">
                <a:solidFill>
                  <a:srgbClr val="1B02AE"/>
                </a:solidFill>
              </a:rPr>
              <a:t>của</a:t>
            </a:r>
            <a:r>
              <a:rPr lang="en-US" dirty="0">
                <a:solidFill>
                  <a:srgbClr val="1B02AE"/>
                </a:solidFill>
              </a:rPr>
              <a:t> </a:t>
            </a:r>
            <a:r>
              <a:rPr lang="en-US" dirty="0" err="1">
                <a:solidFill>
                  <a:srgbClr val="1B02AE"/>
                </a:solidFill>
              </a:rPr>
              <a:t>hai</a:t>
            </a:r>
            <a:r>
              <a:rPr lang="en-US" dirty="0">
                <a:solidFill>
                  <a:srgbClr val="1B02AE"/>
                </a:solidFill>
              </a:rPr>
              <a:t> </a:t>
            </a:r>
            <a:r>
              <a:rPr lang="en-US" dirty="0" err="1">
                <a:solidFill>
                  <a:srgbClr val="1B02AE"/>
                </a:solidFill>
              </a:rPr>
              <a:t>khoá</a:t>
            </a:r>
            <a:r>
              <a:rPr lang="en-US" dirty="0">
                <a:solidFill>
                  <a:srgbClr val="1B02AE"/>
                </a:solidFill>
              </a:rPr>
              <a:t> </a:t>
            </a:r>
            <a:r>
              <a:rPr lang="en-US" dirty="0" err="1">
                <a:solidFill>
                  <a:srgbClr val="1B02AE"/>
                </a:solidFill>
              </a:rPr>
              <a:t>trùng</a:t>
            </a:r>
            <a:r>
              <a:rPr lang="en-US" dirty="0">
                <a:solidFill>
                  <a:srgbClr val="1B02AE"/>
                </a:solidFill>
              </a:rPr>
              <a:t> </a:t>
            </a:r>
            <a:r>
              <a:rPr lang="en-US" dirty="0" err="1">
                <a:solidFill>
                  <a:srgbClr val="1B02AE"/>
                </a:solidFill>
              </a:rPr>
              <a:t>nhau</a:t>
            </a:r>
            <a:r>
              <a:rPr lang="en-US" dirty="0">
                <a:solidFill>
                  <a:srgbClr val="1B02AE"/>
                </a:solidFill>
              </a:rPr>
              <a:t>).</a:t>
            </a:r>
          </a:p>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29</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5747540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CB8B44B-6B35-4511-B4DA-1AA3A9D4FEBB}" type="slidenum">
              <a:rPr lang="en-US" smtClean="0"/>
              <a:t>30</a:t>
            </a:fld>
            <a:endParaRPr lang="en-US"/>
          </a:p>
        </p:txBody>
      </p:sp>
    </p:spTree>
    <p:extLst>
      <p:ext uri="{BB962C8B-B14F-4D97-AF65-F5344CB8AC3E}">
        <p14:creationId xmlns:p14="http://schemas.microsoft.com/office/powerpoint/2010/main" val="1236456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31</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830695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32</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1045643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33</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9074314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34</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706517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buNone/>
            </a:pPr>
            <a:r>
              <a:rPr lang="en-US" sz="1100" dirty="0">
                <a:solidFill>
                  <a:schemeClr val="accent6"/>
                </a:solidFill>
              </a:rPr>
              <a:t> </a:t>
            </a:r>
            <a:r>
              <a:rPr lang="en-US" sz="1200" dirty="0">
                <a:solidFill>
                  <a:srgbClr val="002060"/>
                </a:solidFill>
              </a:rPr>
              <a:t>Cho </a:t>
            </a:r>
            <a:r>
              <a:rPr lang="en-US" sz="1200" dirty="0" err="1">
                <a:solidFill>
                  <a:srgbClr val="002060"/>
                </a:solidFill>
              </a:rPr>
              <a:t>danh</a:t>
            </a:r>
            <a:r>
              <a:rPr lang="en-US" sz="1200" dirty="0">
                <a:solidFill>
                  <a:srgbClr val="002060"/>
                </a:solidFill>
              </a:rPr>
              <a:t> </a:t>
            </a:r>
            <a:r>
              <a:rPr lang="en-US" sz="1200" dirty="0" err="1">
                <a:solidFill>
                  <a:srgbClr val="002060"/>
                </a:solidFill>
              </a:rPr>
              <a:t>sách</a:t>
            </a:r>
            <a:r>
              <a:rPr lang="en-US" sz="1200" dirty="0">
                <a:solidFill>
                  <a:srgbClr val="002060"/>
                </a:solidFill>
              </a:rPr>
              <a:t> </a:t>
            </a:r>
            <a:r>
              <a:rPr lang="en-US" sz="1200" b="1" i="1" dirty="0">
                <a:solidFill>
                  <a:srgbClr val="002060"/>
                </a:solidFill>
              </a:rPr>
              <a:t>a</a:t>
            </a:r>
            <a:r>
              <a:rPr lang="en-US" sz="1200" dirty="0">
                <a:solidFill>
                  <a:srgbClr val="002060"/>
                </a:solidFill>
              </a:rPr>
              <a:t> </a:t>
            </a:r>
            <a:r>
              <a:rPr lang="en-US" sz="1200" dirty="0" err="1">
                <a:solidFill>
                  <a:srgbClr val="002060"/>
                </a:solidFill>
              </a:rPr>
              <a:t>gồm</a:t>
            </a:r>
            <a:r>
              <a:rPr lang="en-US" sz="1200" dirty="0">
                <a:solidFill>
                  <a:srgbClr val="002060"/>
                </a:solidFill>
              </a:rPr>
              <a:t> </a:t>
            </a:r>
            <a:r>
              <a:rPr lang="en-US" sz="1200" i="1" dirty="0">
                <a:solidFill>
                  <a:srgbClr val="002060"/>
                </a:solidFill>
              </a:rPr>
              <a:t>n</a:t>
            </a:r>
            <a:r>
              <a:rPr lang="en-US" sz="1200" dirty="0">
                <a:solidFill>
                  <a:srgbClr val="002060"/>
                </a:solidFill>
              </a:rPr>
              <a:t> </a:t>
            </a:r>
            <a:r>
              <a:rPr lang="en-US" sz="1200" dirty="0" err="1">
                <a:solidFill>
                  <a:srgbClr val="002060"/>
                </a:solidFill>
              </a:rPr>
              <a:t>phần</a:t>
            </a:r>
            <a:r>
              <a:rPr lang="en-US" sz="1200" dirty="0">
                <a:solidFill>
                  <a:srgbClr val="002060"/>
                </a:solidFill>
              </a:rPr>
              <a:t> </a:t>
            </a:r>
            <a:r>
              <a:rPr lang="en-US" sz="1200" dirty="0" err="1">
                <a:solidFill>
                  <a:srgbClr val="002060"/>
                </a:solidFill>
              </a:rPr>
              <a:t>tử</a:t>
            </a:r>
            <a:r>
              <a:rPr lang="en-US" sz="1200" dirty="0">
                <a:solidFill>
                  <a:srgbClr val="002060"/>
                </a:solidFill>
              </a:rPr>
              <a:t> </a:t>
            </a:r>
            <a:r>
              <a:rPr lang="en-US" sz="1200" i="1" dirty="0">
                <a:solidFill>
                  <a:srgbClr val="002060"/>
                </a:solidFill>
              </a:rPr>
              <a:t>a</a:t>
            </a:r>
            <a:r>
              <a:rPr lang="en-US" sz="1200" baseline="-25000" dirty="0">
                <a:solidFill>
                  <a:srgbClr val="002060"/>
                </a:solidFill>
              </a:rPr>
              <a:t>1</a:t>
            </a:r>
            <a:r>
              <a:rPr lang="en-US" sz="1200" dirty="0">
                <a:solidFill>
                  <a:srgbClr val="002060"/>
                </a:solidFill>
              </a:rPr>
              <a:t>, </a:t>
            </a:r>
            <a:r>
              <a:rPr lang="en-US" sz="1200" i="1" dirty="0">
                <a:solidFill>
                  <a:srgbClr val="002060"/>
                </a:solidFill>
              </a:rPr>
              <a:t>a</a:t>
            </a:r>
            <a:r>
              <a:rPr lang="en-US" sz="1200" baseline="-25000" dirty="0">
                <a:solidFill>
                  <a:srgbClr val="002060"/>
                </a:solidFill>
              </a:rPr>
              <a:t>2</a:t>
            </a:r>
            <a:r>
              <a:rPr lang="en-US" sz="1200" dirty="0">
                <a:solidFill>
                  <a:srgbClr val="002060"/>
                </a:solidFill>
              </a:rPr>
              <a:t>, ..., </a:t>
            </a:r>
            <a:r>
              <a:rPr lang="en-US" sz="1200" i="1" dirty="0">
                <a:solidFill>
                  <a:srgbClr val="002060"/>
                </a:solidFill>
              </a:rPr>
              <a:t>a</a:t>
            </a:r>
            <a:r>
              <a:rPr lang="en-US" sz="1200" i="1" baseline="-25000" dirty="0">
                <a:solidFill>
                  <a:srgbClr val="002060"/>
                </a:solidFill>
              </a:rPr>
              <a:t>n</a:t>
            </a:r>
            <a:r>
              <a:rPr lang="en-US" sz="1200" dirty="0">
                <a:solidFill>
                  <a:srgbClr val="002060"/>
                </a:solidFill>
              </a:rPr>
              <a:t> </a:t>
            </a:r>
            <a:r>
              <a:rPr lang="en-US" sz="1200" dirty="0" err="1">
                <a:solidFill>
                  <a:srgbClr val="002060"/>
                </a:solidFill>
              </a:rPr>
              <a:t>và</a:t>
            </a:r>
            <a:r>
              <a:rPr lang="en-US" sz="1200" dirty="0">
                <a:solidFill>
                  <a:srgbClr val="002060"/>
                </a:solidFill>
              </a:rPr>
              <a:t> </a:t>
            </a:r>
            <a:r>
              <a:rPr lang="en-US" sz="1200" dirty="0" err="1">
                <a:solidFill>
                  <a:srgbClr val="002060"/>
                </a:solidFill>
              </a:rPr>
              <a:t>một</a:t>
            </a:r>
            <a:r>
              <a:rPr lang="en-US" sz="1200" dirty="0">
                <a:solidFill>
                  <a:srgbClr val="002060"/>
                </a:solidFill>
              </a:rPr>
              <a:t> </a:t>
            </a:r>
            <a:r>
              <a:rPr lang="en-US" sz="1200" dirty="0" err="1">
                <a:solidFill>
                  <a:srgbClr val="002060"/>
                </a:solidFill>
              </a:rPr>
              <a:t>số</a:t>
            </a:r>
            <a:r>
              <a:rPr lang="en-US" sz="1200" dirty="0">
                <a:solidFill>
                  <a:srgbClr val="002060"/>
                </a:solidFill>
              </a:rPr>
              <a:t> </a:t>
            </a:r>
            <a:r>
              <a:rPr lang="en-US" sz="1200" i="1" dirty="0">
                <a:solidFill>
                  <a:srgbClr val="002060"/>
                </a:solidFill>
              </a:rPr>
              <a:t>x. </a:t>
            </a:r>
          </a:p>
          <a:p>
            <a:pPr algn="just">
              <a:buNone/>
            </a:pPr>
            <a:r>
              <a:rPr lang="en-US" sz="1200" i="1" dirty="0">
                <a:solidFill>
                  <a:srgbClr val="002060"/>
                </a:solidFill>
              </a:rPr>
              <a:t>	</a:t>
            </a:r>
            <a:r>
              <a:rPr lang="en-US" sz="1200" dirty="0" err="1">
                <a:solidFill>
                  <a:srgbClr val="002060"/>
                </a:solidFill>
              </a:rPr>
              <a:t>Hỏi</a:t>
            </a:r>
            <a:r>
              <a:rPr lang="en-US" sz="1200" dirty="0">
                <a:solidFill>
                  <a:srgbClr val="002060"/>
                </a:solidFill>
              </a:rPr>
              <a:t> </a:t>
            </a:r>
            <a:r>
              <a:rPr lang="en-US" sz="1200" i="1" dirty="0">
                <a:solidFill>
                  <a:srgbClr val="002060"/>
                </a:solidFill>
              </a:rPr>
              <a:t>x </a:t>
            </a:r>
            <a:r>
              <a:rPr lang="en-US" sz="1200" dirty="0" err="1">
                <a:solidFill>
                  <a:srgbClr val="002060"/>
                </a:solidFill>
              </a:rPr>
              <a:t>có</a:t>
            </a:r>
            <a:r>
              <a:rPr lang="en-US" sz="1200" dirty="0">
                <a:solidFill>
                  <a:srgbClr val="002060"/>
                </a:solidFill>
              </a:rPr>
              <a:t>  </a:t>
            </a:r>
            <a:r>
              <a:rPr lang="en-US" sz="1200" dirty="0" err="1">
                <a:solidFill>
                  <a:srgbClr val="002060"/>
                </a:solidFill>
              </a:rPr>
              <a:t>mặt</a:t>
            </a:r>
            <a:r>
              <a:rPr lang="en-US" sz="1200" dirty="0">
                <a:solidFill>
                  <a:srgbClr val="002060"/>
                </a:solidFill>
              </a:rPr>
              <a:t> </a:t>
            </a:r>
            <a:r>
              <a:rPr lang="en-US" sz="1200" dirty="0" err="1">
                <a:solidFill>
                  <a:srgbClr val="002060"/>
                </a:solidFill>
              </a:rPr>
              <a:t>trong</a:t>
            </a:r>
            <a:r>
              <a:rPr lang="en-US" sz="1200" dirty="0">
                <a:solidFill>
                  <a:srgbClr val="002060"/>
                </a:solidFill>
              </a:rPr>
              <a:t> </a:t>
            </a:r>
            <a:r>
              <a:rPr lang="en-US" sz="1200" dirty="0" err="1">
                <a:solidFill>
                  <a:srgbClr val="002060"/>
                </a:solidFill>
              </a:rPr>
              <a:t>danh</a:t>
            </a:r>
            <a:r>
              <a:rPr lang="en-US" sz="1200" dirty="0">
                <a:solidFill>
                  <a:srgbClr val="002060"/>
                </a:solidFill>
              </a:rPr>
              <a:t> </a:t>
            </a:r>
            <a:r>
              <a:rPr lang="en-US" sz="1200" dirty="0" err="1">
                <a:solidFill>
                  <a:srgbClr val="002060"/>
                </a:solidFill>
              </a:rPr>
              <a:t>sách</a:t>
            </a:r>
            <a:r>
              <a:rPr lang="en-US" sz="1200" dirty="0">
                <a:solidFill>
                  <a:srgbClr val="002060"/>
                </a:solidFill>
              </a:rPr>
              <a:t> </a:t>
            </a:r>
            <a:r>
              <a:rPr lang="en-US" sz="1200" dirty="0" err="1">
                <a:solidFill>
                  <a:srgbClr val="002060"/>
                </a:solidFill>
              </a:rPr>
              <a:t>đã</a:t>
            </a:r>
            <a:r>
              <a:rPr lang="en-US" sz="1200" dirty="0">
                <a:solidFill>
                  <a:srgbClr val="002060"/>
                </a:solidFill>
              </a:rPr>
              <a:t> </a:t>
            </a:r>
            <a:r>
              <a:rPr lang="en-US" sz="1200" dirty="0" err="1">
                <a:solidFill>
                  <a:srgbClr val="002060"/>
                </a:solidFill>
              </a:rPr>
              <a:t>cho</a:t>
            </a:r>
            <a:r>
              <a:rPr lang="en-US" sz="1200" dirty="0">
                <a:solidFill>
                  <a:srgbClr val="002060"/>
                </a:solidFill>
              </a:rPr>
              <a:t> hay </a:t>
            </a:r>
            <a:r>
              <a:rPr lang="en-US" sz="1200" dirty="0" err="1">
                <a:solidFill>
                  <a:srgbClr val="002060"/>
                </a:solidFill>
              </a:rPr>
              <a:t>không</a:t>
            </a:r>
            <a:r>
              <a:rPr lang="en-US" sz="1200" dirty="0">
                <a:solidFill>
                  <a:srgbClr val="002060"/>
                </a:solidFill>
              </a:rPr>
              <a:t>? </a:t>
            </a:r>
          </a:p>
          <a:p>
            <a:pPr algn="just">
              <a:buNone/>
            </a:pPr>
            <a:r>
              <a:rPr lang="en-US" sz="1200" dirty="0">
                <a:solidFill>
                  <a:srgbClr val="002060"/>
                </a:solidFill>
              </a:rPr>
              <a:t>	</a:t>
            </a:r>
            <a:r>
              <a:rPr lang="en-US" sz="1200" dirty="0" err="1">
                <a:solidFill>
                  <a:srgbClr val="002060"/>
                </a:solidFill>
              </a:rPr>
              <a:t>Nếu</a:t>
            </a:r>
            <a:r>
              <a:rPr lang="en-US" sz="1200" dirty="0">
                <a:solidFill>
                  <a:srgbClr val="002060"/>
                </a:solidFill>
              </a:rPr>
              <a:t> </a:t>
            </a:r>
            <a:r>
              <a:rPr lang="en-US" sz="1200" dirty="0" err="1">
                <a:solidFill>
                  <a:srgbClr val="002060"/>
                </a:solidFill>
              </a:rPr>
              <a:t>câu</a:t>
            </a:r>
            <a:r>
              <a:rPr lang="en-US" sz="1200" dirty="0">
                <a:solidFill>
                  <a:srgbClr val="002060"/>
                </a:solidFill>
              </a:rPr>
              <a:t> </a:t>
            </a:r>
            <a:r>
              <a:rPr lang="en-US" sz="1200" dirty="0" err="1">
                <a:solidFill>
                  <a:srgbClr val="002060"/>
                </a:solidFill>
              </a:rPr>
              <a:t>trả</a:t>
            </a:r>
            <a:r>
              <a:rPr lang="en-US" sz="1200" dirty="0">
                <a:solidFill>
                  <a:srgbClr val="002060"/>
                </a:solidFill>
              </a:rPr>
              <a:t> </a:t>
            </a:r>
            <a:r>
              <a:rPr lang="en-US" sz="1200" dirty="0" err="1">
                <a:solidFill>
                  <a:srgbClr val="002060"/>
                </a:solidFill>
              </a:rPr>
              <a:t>lời</a:t>
            </a:r>
            <a:r>
              <a:rPr lang="en-US" sz="1200" dirty="0">
                <a:solidFill>
                  <a:srgbClr val="002060"/>
                </a:solidFill>
              </a:rPr>
              <a:t> </a:t>
            </a:r>
            <a:r>
              <a:rPr lang="en-US" sz="1200" dirty="0" err="1">
                <a:solidFill>
                  <a:srgbClr val="002060"/>
                </a:solidFill>
              </a:rPr>
              <a:t>là</a:t>
            </a:r>
            <a:r>
              <a:rPr lang="en-US" sz="1200" dirty="0">
                <a:solidFill>
                  <a:srgbClr val="002060"/>
                </a:solidFill>
              </a:rPr>
              <a:t> </a:t>
            </a:r>
            <a:r>
              <a:rPr lang="en-US" sz="1200" dirty="0" err="1">
                <a:solidFill>
                  <a:srgbClr val="002060"/>
                </a:solidFill>
              </a:rPr>
              <a:t>khẳng</a:t>
            </a:r>
            <a:r>
              <a:rPr lang="en-US" sz="1200" dirty="0">
                <a:solidFill>
                  <a:srgbClr val="002060"/>
                </a:solidFill>
              </a:rPr>
              <a:t> </a:t>
            </a:r>
            <a:r>
              <a:rPr lang="en-US" sz="1200" dirty="0" err="1">
                <a:solidFill>
                  <a:srgbClr val="002060"/>
                </a:solidFill>
              </a:rPr>
              <a:t>định</a:t>
            </a:r>
            <a:r>
              <a:rPr lang="en-US" sz="1200" dirty="0">
                <a:solidFill>
                  <a:srgbClr val="002060"/>
                </a:solidFill>
              </a:rPr>
              <a:t>, </a:t>
            </a:r>
            <a:r>
              <a:rPr lang="en-US" sz="1200" dirty="0" err="1">
                <a:solidFill>
                  <a:srgbClr val="002060"/>
                </a:solidFill>
              </a:rPr>
              <a:t>hãy</a:t>
            </a:r>
            <a:r>
              <a:rPr lang="en-US" sz="1200" dirty="0">
                <a:solidFill>
                  <a:srgbClr val="002060"/>
                </a:solidFill>
              </a:rPr>
              <a:t> </a:t>
            </a:r>
            <a:r>
              <a:rPr lang="en-US" sz="1200" dirty="0" err="1">
                <a:solidFill>
                  <a:srgbClr val="002060"/>
                </a:solidFill>
              </a:rPr>
              <a:t>đưa</a:t>
            </a:r>
            <a:r>
              <a:rPr lang="en-US" sz="1200" dirty="0">
                <a:solidFill>
                  <a:srgbClr val="002060"/>
                </a:solidFill>
              </a:rPr>
              <a:t> </a:t>
            </a:r>
            <a:r>
              <a:rPr lang="en-US" sz="1200" dirty="0" err="1">
                <a:solidFill>
                  <a:srgbClr val="002060"/>
                </a:solidFill>
              </a:rPr>
              <a:t>ra</a:t>
            </a:r>
            <a:r>
              <a:rPr lang="en-US" sz="1200" dirty="0">
                <a:solidFill>
                  <a:srgbClr val="002060"/>
                </a:solidFill>
              </a:rPr>
              <a:t> </a:t>
            </a:r>
            <a:r>
              <a:rPr lang="en-US" sz="1200" dirty="0" err="1">
                <a:solidFill>
                  <a:srgbClr val="002060"/>
                </a:solidFill>
              </a:rPr>
              <a:t>vị</a:t>
            </a:r>
            <a:r>
              <a:rPr lang="en-US" sz="1200" dirty="0">
                <a:solidFill>
                  <a:srgbClr val="002060"/>
                </a:solidFill>
              </a:rPr>
              <a:t> </a:t>
            </a:r>
            <a:r>
              <a:rPr lang="en-US" sz="1200" dirty="0" err="1">
                <a:solidFill>
                  <a:srgbClr val="002060"/>
                </a:solidFill>
              </a:rPr>
              <a:t>trí</a:t>
            </a:r>
            <a:r>
              <a:rPr lang="en-US" sz="1200" dirty="0">
                <a:solidFill>
                  <a:srgbClr val="002060"/>
                </a:solidFill>
              </a:rPr>
              <a:t> </a:t>
            </a:r>
            <a:r>
              <a:rPr lang="en-US" sz="1200" dirty="0" err="1">
                <a:solidFill>
                  <a:srgbClr val="002060"/>
                </a:solidFill>
              </a:rPr>
              <a:t>xuất</a:t>
            </a:r>
            <a:r>
              <a:rPr lang="en-US" sz="1200" dirty="0">
                <a:solidFill>
                  <a:srgbClr val="002060"/>
                </a:solidFill>
              </a:rPr>
              <a:t> </a:t>
            </a:r>
            <a:r>
              <a:rPr lang="en-US" sz="1200" dirty="0" err="1">
                <a:solidFill>
                  <a:srgbClr val="002060"/>
                </a:solidFill>
              </a:rPr>
              <a:t>hiện</a:t>
            </a:r>
            <a:r>
              <a:rPr lang="en-US" sz="1200" dirty="0">
                <a:solidFill>
                  <a:srgbClr val="002060"/>
                </a:solidFill>
              </a:rPr>
              <a:t> </a:t>
            </a:r>
            <a:r>
              <a:rPr lang="en-US" sz="1200" dirty="0" err="1">
                <a:solidFill>
                  <a:srgbClr val="002060"/>
                </a:solidFill>
              </a:rPr>
              <a:t>của</a:t>
            </a:r>
            <a:r>
              <a:rPr lang="en-US" sz="1200" dirty="0">
                <a:solidFill>
                  <a:srgbClr val="002060"/>
                </a:solidFill>
              </a:rPr>
              <a:t> </a:t>
            </a:r>
            <a:r>
              <a:rPr lang="en-US" sz="1200" i="1" dirty="0">
                <a:solidFill>
                  <a:srgbClr val="002060"/>
                </a:solidFill>
              </a:rPr>
              <a:t>x</a:t>
            </a:r>
            <a:r>
              <a:rPr lang="en-US" sz="1200" dirty="0">
                <a:solidFill>
                  <a:srgbClr val="002060"/>
                </a:solidFill>
              </a:rPr>
              <a:t> </a:t>
            </a:r>
            <a:r>
              <a:rPr lang="en-US" sz="1200" dirty="0" err="1">
                <a:solidFill>
                  <a:srgbClr val="002060"/>
                </a:solidFill>
              </a:rPr>
              <a:t>trong</a:t>
            </a:r>
            <a:r>
              <a:rPr lang="en-US" sz="1200" dirty="0">
                <a:solidFill>
                  <a:srgbClr val="002060"/>
                </a:solidFill>
              </a:rPr>
              <a:t> </a:t>
            </a:r>
            <a:r>
              <a:rPr lang="en-US" sz="1200" dirty="0" err="1">
                <a:solidFill>
                  <a:srgbClr val="002060"/>
                </a:solidFill>
              </a:rPr>
              <a:t>dãy</a:t>
            </a:r>
            <a:r>
              <a:rPr lang="en-US" sz="1200" dirty="0">
                <a:solidFill>
                  <a:srgbClr val="002060"/>
                </a:solidFill>
              </a:rPr>
              <a:t> </a:t>
            </a:r>
            <a:r>
              <a:rPr lang="en-US" sz="1200" dirty="0" err="1">
                <a:solidFill>
                  <a:srgbClr val="002060"/>
                </a:solidFill>
              </a:rPr>
              <a:t>đã</a:t>
            </a:r>
            <a:r>
              <a:rPr lang="en-US" sz="1200" dirty="0">
                <a:solidFill>
                  <a:srgbClr val="002060"/>
                </a:solidFill>
              </a:rPr>
              <a:t> </a:t>
            </a:r>
            <a:r>
              <a:rPr lang="en-US" sz="1200" dirty="0" err="1">
                <a:solidFill>
                  <a:srgbClr val="002060"/>
                </a:solidFill>
              </a:rPr>
              <a:t>cho</a:t>
            </a:r>
            <a:r>
              <a:rPr lang="en-US" sz="1200" dirty="0">
                <a:solidFill>
                  <a:srgbClr val="002060"/>
                </a:solidFill>
              </a:rPr>
              <a:t>, </a:t>
            </a:r>
            <a:r>
              <a:rPr lang="en-US" sz="1200" dirty="0" err="1">
                <a:solidFill>
                  <a:srgbClr val="002060"/>
                </a:solidFill>
              </a:rPr>
              <a:t>nghĩa</a:t>
            </a:r>
            <a:r>
              <a:rPr lang="en-US" sz="1200" dirty="0">
                <a:solidFill>
                  <a:srgbClr val="002060"/>
                </a:solidFill>
              </a:rPr>
              <a:t> </a:t>
            </a:r>
            <a:r>
              <a:rPr lang="en-US" sz="1200" dirty="0" err="1">
                <a:solidFill>
                  <a:srgbClr val="002060"/>
                </a:solidFill>
              </a:rPr>
              <a:t>là</a:t>
            </a:r>
            <a:r>
              <a:rPr lang="en-US" sz="1200" dirty="0">
                <a:solidFill>
                  <a:srgbClr val="002060"/>
                </a:solidFill>
              </a:rPr>
              <a:t> </a:t>
            </a:r>
            <a:r>
              <a:rPr lang="en-US" sz="1200" dirty="0" err="1">
                <a:solidFill>
                  <a:srgbClr val="002060"/>
                </a:solidFill>
              </a:rPr>
              <a:t>đưa</a:t>
            </a:r>
            <a:r>
              <a:rPr lang="en-US" sz="1200" dirty="0">
                <a:solidFill>
                  <a:srgbClr val="002060"/>
                </a:solidFill>
              </a:rPr>
              <a:t> </a:t>
            </a:r>
            <a:r>
              <a:rPr lang="en-US" sz="1200" dirty="0" err="1">
                <a:solidFill>
                  <a:srgbClr val="002060"/>
                </a:solidFill>
              </a:rPr>
              <a:t>ra</a:t>
            </a:r>
            <a:r>
              <a:rPr lang="en-US" sz="1200" dirty="0">
                <a:solidFill>
                  <a:srgbClr val="002060"/>
                </a:solidFill>
              </a:rPr>
              <a:t> </a:t>
            </a:r>
            <a:r>
              <a:rPr lang="en-US" sz="1200" dirty="0" err="1">
                <a:solidFill>
                  <a:srgbClr val="002060"/>
                </a:solidFill>
              </a:rPr>
              <a:t>chỉ</a:t>
            </a:r>
            <a:r>
              <a:rPr lang="en-US" sz="1200" dirty="0">
                <a:solidFill>
                  <a:srgbClr val="002060"/>
                </a:solidFill>
              </a:rPr>
              <a:t> </a:t>
            </a:r>
            <a:r>
              <a:rPr lang="en-US" sz="1200" dirty="0" err="1">
                <a:solidFill>
                  <a:srgbClr val="002060"/>
                </a:solidFill>
              </a:rPr>
              <a:t>số</a:t>
            </a:r>
            <a:r>
              <a:rPr lang="en-US" sz="1200" dirty="0">
                <a:solidFill>
                  <a:srgbClr val="002060"/>
                </a:solidFill>
              </a:rPr>
              <a:t> </a:t>
            </a:r>
            <a:r>
              <a:rPr lang="en-US" sz="1200" dirty="0" err="1">
                <a:solidFill>
                  <a:srgbClr val="002060"/>
                </a:solidFill>
              </a:rPr>
              <a:t>i</a:t>
            </a:r>
            <a:r>
              <a:rPr lang="en-US" sz="1200" dirty="0">
                <a:solidFill>
                  <a:srgbClr val="002060"/>
                </a:solidFill>
              </a:rPr>
              <a:t> </a:t>
            </a:r>
            <a:r>
              <a:rPr lang="en-US" sz="1200" dirty="0" err="1">
                <a:solidFill>
                  <a:srgbClr val="002060"/>
                </a:solidFill>
              </a:rPr>
              <a:t>sao</a:t>
            </a:r>
            <a:r>
              <a:rPr lang="en-US" sz="1200" dirty="0">
                <a:solidFill>
                  <a:srgbClr val="002060"/>
                </a:solidFill>
              </a:rPr>
              <a:t> </a:t>
            </a:r>
            <a:r>
              <a:rPr lang="en-US" sz="1200" dirty="0" err="1">
                <a:solidFill>
                  <a:srgbClr val="002060"/>
                </a:solidFill>
              </a:rPr>
              <a:t>cho</a:t>
            </a:r>
            <a:r>
              <a:rPr lang="en-US" sz="1200" dirty="0">
                <a:solidFill>
                  <a:srgbClr val="002060"/>
                </a:solidFill>
              </a:rPr>
              <a:t> </a:t>
            </a:r>
            <a:r>
              <a:rPr lang="en-US" sz="1200" i="1" dirty="0">
                <a:solidFill>
                  <a:srgbClr val="002060"/>
                </a:solidFill>
              </a:rPr>
              <a:t>a</a:t>
            </a:r>
            <a:r>
              <a:rPr lang="en-US" sz="1200" i="1" baseline="-25000" dirty="0">
                <a:solidFill>
                  <a:srgbClr val="002060"/>
                </a:solidFill>
              </a:rPr>
              <a:t>i</a:t>
            </a:r>
            <a:r>
              <a:rPr lang="en-US" sz="1200" dirty="0">
                <a:solidFill>
                  <a:srgbClr val="002060"/>
                </a:solidFill>
              </a:rPr>
              <a:t> = </a:t>
            </a:r>
            <a:r>
              <a:rPr lang="en-US" sz="1200" i="1" dirty="0">
                <a:solidFill>
                  <a:srgbClr val="002060"/>
                </a:solidFill>
              </a:rPr>
              <a:t>x.</a:t>
            </a:r>
            <a:r>
              <a:rPr lang="en-US" sz="1200" dirty="0">
                <a:solidFill>
                  <a:srgbClr val="002060"/>
                </a:solidFill>
              </a:rPr>
              <a:t> </a:t>
            </a:r>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6</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8945315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35</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9295906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CB8B44B-6B35-4511-B4DA-1AA3A9D4FEBB}" type="slidenum">
              <a:rPr lang="en-US" smtClean="0"/>
              <a:t>36</a:t>
            </a:fld>
            <a:endParaRPr lang="en-US"/>
          </a:p>
        </p:txBody>
      </p:sp>
    </p:spTree>
    <p:extLst>
      <p:ext uri="{BB962C8B-B14F-4D97-AF65-F5344CB8AC3E}">
        <p14:creationId xmlns:p14="http://schemas.microsoft.com/office/powerpoint/2010/main" val="33564503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37</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7494412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ts val="600"/>
              </a:spcBef>
              <a:defRPr/>
            </a:pPr>
            <a:r>
              <a:rPr lang="en-US" sz="2000" b="1" dirty="0" err="1">
                <a:solidFill>
                  <a:srgbClr val="C00000"/>
                </a:solidFill>
              </a:rPr>
              <a:t>makeTreeNode</a:t>
            </a:r>
            <a:r>
              <a:rPr lang="en-US" sz="2000" b="1" dirty="0">
                <a:solidFill>
                  <a:srgbClr val="C00000"/>
                </a:solidFill>
              </a:rPr>
              <a:t>( value) -</a:t>
            </a:r>
            <a:r>
              <a:rPr lang="en-US" sz="2000" b="1" dirty="0">
                <a:solidFill>
                  <a:schemeClr val="accent2"/>
                </a:solidFill>
              </a:rPr>
              <a:t> </a:t>
            </a:r>
            <a:r>
              <a:rPr lang="en-US" sz="2000" b="1" dirty="0" err="1">
                <a:solidFill>
                  <a:schemeClr val="accent2"/>
                </a:solidFill>
              </a:rPr>
              <a:t>Tạo</a:t>
            </a:r>
            <a:r>
              <a:rPr lang="en-US" sz="2000" b="1" dirty="0">
                <a:solidFill>
                  <a:schemeClr val="accent2"/>
                </a:solidFill>
              </a:rPr>
              <a:t> </a:t>
            </a:r>
            <a:r>
              <a:rPr lang="en-US" sz="2000" b="1" dirty="0" err="1">
                <a:solidFill>
                  <a:schemeClr val="accent2"/>
                </a:solidFill>
              </a:rPr>
              <a:t>một</a:t>
            </a:r>
            <a:r>
              <a:rPr lang="en-US" sz="2000" b="1" dirty="0">
                <a:solidFill>
                  <a:schemeClr val="accent2"/>
                </a:solidFill>
              </a:rPr>
              <a:t> </a:t>
            </a:r>
            <a:r>
              <a:rPr lang="en-US" sz="2000" b="1" dirty="0" err="1">
                <a:solidFill>
                  <a:schemeClr val="accent2"/>
                </a:solidFill>
              </a:rPr>
              <a:t>nút</a:t>
            </a:r>
            <a:r>
              <a:rPr lang="en-US" sz="2000" b="1" dirty="0">
                <a:solidFill>
                  <a:schemeClr val="accent2"/>
                </a:solidFill>
              </a:rPr>
              <a:t> </a:t>
            </a:r>
            <a:r>
              <a:rPr lang="en-US" sz="2000" b="1" dirty="0" err="1">
                <a:solidFill>
                  <a:schemeClr val="accent2"/>
                </a:solidFill>
              </a:rPr>
              <a:t>với</a:t>
            </a:r>
            <a:r>
              <a:rPr lang="en-US" sz="2000" b="1" dirty="0">
                <a:solidFill>
                  <a:schemeClr val="accent2"/>
                </a:solidFill>
              </a:rPr>
              <a:t> </a:t>
            </a:r>
            <a:r>
              <a:rPr lang="en-US" sz="2000" b="1" dirty="0" err="1">
                <a:solidFill>
                  <a:schemeClr val="accent2"/>
                </a:solidFill>
              </a:rPr>
              <a:t>khoá</a:t>
            </a:r>
            <a:r>
              <a:rPr lang="en-US" sz="2000" b="1" dirty="0">
                <a:solidFill>
                  <a:schemeClr val="accent2"/>
                </a:solidFill>
              </a:rPr>
              <a:t> </a:t>
            </a:r>
            <a:r>
              <a:rPr lang="en-US" sz="2000" b="1" dirty="0" err="1">
                <a:solidFill>
                  <a:schemeClr val="accent2"/>
                </a:solidFill>
              </a:rPr>
              <a:t>cho</a:t>
            </a:r>
            <a:r>
              <a:rPr lang="en-US" sz="2000" b="1" dirty="0">
                <a:solidFill>
                  <a:schemeClr val="accent2"/>
                </a:solidFill>
              </a:rPr>
              <a:t> </a:t>
            </a:r>
            <a:r>
              <a:rPr lang="en-US" sz="2000" b="1" dirty="0" err="1">
                <a:solidFill>
                  <a:schemeClr val="accent2"/>
                </a:solidFill>
              </a:rPr>
              <a:t>bởi</a:t>
            </a:r>
            <a:r>
              <a:rPr lang="en-US" sz="2000" b="1" dirty="0">
                <a:solidFill>
                  <a:schemeClr val="accent2"/>
                </a:solidFill>
              </a:rPr>
              <a:t> value</a:t>
            </a:r>
          </a:p>
          <a:p>
            <a:pPr>
              <a:spcBef>
                <a:spcPts val="600"/>
              </a:spcBef>
              <a:defRPr/>
            </a:pPr>
            <a:r>
              <a:rPr lang="en-US" sz="2000" b="1" dirty="0">
                <a:solidFill>
                  <a:srgbClr val="C00000"/>
                </a:solidFill>
              </a:rPr>
              <a:t>search(</a:t>
            </a:r>
            <a:r>
              <a:rPr lang="en-US" sz="2000" b="1" dirty="0" err="1">
                <a:solidFill>
                  <a:srgbClr val="C00000"/>
                </a:solidFill>
              </a:rPr>
              <a:t>nodePtr</a:t>
            </a:r>
            <a:r>
              <a:rPr lang="en-US" sz="2000" b="1" dirty="0">
                <a:solidFill>
                  <a:srgbClr val="C00000"/>
                </a:solidFill>
              </a:rPr>
              <a:t>,  k) - </a:t>
            </a:r>
            <a:r>
              <a:rPr lang="en-US" sz="2000" b="1" dirty="0">
                <a:solidFill>
                  <a:schemeClr val="accent2"/>
                </a:solidFill>
              </a:rPr>
              <a:t> Tìm </a:t>
            </a:r>
            <a:r>
              <a:rPr lang="en-US" sz="2000" b="1" dirty="0" err="1">
                <a:solidFill>
                  <a:schemeClr val="accent2"/>
                </a:solidFill>
              </a:rPr>
              <a:t>kiếm</a:t>
            </a:r>
            <a:r>
              <a:rPr lang="en-US" sz="2000" b="1" dirty="0">
                <a:solidFill>
                  <a:schemeClr val="accent2"/>
                </a:solidFill>
              </a:rPr>
              <a:t> </a:t>
            </a:r>
            <a:r>
              <a:rPr lang="en-US" sz="2000" b="1" dirty="0" err="1">
                <a:solidFill>
                  <a:schemeClr val="accent2"/>
                </a:solidFill>
              </a:rPr>
              <a:t>nút</a:t>
            </a:r>
            <a:r>
              <a:rPr lang="en-US" sz="2000" b="1" dirty="0">
                <a:solidFill>
                  <a:schemeClr val="accent2"/>
                </a:solidFill>
              </a:rPr>
              <a:t> </a:t>
            </a:r>
            <a:r>
              <a:rPr lang="en-US" sz="2000" b="1" dirty="0" err="1">
                <a:solidFill>
                  <a:schemeClr val="accent2"/>
                </a:solidFill>
              </a:rPr>
              <a:t>có</a:t>
            </a:r>
            <a:r>
              <a:rPr lang="en-US" sz="2000" b="1" dirty="0">
                <a:solidFill>
                  <a:schemeClr val="accent2"/>
                </a:solidFill>
              </a:rPr>
              <a:t> </a:t>
            </a:r>
            <a:r>
              <a:rPr lang="en-US" sz="2000" b="1" dirty="0" err="1">
                <a:solidFill>
                  <a:schemeClr val="accent2"/>
                </a:solidFill>
              </a:rPr>
              <a:t>giá</a:t>
            </a:r>
            <a:r>
              <a:rPr lang="en-US" sz="2000" b="1" dirty="0">
                <a:solidFill>
                  <a:schemeClr val="accent2"/>
                </a:solidFill>
              </a:rPr>
              <a:t> </a:t>
            </a:r>
            <a:r>
              <a:rPr lang="en-US" sz="2000" b="1" dirty="0" err="1">
                <a:solidFill>
                  <a:schemeClr val="accent2"/>
                </a:solidFill>
              </a:rPr>
              <a:t>trị</a:t>
            </a:r>
            <a:r>
              <a:rPr lang="en-US" sz="2000" b="1" dirty="0">
                <a:solidFill>
                  <a:schemeClr val="accent2"/>
                </a:solidFill>
              </a:rPr>
              <a:t> </a:t>
            </a:r>
            <a:r>
              <a:rPr lang="en-US" sz="2000" b="1" dirty="0" err="1">
                <a:solidFill>
                  <a:schemeClr val="accent2"/>
                </a:solidFill>
              </a:rPr>
              <a:t>khoá</a:t>
            </a:r>
            <a:r>
              <a:rPr lang="en-US" sz="2000" b="1" dirty="0">
                <a:solidFill>
                  <a:schemeClr val="accent2"/>
                </a:solidFill>
              </a:rPr>
              <a:t> </a:t>
            </a:r>
            <a:r>
              <a:rPr lang="en-US" sz="2000" b="1" dirty="0" err="1">
                <a:solidFill>
                  <a:schemeClr val="accent2"/>
                </a:solidFill>
              </a:rPr>
              <a:t>bằng</a:t>
            </a:r>
            <a:r>
              <a:rPr lang="en-US" sz="2000" b="1" dirty="0">
                <a:solidFill>
                  <a:schemeClr val="accent2"/>
                </a:solidFill>
              </a:rPr>
              <a:t> k </a:t>
            </a:r>
            <a:r>
              <a:rPr lang="en-US" sz="2000" b="1" dirty="0" err="1">
                <a:solidFill>
                  <a:schemeClr val="accent2"/>
                </a:solidFill>
              </a:rPr>
              <a:t>trên</a:t>
            </a:r>
            <a:r>
              <a:rPr lang="en-US" sz="2000" b="1" dirty="0">
                <a:solidFill>
                  <a:schemeClr val="accent2"/>
                </a:solidFill>
              </a:rPr>
              <a:t> BST </a:t>
            </a:r>
            <a:r>
              <a:rPr lang="en-US" sz="2000" b="1" dirty="0" err="1">
                <a:solidFill>
                  <a:schemeClr val="accent2"/>
                </a:solidFill>
              </a:rPr>
              <a:t>trỏ</a:t>
            </a:r>
            <a:r>
              <a:rPr lang="en-US" sz="2000" b="1" dirty="0">
                <a:solidFill>
                  <a:schemeClr val="accent2"/>
                </a:solidFill>
              </a:rPr>
              <a:t> </a:t>
            </a:r>
            <a:r>
              <a:rPr lang="en-US" sz="2000" b="1" dirty="0" err="1">
                <a:solidFill>
                  <a:schemeClr val="accent2"/>
                </a:solidFill>
              </a:rPr>
              <a:t>bởi</a:t>
            </a:r>
            <a:r>
              <a:rPr lang="en-US" sz="2000" b="1" dirty="0">
                <a:solidFill>
                  <a:schemeClr val="accent2"/>
                </a:solidFill>
              </a:rPr>
              <a:t> </a:t>
            </a:r>
            <a:r>
              <a:rPr lang="en-US" sz="2000" b="1" dirty="0" err="1">
                <a:solidFill>
                  <a:schemeClr val="accent2"/>
                </a:solidFill>
              </a:rPr>
              <a:t>nodePtr</a:t>
            </a:r>
            <a:endParaRPr lang="en-US" sz="2000" b="1" dirty="0">
              <a:solidFill>
                <a:schemeClr val="accent2"/>
              </a:solidFill>
            </a:endParaRPr>
          </a:p>
          <a:p>
            <a:pPr>
              <a:spcBef>
                <a:spcPts val="600"/>
              </a:spcBef>
              <a:defRPr/>
            </a:pPr>
            <a:r>
              <a:rPr lang="en-US" sz="2000" b="1" dirty="0" err="1">
                <a:solidFill>
                  <a:srgbClr val="C00000"/>
                </a:solidFill>
                <a:latin typeface="+mj-lt"/>
              </a:rPr>
              <a:t>find_min</a:t>
            </a:r>
            <a:r>
              <a:rPr lang="en-US" sz="2000" b="1" dirty="0">
                <a:solidFill>
                  <a:srgbClr val="C00000"/>
                </a:solidFill>
                <a:latin typeface="+mj-lt"/>
              </a:rPr>
              <a:t>(</a:t>
            </a:r>
            <a:r>
              <a:rPr lang="en-US" sz="2000" b="1" dirty="0" err="1">
                <a:solidFill>
                  <a:srgbClr val="C00000"/>
                </a:solidFill>
                <a:latin typeface="+mj-lt"/>
              </a:rPr>
              <a:t>nodePtr</a:t>
            </a:r>
            <a:r>
              <a:rPr lang="en-US" sz="2000" b="1" dirty="0">
                <a:solidFill>
                  <a:srgbClr val="C00000"/>
                </a:solidFill>
                <a:latin typeface="+mj-lt"/>
              </a:rPr>
              <a:t>): </a:t>
            </a:r>
            <a:r>
              <a:rPr lang="en-US" sz="2000" b="1" dirty="0" err="1">
                <a:solidFill>
                  <a:schemeClr val="accent6"/>
                </a:solidFill>
                <a:latin typeface="+mj-lt"/>
              </a:rPr>
              <a:t>Trả</a:t>
            </a:r>
            <a:r>
              <a:rPr lang="en-US" sz="2000" b="1" dirty="0">
                <a:solidFill>
                  <a:schemeClr val="accent6"/>
                </a:solidFill>
                <a:latin typeface="+mj-lt"/>
              </a:rPr>
              <a:t> </a:t>
            </a:r>
            <a:r>
              <a:rPr lang="en-US" sz="2000" b="1" dirty="0" err="1">
                <a:solidFill>
                  <a:schemeClr val="accent6"/>
                </a:solidFill>
                <a:latin typeface="+mj-lt"/>
              </a:rPr>
              <a:t>lại</a:t>
            </a:r>
            <a:r>
              <a:rPr lang="en-US" sz="2000" b="1" dirty="0">
                <a:solidFill>
                  <a:schemeClr val="accent6"/>
                </a:solidFill>
                <a:latin typeface="+mj-lt"/>
              </a:rPr>
              <a:t> </a:t>
            </a:r>
            <a:r>
              <a:rPr lang="en-US" sz="2000" b="1" dirty="0" err="1">
                <a:solidFill>
                  <a:schemeClr val="accent6"/>
                </a:solidFill>
                <a:latin typeface="+mj-lt"/>
              </a:rPr>
              <a:t>nút</a:t>
            </a:r>
            <a:r>
              <a:rPr lang="en-US" sz="2000" b="1" dirty="0">
                <a:solidFill>
                  <a:schemeClr val="accent6"/>
                </a:solidFill>
                <a:latin typeface="+mj-lt"/>
              </a:rPr>
              <a:t> </a:t>
            </a:r>
            <a:r>
              <a:rPr lang="en-US" sz="2000" b="1" dirty="0" err="1">
                <a:solidFill>
                  <a:schemeClr val="accent6"/>
                </a:solidFill>
                <a:latin typeface="+mj-lt"/>
              </a:rPr>
              <a:t>có</a:t>
            </a:r>
            <a:r>
              <a:rPr lang="en-US" sz="2000" b="1" dirty="0">
                <a:solidFill>
                  <a:schemeClr val="accent6"/>
                </a:solidFill>
                <a:latin typeface="+mj-lt"/>
              </a:rPr>
              <a:t> </a:t>
            </a:r>
            <a:r>
              <a:rPr lang="en-US" sz="2000" b="1" dirty="0" err="1">
                <a:solidFill>
                  <a:schemeClr val="accent6"/>
                </a:solidFill>
                <a:latin typeface="+mj-lt"/>
              </a:rPr>
              <a:t>khoá</a:t>
            </a:r>
            <a:r>
              <a:rPr lang="en-US" sz="2000" b="1" dirty="0">
                <a:solidFill>
                  <a:schemeClr val="accent6"/>
                </a:solidFill>
                <a:latin typeface="+mj-lt"/>
              </a:rPr>
              <a:t> </a:t>
            </a:r>
            <a:r>
              <a:rPr lang="en-US" sz="2000" b="1" dirty="0" err="1">
                <a:solidFill>
                  <a:schemeClr val="accent6"/>
                </a:solidFill>
                <a:latin typeface="+mj-lt"/>
              </a:rPr>
              <a:t>nhỏ</a:t>
            </a:r>
            <a:r>
              <a:rPr lang="en-US" sz="2000" b="1" dirty="0">
                <a:solidFill>
                  <a:schemeClr val="accent6"/>
                </a:solidFill>
                <a:latin typeface="+mj-lt"/>
              </a:rPr>
              <a:t> </a:t>
            </a:r>
            <a:r>
              <a:rPr lang="en-US" sz="2000" b="1" dirty="0" err="1">
                <a:solidFill>
                  <a:schemeClr val="accent6"/>
                </a:solidFill>
                <a:latin typeface="+mj-lt"/>
              </a:rPr>
              <a:t>nhất</a:t>
            </a:r>
            <a:r>
              <a:rPr lang="en-US" sz="2000" b="1" dirty="0">
                <a:solidFill>
                  <a:schemeClr val="accent6"/>
                </a:solidFill>
                <a:latin typeface="+mj-lt"/>
              </a:rPr>
              <a:t> </a:t>
            </a:r>
            <a:r>
              <a:rPr lang="en-US" sz="2000" b="1" dirty="0" err="1">
                <a:solidFill>
                  <a:schemeClr val="accent6"/>
                </a:solidFill>
                <a:latin typeface="+mj-lt"/>
              </a:rPr>
              <a:t>trên</a:t>
            </a:r>
            <a:r>
              <a:rPr lang="en-US" sz="2000" b="1" dirty="0">
                <a:solidFill>
                  <a:schemeClr val="accent6"/>
                </a:solidFill>
                <a:latin typeface="+mj-lt"/>
              </a:rPr>
              <a:t> BST </a:t>
            </a:r>
            <a:r>
              <a:rPr lang="en-US" sz="2000" b="1" dirty="0" err="1">
                <a:solidFill>
                  <a:schemeClr val="accent6"/>
                </a:solidFill>
                <a:latin typeface="+mj-lt"/>
              </a:rPr>
              <a:t>trỏ</a:t>
            </a:r>
            <a:r>
              <a:rPr lang="en-US" sz="2000" b="1" dirty="0">
                <a:solidFill>
                  <a:schemeClr val="accent6"/>
                </a:solidFill>
                <a:latin typeface="+mj-lt"/>
              </a:rPr>
              <a:t> </a:t>
            </a:r>
            <a:r>
              <a:rPr lang="en-US" sz="2000" b="1" dirty="0" err="1">
                <a:solidFill>
                  <a:schemeClr val="accent6"/>
                </a:solidFill>
                <a:latin typeface="+mj-lt"/>
              </a:rPr>
              <a:t>bởi</a:t>
            </a:r>
            <a:r>
              <a:rPr lang="en-US" sz="2000" b="1" dirty="0">
                <a:solidFill>
                  <a:schemeClr val="accent6"/>
                </a:solidFill>
                <a:latin typeface="+mj-lt"/>
              </a:rPr>
              <a:t> </a:t>
            </a:r>
            <a:r>
              <a:rPr lang="en-US" sz="2000" b="1" dirty="0" err="1">
                <a:solidFill>
                  <a:schemeClr val="accent6"/>
                </a:solidFill>
                <a:latin typeface="+mj-lt"/>
              </a:rPr>
              <a:t>nodePtr</a:t>
            </a:r>
            <a:endParaRPr lang="en-US" sz="2000" b="1" dirty="0">
              <a:solidFill>
                <a:schemeClr val="accent6"/>
              </a:solidFill>
              <a:latin typeface="+mj-lt"/>
            </a:endParaRPr>
          </a:p>
          <a:p>
            <a:pPr>
              <a:spcBef>
                <a:spcPts val="600"/>
              </a:spcBef>
              <a:defRPr/>
            </a:pPr>
            <a:r>
              <a:rPr lang="en-US" sz="2000" b="1" dirty="0" err="1">
                <a:solidFill>
                  <a:srgbClr val="C00000"/>
                </a:solidFill>
                <a:latin typeface="+mj-lt"/>
              </a:rPr>
              <a:t>find_max</a:t>
            </a:r>
            <a:r>
              <a:rPr lang="en-US" sz="2000" b="1" dirty="0">
                <a:solidFill>
                  <a:srgbClr val="C00000"/>
                </a:solidFill>
                <a:latin typeface="+mj-lt"/>
              </a:rPr>
              <a:t>: </a:t>
            </a:r>
            <a:r>
              <a:rPr lang="en-US" sz="2000" b="1" dirty="0" err="1">
                <a:solidFill>
                  <a:schemeClr val="accent6"/>
                </a:solidFill>
              </a:rPr>
              <a:t>Trả</a:t>
            </a:r>
            <a:r>
              <a:rPr lang="en-US" sz="2000" b="1" dirty="0">
                <a:solidFill>
                  <a:schemeClr val="accent6"/>
                </a:solidFill>
              </a:rPr>
              <a:t> </a:t>
            </a:r>
            <a:r>
              <a:rPr lang="en-US" sz="2000" b="1" dirty="0" err="1">
                <a:solidFill>
                  <a:schemeClr val="accent6"/>
                </a:solidFill>
              </a:rPr>
              <a:t>lại</a:t>
            </a:r>
            <a:r>
              <a:rPr lang="en-US" sz="2000" b="1" dirty="0">
                <a:solidFill>
                  <a:schemeClr val="accent6"/>
                </a:solidFill>
              </a:rPr>
              <a:t> </a:t>
            </a:r>
            <a:r>
              <a:rPr lang="en-US" sz="2000" b="1" dirty="0" err="1">
                <a:solidFill>
                  <a:schemeClr val="accent6"/>
                </a:solidFill>
              </a:rPr>
              <a:t>nút</a:t>
            </a:r>
            <a:r>
              <a:rPr lang="en-US" sz="2000" b="1" dirty="0">
                <a:solidFill>
                  <a:schemeClr val="accent6"/>
                </a:solidFill>
              </a:rPr>
              <a:t> </a:t>
            </a:r>
            <a:r>
              <a:rPr lang="en-US" sz="2000" b="1" dirty="0" err="1">
                <a:solidFill>
                  <a:schemeClr val="accent6"/>
                </a:solidFill>
              </a:rPr>
              <a:t>có</a:t>
            </a:r>
            <a:r>
              <a:rPr lang="en-US" sz="2000" b="1" dirty="0">
                <a:solidFill>
                  <a:schemeClr val="accent6"/>
                </a:solidFill>
              </a:rPr>
              <a:t> </a:t>
            </a:r>
            <a:r>
              <a:rPr lang="en-US" sz="2000" b="1" dirty="0" err="1">
                <a:solidFill>
                  <a:schemeClr val="accent6"/>
                </a:solidFill>
              </a:rPr>
              <a:t>khoá</a:t>
            </a:r>
            <a:r>
              <a:rPr lang="en-US" sz="2000" b="1" dirty="0">
                <a:solidFill>
                  <a:schemeClr val="accent6"/>
                </a:solidFill>
              </a:rPr>
              <a:t> </a:t>
            </a:r>
            <a:r>
              <a:rPr lang="en-US" sz="2000" b="1" dirty="0" err="1">
                <a:solidFill>
                  <a:schemeClr val="accent6"/>
                </a:solidFill>
              </a:rPr>
              <a:t>lớn</a:t>
            </a:r>
            <a:r>
              <a:rPr lang="en-US" sz="2000" b="1" dirty="0">
                <a:solidFill>
                  <a:schemeClr val="accent6"/>
                </a:solidFill>
              </a:rPr>
              <a:t> </a:t>
            </a:r>
            <a:r>
              <a:rPr lang="en-US" sz="2000" b="1" dirty="0" err="1">
                <a:solidFill>
                  <a:schemeClr val="accent6"/>
                </a:solidFill>
              </a:rPr>
              <a:t>nhất</a:t>
            </a:r>
            <a:r>
              <a:rPr lang="en-US" sz="2000" b="1" dirty="0">
                <a:solidFill>
                  <a:schemeClr val="accent6"/>
                </a:solidFill>
              </a:rPr>
              <a:t> </a:t>
            </a:r>
            <a:r>
              <a:rPr lang="en-US" sz="2000" b="1" dirty="0" err="1">
                <a:solidFill>
                  <a:schemeClr val="accent6"/>
                </a:solidFill>
              </a:rPr>
              <a:t>trên</a:t>
            </a:r>
            <a:r>
              <a:rPr lang="en-US" sz="2000" b="1" dirty="0">
                <a:solidFill>
                  <a:schemeClr val="accent6"/>
                </a:solidFill>
              </a:rPr>
              <a:t> BST </a:t>
            </a:r>
            <a:r>
              <a:rPr lang="en-US" sz="2000" b="1" dirty="0" err="1">
                <a:solidFill>
                  <a:schemeClr val="accent6"/>
                </a:solidFill>
              </a:rPr>
              <a:t>trỏ</a:t>
            </a:r>
            <a:r>
              <a:rPr lang="en-US" sz="2000" b="1" dirty="0">
                <a:solidFill>
                  <a:schemeClr val="accent6"/>
                </a:solidFill>
              </a:rPr>
              <a:t> </a:t>
            </a:r>
            <a:r>
              <a:rPr lang="en-US" sz="2000" b="1" dirty="0" err="1">
                <a:solidFill>
                  <a:schemeClr val="accent6"/>
                </a:solidFill>
              </a:rPr>
              <a:t>bởi</a:t>
            </a:r>
            <a:r>
              <a:rPr lang="en-US" sz="2000" b="1" dirty="0">
                <a:solidFill>
                  <a:schemeClr val="accent6"/>
                </a:solidFill>
              </a:rPr>
              <a:t> </a:t>
            </a:r>
            <a:r>
              <a:rPr lang="en-US" sz="2000" b="1" dirty="0" err="1">
                <a:solidFill>
                  <a:schemeClr val="accent6"/>
                </a:solidFill>
              </a:rPr>
              <a:t>nodePtr</a:t>
            </a:r>
            <a:endParaRPr lang="en-US" sz="2000" b="1" dirty="0">
              <a:solidFill>
                <a:srgbClr val="C00000"/>
              </a:solidFill>
              <a:latin typeface="+mj-lt"/>
            </a:endParaRPr>
          </a:p>
          <a:p>
            <a:pPr>
              <a:spcBef>
                <a:spcPts val="600"/>
              </a:spcBef>
              <a:defRPr/>
            </a:pPr>
            <a:r>
              <a:rPr lang="en-US" sz="2000" b="1" dirty="0">
                <a:solidFill>
                  <a:srgbClr val="C00000"/>
                </a:solidFill>
                <a:latin typeface="+mj-lt"/>
              </a:rPr>
              <a:t>Successor</a:t>
            </a:r>
            <a:r>
              <a:rPr lang="en-US" sz="2000" b="1" dirty="0">
                <a:solidFill>
                  <a:srgbClr val="C00000"/>
                </a:solidFill>
              </a:rPr>
              <a:t>(x): </a:t>
            </a:r>
            <a:r>
              <a:rPr lang="en-US" sz="2000" b="1" dirty="0" err="1">
                <a:solidFill>
                  <a:schemeClr val="accent6"/>
                </a:solidFill>
              </a:rPr>
              <a:t>Trả</a:t>
            </a:r>
            <a:r>
              <a:rPr lang="en-US" sz="2000" b="1" dirty="0">
                <a:solidFill>
                  <a:schemeClr val="accent6"/>
                </a:solidFill>
              </a:rPr>
              <a:t> </a:t>
            </a:r>
            <a:r>
              <a:rPr lang="en-US" sz="2000" b="1" dirty="0" err="1">
                <a:solidFill>
                  <a:schemeClr val="accent6"/>
                </a:solidFill>
              </a:rPr>
              <a:t>lại</a:t>
            </a:r>
            <a:r>
              <a:rPr lang="en-US" sz="2000" b="1" dirty="0">
                <a:solidFill>
                  <a:schemeClr val="accent6"/>
                </a:solidFill>
              </a:rPr>
              <a:t> </a:t>
            </a:r>
            <a:r>
              <a:rPr lang="en-US" sz="2000" b="1" dirty="0" err="1">
                <a:solidFill>
                  <a:schemeClr val="accent6"/>
                </a:solidFill>
              </a:rPr>
              <a:t>nút</a:t>
            </a:r>
            <a:r>
              <a:rPr lang="en-US" sz="2000" b="1" dirty="0">
                <a:solidFill>
                  <a:schemeClr val="accent6"/>
                </a:solidFill>
              </a:rPr>
              <a:t> </a:t>
            </a:r>
            <a:r>
              <a:rPr lang="en-US" sz="2000" b="1" dirty="0" err="1">
                <a:solidFill>
                  <a:schemeClr val="accent6"/>
                </a:solidFill>
              </a:rPr>
              <a:t>kế</a:t>
            </a:r>
            <a:r>
              <a:rPr lang="en-US" sz="2000" b="1" dirty="0">
                <a:solidFill>
                  <a:schemeClr val="accent6"/>
                </a:solidFill>
              </a:rPr>
              <a:t> </a:t>
            </a:r>
            <a:r>
              <a:rPr lang="en-US" sz="2000" b="1" dirty="0" err="1">
                <a:solidFill>
                  <a:schemeClr val="accent6"/>
                </a:solidFill>
              </a:rPr>
              <a:t>cận</a:t>
            </a:r>
            <a:r>
              <a:rPr lang="en-US" sz="2000" b="1" dirty="0">
                <a:solidFill>
                  <a:schemeClr val="accent6"/>
                </a:solidFill>
              </a:rPr>
              <a:t> </a:t>
            </a:r>
            <a:r>
              <a:rPr lang="en-US" sz="2000" b="1" dirty="0" err="1">
                <a:solidFill>
                  <a:schemeClr val="accent6"/>
                </a:solidFill>
              </a:rPr>
              <a:t>sau</a:t>
            </a:r>
            <a:r>
              <a:rPr lang="en-US" sz="2000" b="1" dirty="0">
                <a:solidFill>
                  <a:schemeClr val="accent6"/>
                </a:solidFill>
              </a:rPr>
              <a:t> </a:t>
            </a:r>
            <a:r>
              <a:rPr lang="en-US" sz="2000" b="1" dirty="0" err="1">
                <a:solidFill>
                  <a:schemeClr val="accent6"/>
                </a:solidFill>
              </a:rPr>
              <a:t>của</a:t>
            </a:r>
            <a:r>
              <a:rPr lang="en-US" sz="2000" b="1" dirty="0">
                <a:solidFill>
                  <a:schemeClr val="accent6"/>
                </a:solidFill>
              </a:rPr>
              <a:t> </a:t>
            </a:r>
            <a:r>
              <a:rPr lang="en-US" sz="2000" b="1" dirty="0" err="1">
                <a:solidFill>
                  <a:schemeClr val="accent6"/>
                </a:solidFill>
              </a:rPr>
              <a:t>nút</a:t>
            </a:r>
            <a:r>
              <a:rPr lang="en-US" sz="2000" b="1" dirty="0">
                <a:solidFill>
                  <a:schemeClr val="accent6"/>
                </a:solidFill>
              </a:rPr>
              <a:t> x</a:t>
            </a:r>
            <a:endParaRPr lang="en-US" sz="2000" b="1" dirty="0">
              <a:solidFill>
                <a:schemeClr val="accent6"/>
              </a:solidFill>
              <a:latin typeface="+mj-lt"/>
            </a:endParaRPr>
          </a:p>
          <a:p>
            <a:pPr>
              <a:spcBef>
                <a:spcPts val="600"/>
              </a:spcBef>
              <a:defRPr/>
            </a:pPr>
            <a:r>
              <a:rPr lang="en-US" sz="2000" b="1" dirty="0" err="1">
                <a:solidFill>
                  <a:srgbClr val="C00000"/>
                </a:solidFill>
                <a:latin typeface="+mj-lt"/>
              </a:rPr>
              <a:t>Predcessor</a:t>
            </a:r>
            <a:r>
              <a:rPr lang="en-US" sz="2000" b="1" dirty="0">
                <a:solidFill>
                  <a:srgbClr val="C00000"/>
                </a:solidFill>
                <a:latin typeface="+mj-lt"/>
              </a:rPr>
              <a:t>(x): </a:t>
            </a:r>
            <a:r>
              <a:rPr lang="en-US" sz="2000" b="1" dirty="0" err="1">
                <a:solidFill>
                  <a:schemeClr val="accent6"/>
                </a:solidFill>
              </a:rPr>
              <a:t>Trả</a:t>
            </a:r>
            <a:r>
              <a:rPr lang="en-US" sz="2000" b="1" dirty="0">
                <a:solidFill>
                  <a:schemeClr val="accent6"/>
                </a:solidFill>
              </a:rPr>
              <a:t> </a:t>
            </a:r>
            <a:r>
              <a:rPr lang="en-US" sz="2000" b="1" dirty="0" err="1">
                <a:solidFill>
                  <a:schemeClr val="accent6"/>
                </a:solidFill>
              </a:rPr>
              <a:t>lại</a:t>
            </a:r>
            <a:r>
              <a:rPr lang="en-US" sz="2000" b="1" dirty="0">
                <a:solidFill>
                  <a:schemeClr val="accent6"/>
                </a:solidFill>
              </a:rPr>
              <a:t> </a:t>
            </a:r>
            <a:r>
              <a:rPr lang="en-US" sz="2000" b="1" dirty="0" err="1">
                <a:solidFill>
                  <a:schemeClr val="accent6"/>
                </a:solidFill>
              </a:rPr>
              <a:t>nút</a:t>
            </a:r>
            <a:r>
              <a:rPr lang="en-US" sz="2000" b="1" dirty="0">
                <a:solidFill>
                  <a:schemeClr val="accent6"/>
                </a:solidFill>
              </a:rPr>
              <a:t> </a:t>
            </a:r>
            <a:r>
              <a:rPr lang="en-US" sz="2000" b="1" dirty="0" err="1">
                <a:solidFill>
                  <a:schemeClr val="accent6"/>
                </a:solidFill>
              </a:rPr>
              <a:t>kế</a:t>
            </a:r>
            <a:r>
              <a:rPr lang="en-US" sz="2000" b="1" dirty="0">
                <a:solidFill>
                  <a:schemeClr val="accent6"/>
                </a:solidFill>
              </a:rPr>
              <a:t> </a:t>
            </a:r>
            <a:r>
              <a:rPr lang="en-US" sz="2000" b="1" dirty="0" err="1">
                <a:solidFill>
                  <a:schemeClr val="accent6"/>
                </a:solidFill>
              </a:rPr>
              <a:t>cận</a:t>
            </a:r>
            <a:r>
              <a:rPr lang="en-US" sz="2000" b="1" dirty="0">
                <a:solidFill>
                  <a:schemeClr val="accent6"/>
                </a:solidFill>
              </a:rPr>
              <a:t> </a:t>
            </a:r>
            <a:r>
              <a:rPr lang="en-US" sz="2000" b="1" dirty="0" err="1">
                <a:solidFill>
                  <a:schemeClr val="accent6"/>
                </a:solidFill>
              </a:rPr>
              <a:t>trước</a:t>
            </a:r>
            <a:r>
              <a:rPr lang="en-US" sz="2000" b="1" dirty="0">
                <a:solidFill>
                  <a:schemeClr val="accent6"/>
                </a:solidFill>
              </a:rPr>
              <a:t> </a:t>
            </a:r>
            <a:r>
              <a:rPr lang="en-US" sz="2000" b="1" dirty="0" err="1">
                <a:solidFill>
                  <a:schemeClr val="accent6"/>
                </a:solidFill>
              </a:rPr>
              <a:t>của</a:t>
            </a:r>
            <a:r>
              <a:rPr lang="en-US" sz="2000" b="1" dirty="0">
                <a:solidFill>
                  <a:schemeClr val="accent6"/>
                </a:solidFill>
              </a:rPr>
              <a:t> </a:t>
            </a:r>
            <a:r>
              <a:rPr lang="en-US" sz="2000" b="1" dirty="0" err="1">
                <a:solidFill>
                  <a:schemeClr val="accent6"/>
                </a:solidFill>
              </a:rPr>
              <a:t>nút</a:t>
            </a:r>
            <a:r>
              <a:rPr lang="en-US" sz="2000" b="1" dirty="0">
                <a:solidFill>
                  <a:schemeClr val="accent6"/>
                </a:solidFill>
              </a:rPr>
              <a:t> x</a:t>
            </a:r>
            <a:endParaRPr lang="en-US" sz="2000" b="1" dirty="0">
              <a:solidFill>
                <a:srgbClr val="C00000"/>
              </a:solidFill>
              <a:latin typeface="+mj-lt"/>
            </a:endParaRPr>
          </a:p>
          <a:p>
            <a:pPr>
              <a:spcBef>
                <a:spcPts val="600"/>
              </a:spcBef>
              <a:defRPr/>
            </a:pPr>
            <a:r>
              <a:rPr lang="en-US" sz="2000" b="1" dirty="0">
                <a:solidFill>
                  <a:srgbClr val="C00000"/>
                </a:solidFill>
                <a:latin typeface="+mj-lt"/>
              </a:rPr>
              <a:t>insert( </a:t>
            </a:r>
            <a:r>
              <a:rPr lang="en-US" sz="2000" b="1" dirty="0" err="1">
                <a:solidFill>
                  <a:srgbClr val="C00000"/>
                </a:solidFill>
                <a:latin typeface="+mj-lt"/>
              </a:rPr>
              <a:t>nodePtr</a:t>
            </a:r>
            <a:r>
              <a:rPr lang="en-US" sz="2000" b="1" dirty="0">
                <a:solidFill>
                  <a:srgbClr val="C00000"/>
                </a:solidFill>
                <a:latin typeface="+mj-lt"/>
              </a:rPr>
              <a:t>, float item) -</a:t>
            </a:r>
            <a:r>
              <a:rPr lang="en-US" sz="2000" b="1" dirty="0">
                <a:solidFill>
                  <a:schemeClr val="accent2"/>
                </a:solidFill>
                <a:latin typeface="+mj-lt"/>
              </a:rPr>
              <a:t> </a:t>
            </a:r>
            <a:r>
              <a:rPr lang="en-US" sz="2000" b="1" dirty="0" err="1">
                <a:solidFill>
                  <a:schemeClr val="accent2"/>
                </a:solidFill>
                <a:latin typeface="+mj-lt"/>
              </a:rPr>
              <a:t>Chèn</a:t>
            </a:r>
            <a:r>
              <a:rPr lang="en-US" sz="2000" b="1" dirty="0">
                <a:solidFill>
                  <a:schemeClr val="accent2"/>
                </a:solidFill>
                <a:latin typeface="+mj-lt"/>
              </a:rPr>
              <a:t> </a:t>
            </a:r>
            <a:r>
              <a:rPr lang="en-US" sz="2000" b="1" dirty="0" err="1">
                <a:solidFill>
                  <a:schemeClr val="accent2"/>
                </a:solidFill>
                <a:latin typeface="+mj-lt"/>
              </a:rPr>
              <a:t>một</a:t>
            </a:r>
            <a:r>
              <a:rPr lang="en-US" sz="2000" b="1" dirty="0">
                <a:solidFill>
                  <a:schemeClr val="accent2"/>
                </a:solidFill>
                <a:latin typeface="+mj-lt"/>
              </a:rPr>
              <a:t> </a:t>
            </a:r>
            <a:r>
              <a:rPr lang="en-US" sz="2000" b="1" dirty="0" err="1">
                <a:solidFill>
                  <a:schemeClr val="accent2"/>
                </a:solidFill>
                <a:latin typeface="+mj-lt"/>
              </a:rPr>
              <a:t>nút</a:t>
            </a:r>
            <a:r>
              <a:rPr lang="en-US" sz="2000" b="1" dirty="0">
                <a:solidFill>
                  <a:schemeClr val="accent2"/>
                </a:solidFill>
                <a:latin typeface="+mj-lt"/>
              </a:rPr>
              <a:t> </a:t>
            </a:r>
            <a:r>
              <a:rPr lang="en-US" sz="2000" b="1" dirty="0" err="1">
                <a:solidFill>
                  <a:schemeClr val="accent2"/>
                </a:solidFill>
                <a:latin typeface="+mj-lt"/>
              </a:rPr>
              <a:t>với</a:t>
            </a:r>
            <a:r>
              <a:rPr lang="en-US" sz="2000" b="1" dirty="0">
                <a:solidFill>
                  <a:schemeClr val="accent2"/>
                </a:solidFill>
                <a:latin typeface="+mj-lt"/>
              </a:rPr>
              <a:t> </a:t>
            </a:r>
            <a:r>
              <a:rPr lang="en-US" sz="2000" b="1" dirty="0" err="1">
                <a:solidFill>
                  <a:schemeClr val="accent2"/>
                </a:solidFill>
                <a:latin typeface="+mj-lt"/>
              </a:rPr>
              <a:t>khoá</a:t>
            </a:r>
            <a:r>
              <a:rPr lang="en-US" sz="2000" b="1" dirty="0">
                <a:solidFill>
                  <a:schemeClr val="accent2"/>
                </a:solidFill>
                <a:latin typeface="+mj-lt"/>
              </a:rPr>
              <a:t> </a:t>
            </a:r>
            <a:r>
              <a:rPr lang="en-US" sz="2000" b="1" dirty="0" err="1">
                <a:solidFill>
                  <a:schemeClr val="accent2"/>
                </a:solidFill>
                <a:latin typeface="+mj-lt"/>
              </a:rPr>
              <a:t>cho</a:t>
            </a:r>
            <a:r>
              <a:rPr lang="en-US" sz="2000" b="1" dirty="0">
                <a:solidFill>
                  <a:schemeClr val="accent2"/>
                </a:solidFill>
                <a:latin typeface="+mj-lt"/>
              </a:rPr>
              <a:t> </a:t>
            </a:r>
            <a:r>
              <a:rPr lang="en-US" sz="2000" b="1" dirty="0" err="1">
                <a:solidFill>
                  <a:schemeClr val="accent2"/>
                </a:solidFill>
                <a:latin typeface="+mj-lt"/>
              </a:rPr>
              <a:t>bởi</a:t>
            </a:r>
            <a:r>
              <a:rPr lang="en-US" sz="2000" b="1" dirty="0">
                <a:solidFill>
                  <a:schemeClr val="accent2"/>
                </a:solidFill>
                <a:latin typeface="+mj-lt"/>
              </a:rPr>
              <a:t> item  </a:t>
            </a:r>
            <a:r>
              <a:rPr lang="en-US" sz="2000" b="1" dirty="0" err="1">
                <a:solidFill>
                  <a:schemeClr val="accent2"/>
                </a:solidFill>
                <a:latin typeface="+mj-lt"/>
              </a:rPr>
              <a:t>vào</a:t>
            </a:r>
            <a:r>
              <a:rPr lang="en-US" sz="2000" b="1" dirty="0">
                <a:solidFill>
                  <a:schemeClr val="accent2"/>
                </a:solidFill>
                <a:latin typeface="+mj-lt"/>
              </a:rPr>
              <a:t> BST </a:t>
            </a:r>
            <a:r>
              <a:rPr lang="en-US" sz="2000" b="1" dirty="0" err="1">
                <a:solidFill>
                  <a:schemeClr val="accent2"/>
                </a:solidFill>
                <a:latin typeface="+mj-lt"/>
              </a:rPr>
              <a:t>trỏ</a:t>
            </a:r>
            <a:r>
              <a:rPr lang="en-US" sz="2000" b="1" dirty="0">
                <a:solidFill>
                  <a:schemeClr val="accent2"/>
                </a:solidFill>
                <a:latin typeface="+mj-lt"/>
              </a:rPr>
              <a:t> </a:t>
            </a:r>
            <a:r>
              <a:rPr lang="en-US" sz="2000" b="1" dirty="0" err="1">
                <a:solidFill>
                  <a:schemeClr val="accent2"/>
                </a:solidFill>
                <a:latin typeface="+mj-lt"/>
              </a:rPr>
              <a:t>bởi</a:t>
            </a:r>
            <a:r>
              <a:rPr lang="en-US" sz="2000" b="1" dirty="0">
                <a:solidFill>
                  <a:schemeClr val="accent2"/>
                </a:solidFill>
                <a:latin typeface="+mj-lt"/>
              </a:rPr>
              <a:t> </a:t>
            </a:r>
            <a:r>
              <a:rPr lang="en-US" sz="2000" b="1" dirty="0" err="1">
                <a:solidFill>
                  <a:schemeClr val="accent2"/>
                </a:solidFill>
                <a:latin typeface="+mj-lt"/>
              </a:rPr>
              <a:t>nodePtr</a:t>
            </a:r>
            <a:endParaRPr lang="en-US" sz="2000" b="1" dirty="0">
              <a:solidFill>
                <a:schemeClr val="accent2"/>
              </a:solidFill>
              <a:latin typeface="+mj-lt"/>
            </a:endParaRPr>
          </a:p>
          <a:p>
            <a:pPr>
              <a:spcBef>
                <a:spcPts val="600"/>
              </a:spcBef>
              <a:defRPr/>
            </a:pPr>
            <a:r>
              <a:rPr lang="en-US" sz="2000" b="1" dirty="0">
                <a:solidFill>
                  <a:srgbClr val="C00000"/>
                </a:solidFill>
              </a:rPr>
              <a:t>delete(</a:t>
            </a:r>
            <a:r>
              <a:rPr lang="en-US" sz="2000" b="1" dirty="0" err="1">
                <a:solidFill>
                  <a:srgbClr val="C00000"/>
                </a:solidFill>
              </a:rPr>
              <a:t>nodePtr</a:t>
            </a:r>
            <a:r>
              <a:rPr lang="en-US" sz="2000" b="1" dirty="0">
                <a:solidFill>
                  <a:srgbClr val="C00000"/>
                </a:solidFill>
              </a:rPr>
              <a:t>,  item) - </a:t>
            </a:r>
            <a:r>
              <a:rPr lang="en-US" sz="2000" b="1" dirty="0">
                <a:solidFill>
                  <a:schemeClr val="accent2"/>
                </a:solidFill>
              </a:rPr>
              <a:t> </a:t>
            </a:r>
            <a:r>
              <a:rPr lang="en-US" sz="2000" b="1" dirty="0" err="1">
                <a:solidFill>
                  <a:schemeClr val="accent2"/>
                </a:solidFill>
              </a:rPr>
              <a:t>Xoá</a:t>
            </a:r>
            <a:r>
              <a:rPr lang="en-US" sz="2000" b="1" dirty="0">
                <a:solidFill>
                  <a:schemeClr val="accent2"/>
                </a:solidFill>
              </a:rPr>
              <a:t> </a:t>
            </a:r>
            <a:r>
              <a:rPr lang="en-US" sz="2000" b="1" dirty="0" err="1">
                <a:solidFill>
                  <a:schemeClr val="accent2"/>
                </a:solidFill>
              </a:rPr>
              <a:t>nút</a:t>
            </a:r>
            <a:r>
              <a:rPr lang="en-US" sz="2000" b="1" dirty="0">
                <a:solidFill>
                  <a:schemeClr val="accent2"/>
                </a:solidFill>
              </a:rPr>
              <a:t> </a:t>
            </a:r>
            <a:r>
              <a:rPr lang="en-US" sz="2000" b="1" dirty="0" err="1">
                <a:solidFill>
                  <a:schemeClr val="accent2"/>
                </a:solidFill>
              </a:rPr>
              <a:t>có</a:t>
            </a:r>
            <a:r>
              <a:rPr lang="en-US" sz="2000" b="1" dirty="0">
                <a:solidFill>
                  <a:schemeClr val="accent2"/>
                </a:solidFill>
              </a:rPr>
              <a:t> </a:t>
            </a:r>
            <a:r>
              <a:rPr lang="en-US" sz="2000" b="1" dirty="0" err="1">
                <a:solidFill>
                  <a:schemeClr val="accent2"/>
                </a:solidFill>
              </a:rPr>
              <a:t>giá</a:t>
            </a:r>
            <a:r>
              <a:rPr lang="en-US" sz="2000" b="1" dirty="0">
                <a:solidFill>
                  <a:schemeClr val="accent2"/>
                </a:solidFill>
              </a:rPr>
              <a:t> </a:t>
            </a:r>
            <a:r>
              <a:rPr lang="en-US" sz="2000" b="1" dirty="0" err="1">
                <a:solidFill>
                  <a:schemeClr val="accent2"/>
                </a:solidFill>
              </a:rPr>
              <a:t>trị</a:t>
            </a:r>
            <a:r>
              <a:rPr lang="en-US" sz="2000" b="1" dirty="0">
                <a:solidFill>
                  <a:schemeClr val="accent2"/>
                </a:solidFill>
              </a:rPr>
              <a:t> </a:t>
            </a:r>
            <a:r>
              <a:rPr lang="en-US" sz="2000" b="1" dirty="0" err="1">
                <a:solidFill>
                  <a:schemeClr val="accent2"/>
                </a:solidFill>
              </a:rPr>
              <a:t>khoá</a:t>
            </a:r>
            <a:r>
              <a:rPr lang="en-US" sz="2000" b="1" dirty="0">
                <a:solidFill>
                  <a:schemeClr val="accent2"/>
                </a:solidFill>
              </a:rPr>
              <a:t> </a:t>
            </a:r>
            <a:r>
              <a:rPr lang="en-US" sz="2000" b="1" dirty="0" err="1">
                <a:solidFill>
                  <a:schemeClr val="accent2"/>
                </a:solidFill>
              </a:rPr>
              <a:t>bằng</a:t>
            </a:r>
            <a:r>
              <a:rPr lang="en-US" sz="2000" b="1" dirty="0">
                <a:solidFill>
                  <a:schemeClr val="accent2"/>
                </a:solidFill>
              </a:rPr>
              <a:t> item </a:t>
            </a:r>
            <a:r>
              <a:rPr lang="en-US" sz="2000" b="1" dirty="0" err="1">
                <a:solidFill>
                  <a:schemeClr val="accent2"/>
                </a:solidFill>
              </a:rPr>
              <a:t>trên</a:t>
            </a:r>
            <a:r>
              <a:rPr lang="en-US" sz="2000" b="1" dirty="0">
                <a:solidFill>
                  <a:schemeClr val="accent2"/>
                </a:solidFill>
              </a:rPr>
              <a:t> BST </a:t>
            </a:r>
            <a:r>
              <a:rPr lang="en-US" sz="2000" b="1" dirty="0" err="1">
                <a:solidFill>
                  <a:schemeClr val="accent2"/>
                </a:solidFill>
              </a:rPr>
              <a:t>trỏ</a:t>
            </a:r>
            <a:r>
              <a:rPr lang="en-US" sz="2000" b="1" dirty="0">
                <a:solidFill>
                  <a:schemeClr val="accent2"/>
                </a:solidFill>
              </a:rPr>
              <a:t> </a:t>
            </a:r>
            <a:r>
              <a:rPr lang="en-US" sz="2000" b="1" dirty="0" err="1">
                <a:solidFill>
                  <a:schemeClr val="accent2"/>
                </a:solidFill>
              </a:rPr>
              <a:t>bởi</a:t>
            </a:r>
            <a:r>
              <a:rPr lang="en-US" sz="2000" b="1" dirty="0">
                <a:solidFill>
                  <a:schemeClr val="accent2"/>
                </a:solidFill>
              </a:rPr>
              <a:t> </a:t>
            </a:r>
            <a:r>
              <a:rPr lang="en-US" sz="2000" b="1" dirty="0" err="1">
                <a:solidFill>
                  <a:schemeClr val="accent2"/>
                </a:solidFill>
              </a:rPr>
              <a:t>nodePtr</a:t>
            </a:r>
            <a:endParaRPr lang="en-US" sz="2000" b="1" dirty="0">
              <a:solidFill>
                <a:schemeClr val="accent2"/>
              </a:solidFill>
            </a:endParaRPr>
          </a:p>
          <a:p>
            <a:pPr>
              <a:spcBef>
                <a:spcPts val="600"/>
              </a:spcBef>
              <a:defRPr/>
            </a:pPr>
            <a:r>
              <a:rPr lang="en-US" sz="2000" b="1" dirty="0" err="1">
                <a:solidFill>
                  <a:schemeClr val="accent2"/>
                </a:solidFill>
                <a:latin typeface="+mj-lt"/>
              </a:rPr>
              <a:t>Ngoài</a:t>
            </a:r>
            <a:r>
              <a:rPr lang="en-US" sz="2000" b="1" dirty="0">
                <a:solidFill>
                  <a:schemeClr val="accent2"/>
                </a:solidFill>
                <a:latin typeface="+mj-lt"/>
              </a:rPr>
              <a:t> </a:t>
            </a:r>
            <a:r>
              <a:rPr lang="en-US" sz="2000" b="1" dirty="0" err="1">
                <a:solidFill>
                  <a:schemeClr val="accent2"/>
                </a:solidFill>
                <a:latin typeface="+mj-lt"/>
              </a:rPr>
              <a:t>ra</a:t>
            </a:r>
            <a:r>
              <a:rPr lang="en-US" sz="2000" b="1" dirty="0">
                <a:solidFill>
                  <a:schemeClr val="accent2"/>
                </a:solidFill>
                <a:latin typeface="+mj-lt"/>
              </a:rPr>
              <a:t> </a:t>
            </a:r>
            <a:r>
              <a:rPr lang="en-US" sz="2000" b="1" dirty="0" err="1">
                <a:solidFill>
                  <a:schemeClr val="accent2"/>
                </a:solidFill>
                <a:latin typeface="+mj-lt"/>
              </a:rPr>
              <a:t>có</a:t>
            </a:r>
            <a:r>
              <a:rPr lang="en-US" sz="2000" b="1" dirty="0">
                <a:solidFill>
                  <a:schemeClr val="accent2"/>
                </a:solidFill>
                <a:latin typeface="+mj-lt"/>
              </a:rPr>
              <a:t> </a:t>
            </a:r>
            <a:r>
              <a:rPr lang="en-US" sz="2000" b="1" dirty="0" err="1">
                <a:solidFill>
                  <a:schemeClr val="accent2"/>
                </a:solidFill>
                <a:latin typeface="+mj-lt"/>
              </a:rPr>
              <a:t>thể</a:t>
            </a:r>
            <a:r>
              <a:rPr lang="en-US" sz="2000" b="1" dirty="0">
                <a:solidFill>
                  <a:schemeClr val="accent2"/>
                </a:solidFill>
                <a:latin typeface="+mj-lt"/>
              </a:rPr>
              <a:t> </a:t>
            </a:r>
            <a:r>
              <a:rPr lang="en-US" sz="2000" b="1" dirty="0" err="1">
                <a:solidFill>
                  <a:schemeClr val="accent2"/>
                </a:solidFill>
                <a:latin typeface="+mj-lt"/>
              </a:rPr>
              <a:t>sử</a:t>
            </a:r>
            <a:r>
              <a:rPr lang="en-US" sz="2000" b="1" dirty="0">
                <a:solidFill>
                  <a:schemeClr val="accent2"/>
                </a:solidFill>
                <a:latin typeface="+mj-lt"/>
              </a:rPr>
              <a:t> </a:t>
            </a:r>
            <a:r>
              <a:rPr lang="en-US" sz="2000" b="1" dirty="0" err="1">
                <a:solidFill>
                  <a:schemeClr val="accent2"/>
                </a:solidFill>
                <a:latin typeface="+mj-lt"/>
              </a:rPr>
              <a:t>dụng</a:t>
            </a:r>
            <a:r>
              <a:rPr lang="en-US" sz="2000" b="1" dirty="0">
                <a:solidFill>
                  <a:schemeClr val="accent2"/>
                </a:solidFill>
                <a:latin typeface="+mj-lt"/>
              </a:rPr>
              <a:t> </a:t>
            </a:r>
            <a:r>
              <a:rPr lang="en-US" sz="2000" b="1" dirty="0" err="1">
                <a:solidFill>
                  <a:schemeClr val="accent2"/>
                </a:solidFill>
                <a:latin typeface="+mj-lt"/>
              </a:rPr>
              <a:t>các</a:t>
            </a:r>
            <a:r>
              <a:rPr lang="en-US" sz="2000" b="1" dirty="0">
                <a:solidFill>
                  <a:schemeClr val="accent2"/>
                </a:solidFill>
                <a:latin typeface="+mj-lt"/>
              </a:rPr>
              <a:t> </a:t>
            </a:r>
            <a:r>
              <a:rPr lang="en-US" sz="2000" b="1" dirty="0" err="1">
                <a:solidFill>
                  <a:schemeClr val="accent2"/>
                </a:solidFill>
                <a:latin typeface="+mj-lt"/>
              </a:rPr>
              <a:t>hàm</a:t>
            </a:r>
            <a:r>
              <a:rPr lang="en-US" sz="2000" b="1" dirty="0">
                <a:solidFill>
                  <a:schemeClr val="accent2"/>
                </a:solidFill>
                <a:latin typeface="+mj-lt"/>
              </a:rPr>
              <a:t> </a:t>
            </a:r>
            <a:r>
              <a:rPr lang="en-US" sz="2000" b="1" dirty="0" err="1">
                <a:solidFill>
                  <a:schemeClr val="accent2"/>
                </a:solidFill>
                <a:latin typeface="+mj-lt"/>
              </a:rPr>
              <a:t>cơ</a:t>
            </a:r>
            <a:r>
              <a:rPr lang="en-US" sz="2000" b="1" dirty="0">
                <a:solidFill>
                  <a:schemeClr val="accent2"/>
                </a:solidFill>
                <a:latin typeface="+mj-lt"/>
              </a:rPr>
              <a:t> </a:t>
            </a:r>
            <a:r>
              <a:rPr lang="en-US" sz="2000" b="1" dirty="0" err="1">
                <a:solidFill>
                  <a:schemeClr val="accent2"/>
                </a:solidFill>
                <a:latin typeface="+mj-lt"/>
              </a:rPr>
              <a:t>bản</a:t>
            </a:r>
            <a:r>
              <a:rPr lang="en-US" sz="2000" b="1" dirty="0">
                <a:solidFill>
                  <a:schemeClr val="accent2"/>
                </a:solidFill>
                <a:latin typeface="+mj-lt"/>
              </a:rPr>
              <a:t> </a:t>
            </a:r>
            <a:r>
              <a:rPr lang="en-US" sz="2000" b="1" dirty="0" err="1">
                <a:solidFill>
                  <a:schemeClr val="accent2"/>
                </a:solidFill>
                <a:latin typeface="+mj-lt"/>
              </a:rPr>
              <a:t>đối</a:t>
            </a:r>
            <a:r>
              <a:rPr lang="en-US" sz="2000" b="1" dirty="0">
                <a:solidFill>
                  <a:schemeClr val="accent2"/>
                </a:solidFill>
                <a:latin typeface="+mj-lt"/>
              </a:rPr>
              <a:t> </a:t>
            </a:r>
            <a:r>
              <a:rPr lang="en-US" sz="2000" b="1" dirty="0" err="1">
                <a:solidFill>
                  <a:schemeClr val="accent2"/>
                </a:solidFill>
                <a:latin typeface="+mj-lt"/>
              </a:rPr>
              <a:t>với</a:t>
            </a:r>
            <a:r>
              <a:rPr lang="en-US" sz="2000" b="1" dirty="0">
                <a:solidFill>
                  <a:schemeClr val="accent2"/>
                </a:solidFill>
                <a:latin typeface="+mj-lt"/>
              </a:rPr>
              <a:t> </a:t>
            </a:r>
            <a:r>
              <a:rPr lang="en-US" sz="2000" b="1" dirty="0" err="1">
                <a:solidFill>
                  <a:schemeClr val="accent2"/>
                </a:solidFill>
                <a:latin typeface="+mj-lt"/>
              </a:rPr>
              <a:t>cây</a:t>
            </a:r>
            <a:r>
              <a:rPr lang="en-US" sz="2000" b="1" dirty="0">
                <a:solidFill>
                  <a:schemeClr val="accent2"/>
                </a:solidFill>
                <a:latin typeface="+mj-lt"/>
              </a:rPr>
              <a:t> </a:t>
            </a:r>
            <a:r>
              <a:rPr lang="en-US" sz="2000" b="1" dirty="0" err="1">
                <a:solidFill>
                  <a:schemeClr val="accent2"/>
                </a:solidFill>
                <a:latin typeface="+mj-lt"/>
              </a:rPr>
              <a:t>nhị</a:t>
            </a:r>
            <a:r>
              <a:rPr lang="en-US" sz="2000" b="1" dirty="0">
                <a:solidFill>
                  <a:schemeClr val="accent2"/>
                </a:solidFill>
                <a:latin typeface="+mj-lt"/>
              </a:rPr>
              <a:t> </a:t>
            </a:r>
            <a:r>
              <a:rPr lang="en-US" sz="2000" b="1" dirty="0" err="1">
                <a:solidFill>
                  <a:schemeClr val="accent2"/>
                </a:solidFill>
                <a:latin typeface="+mj-lt"/>
              </a:rPr>
              <a:t>phân</a:t>
            </a:r>
            <a:r>
              <a:rPr lang="en-US" sz="2000" b="1" dirty="0">
                <a:solidFill>
                  <a:schemeClr val="accent2"/>
                </a:solidFill>
                <a:latin typeface="+mj-lt"/>
              </a:rPr>
              <a:t> </a:t>
            </a:r>
            <a:r>
              <a:rPr lang="en-US" sz="2000" b="1" dirty="0" err="1">
                <a:solidFill>
                  <a:schemeClr val="accent2"/>
                </a:solidFill>
                <a:latin typeface="+mj-lt"/>
              </a:rPr>
              <a:t>như</a:t>
            </a:r>
            <a:r>
              <a:rPr lang="en-US" sz="2000" b="1" dirty="0">
                <a:solidFill>
                  <a:schemeClr val="accent2"/>
                </a:solidFill>
                <a:latin typeface="+mj-lt"/>
              </a:rPr>
              <a:t>:</a:t>
            </a:r>
          </a:p>
          <a:p>
            <a:pPr lvl="1">
              <a:spcBef>
                <a:spcPts val="600"/>
              </a:spcBef>
              <a:defRPr/>
            </a:pPr>
            <a:r>
              <a:rPr lang="en-US" sz="2000" b="1" dirty="0">
                <a:solidFill>
                  <a:schemeClr val="accent2"/>
                </a:solidFill>
                <a:latin typeface="+mj-lt"/>
              </a:rPr>
              <a:t>void </a:t>
            </a:r>
            <a:r>
              <a:rPr lang="en-US" sz="2000" b="1" dirty="0" err="1">
                <a:solidFill>
                  <a:schemeClr val="accent2"/>
                </a:solidFill>
                <a:latin typeface="+mj-lt"/>
              </a:rPr>
              <a:t>printInorder</a:t>
            </a:r>
            <a:r>
              <a:rPr lang="en-US" sz="2000" b="1" dirty="0">
                <a:solidFill>
                  <a:schemeClr val="accent2"/>
                </a:solidFill>
                <a:latin typeface="+mj-lt"/>
              </a:rPr>
              <a:t>( </a:t>
            </a:r>
            <a:r>
              <a:rPr lang="en-US" sz="2000" b="1" dirty="0" err="1">
                <a:solidFill>
                  <a:schemeClr val="accent2"/>
                </a:solidFill>
                <a:latin typeface="+mj-lt"/>
              </a:rPr>
              <a:t>nodePtr</a:t>
            </a:r>
            <a:r>
              <a:rPr lang="en-US" sz="2000" b="1" dirty="0">
                <a:solidFill>
                  <a:schemeClr val="accent2"/>
                </a:solidFill>
                <a:latin typeface="+mj-lt"/>
              </a:rPr>
              <a:t>); void </a:t>
            </a:r>
            <a:r>
              <a:rPr lang="en-US" sz="2000" b="1" dirty="0" err="1">
                <a:solidFill>
                  <a:schemeClr val="accent2"/>
                </a:solidFill>
                <a:latin typeface="+mj-lt"/>
              </a:rPr>
              <a:t>printPreorder</a:t>
            </a:r>
            <a:r>
              <a:rPr lang="en-US" sz="2000" b="1" dirty="0">
                <a:solidFill>
                  <a:schemeClr val="accent2"/>
                </a:solidFill>
                <a:latin typeface="+mj-lt"/>
              </a:rPr>
              <a:t>( </a:t>
            </a:r>
            <a:r>
              <a:rPr lang="en-US" sz="2000" b="1" dirty="0" err="1">
                <a:solidFill>
                  <a:schemeClr val="accent2"/>
                </a:solidFill>
                <a:latin typeface="+mj-lt"/>
              </a:rPr>
              <a:t>nodePtr</a:t>
            </a:r>
            <a:r>
              <a:rPr lang="en-US" sz="2000" b="1" dirty="0">
                <a:solidFill>
                  <a:schemeClr val="accent2"/>
                </a:solidFill>
                <a:latin typeface="+mj-lt"/>
              </a:rPr>
              <a:t>);</a:t>
            </a:r>
          </a:p>
          <a:p>
            <a:pPr lvl="1">
              <a:spcBef>
                <a:spcPts val="600"/>
              </a:spcBef>
              <a:defRPr/>
            </a:pPr>
            <a:r>
              <a:rPr lang="en-US" sz="2000" b="1" dirty="0">
                <a:solidFill>
                  <a:schemeClr val="accent2"/>
                </a:solidFill>
                <a:latin typeface="+mj-lt"/>
              </a:rPr>
              <a:t>void </a:t>
            </a:r>
            <a:r>
              <a:rPr lang="en-US" sz="2000" b="1" dirty="0" err="1">
                <a:solidFill>
                  <a:schemeClr val="accent2"/>
                </a:solidFill>
                <a:latin typeface="+mj-lt"/>
              </a:rPr>
              <a:t>printPostorder</a:t>
            </a:r>
            <a:r>
              <a:rPr lang="en-US" sz="2000" b="1" dirty="0">
                <a:solidFill>
                  <a:schemeClr val="accent2"/>
                </a:solidFill>
                <a:latin typeface="+mj-lt"/>
              </a:rPr>
              <a:t>( </a:t>
            </a:r>
            <a:r>
              <a:rPr lang="en-US" sz="2000" b="1" dirty="0" err="1">
                <a:solidFill>
                  <a:schemeClr val="accent2"/>
                </a:solidFill>
                <a:latin typeface="+mj-lt"/>
              </a:rPr>
              <a:t>nodePtr</a:t>
            </a:r>
            <a:r>
              <a:rPr lang="en-US" sz="2000" b="1" dirty="0">
                <a:solidFill>
                  <a:schemeClr val="accent2"/>
                </a:solidFill>
                <a:latin typeface="+mj-lt"/>
              </a:rPr>
              <a:t>);  .  .  .</a:t>
            </a:r>
          </a:p>
          <a:p>
            <a:endParaRPr lang="en-US" dirty="0"/>
          </a:p>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38</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40260944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b="1" dirty="0" err="1">
                <a:solidFill>
                  <a:srgbClr val="002060"/>
                </a:solidFill>
              </a:rPr>
              <a:t>Đầu</a:t>
            </a:r>
            <a:r>
              <a:rPr lang="en-AU" b="1" dirty="0">
                <a:solidFill>
                  <a:srgbClr val="002060"/>
                </a:solidFill>
              </a:rPr>
              <a:t> </a:t>
            </a:r>
            <a:r>
              <a:rPr lang="en-AU" b="1" dirty="0" err="1">
                <a:solidFill>
                  <a:srgbClr val="002060"/>
                </a:solidFill>
              </a:rPr>
              <a:t>vào</a:t>
            </a:r>
            <a:r>
              <a:rPr lang="en-AU" b="1" dirty="0">
                <a:solidFill>
                  <a:srgbClr val="002060"/>
                </a:solidFill>
              </a:rPr>
              <a:t>:</a:t>
            </a:r>
            <a:r>
              <a:rPr lang="en-AU" dirty="0">
                <a:solidFill>
                  <a:srgbClr val="002060"/>
                </a:solidFill>
              </a:rPr>
              <a:t> </a:t>
            </a:r>
            <a:r>
              <a:rPr lang="en-AU" dirty="0" err="1">
                <a:solidFill>
                  <a:srgbClr val="002060"/>
                </a:solidFill>
              </a:rPr>
              <a:t>phần</a:t>
            </a:r>
            <a:r>
              <a:rPr lang="en-AU" dirty="0">
                <a:solidFill>
                  <a:srgbClr val="002060"/>
                </a:solidFill>
              </a:rPr>
              <a:t> </a:t>
            </a:r>
            <a:r>
              <a:rPr lang="en-AU" dirty="0" err="1">
                <a:solidFill>
                  <a:srgbClr val="002060"/>
                </a:solidFill>
              </a:rPr>
              <a:t>tử</a:t>
            </a:r>
            <a:r>
              <a:rPr lang="en-AU" dirty="0">
                <a:solidFill>
                  <a:srgbClr val="002060"/>
                </a:solidFill>
              </a:rPr>
              <a:t> </a:t>
            </a:r>
            <a:r>
              <a:rPr lang="en-AU" dirty="0" err="1">
                <a:solidFill>
                  <a:srgbClr val="002060"/>
                </a:solidFill>
              </a:rPr>
              <a:t>cần</a:t>
            </a:r>
            <a:r>
              <a:rPr lang="en-AU" dirty="0">
                <a:solidFill>
                  <a:srgbClr val="002060"/>
                </a:solidFill>
              </a:rPr>
              <a:t> </a:t>
            </a:r>
            <a:r>
              <a:rPr lang="en-AU" dirty="0" err="1">
                <a:solidFill>
                  <a:srgbClr val="002060"/>
                </a:solidFill>
              </a:rPr>
              <a:t>chèn</a:t>
            </a:r>
            <a:endParaRPr lang="en-AU" dirty="0">
              <a:solidFill>
                <a:srgbClr val="002060"/>
              </a:solidFill>
            </a:endParaRPr>
          </a:p>
          <a:p>
            <a:r>
              <a:rPr lang="en-AU" dirty="0" err="1">
                <a:solidFill>
                  <a:srgbClr val="002060"/>
                </a:solidFill>
              </a:rPr>
              <a:t>Các</a:t>
            </a:r>
            <a:r>
              <a:rPr lang="en-AU" dirty="0">
                <a:solidFill>
                  <a:srgbClr val="002060"/>
                </a:solidFill>
              </a:rPr>
              <a:t> </a:t>
            </a:r>
            <a:r>
              <a:rPr lang="en-AU" dirty="0" err="1">
                <a:solidFill>
                  <a:srgbClr val="002060"/>
                </a:solidFill>
              </a:rPr>
              <a:t>bước</a:t>
            </a:r>
            <a:r>
              <a:rPr lang="en-AU" dirty="0">
                <a:solidFill>
                  <a:srgbClr val="002060"/>
                </a:solidFill>
              </a:rPr>
              <a:t>:</a:t>
            </a:r>
          </a:p>
          <a:p>
            <a:pPr lvl="1"/>
            <a:r>
              <a:rPr lang="en-AU" dirty="0" err="1">
                <a:solidFill>
                  <a:srgbClr val="002060"/>
                </a:solidFill>
              </a:rPr>
              <a:t>cấp</a:t>
            </a:r>
            <a:r>
              <a:rPr lang="en-AU" dirty="0">
                <a:solidFill>
                  <a:srgbClr val="002060"/>
                </a:solidFill>
              </a:rPr>
              <a:t> </a:t>
            </a:r>
            <a:r>
              <a:rPr lang="en-AU" dirty="0" err="1">
                <a:solidFill>
                  <a:srgbClr val="002060"/>
                </a:solidFill>
              </a:rPr>
              <a:t>phát</a:t>
            </a:r>
            <a:r>
              <a:rPr lang="en-AU" dirty="0">
                <a:solidFill>
                  <a:srgbClr val="002060"/>
                </a:solidFill>
              </a:rPr>
              <a:t> </a:t>
            </a:r>
            <a:r>
              <a:rPr lang="en-AU" dirty="0" err="1">
                <a:solidFill>
                  <a:srgbClr val="002060"/>
                </a:solidFill>
              </a:rPr>
              <a:t>bộ</a:t>
            </a:r>
            <a:r>
              <a:rPr lang="en-AU" dirty="0">
                <a:solidFill>
                  <a:srgbClr val="002060"/>
                </a:solidFill>
              </a:rPr>
              <a:t> </a:t>
            </a:r>
            <a:r>
              <a:rPr lang="en-AU" dirty="0" err="1">
                <a:solidFill>
                  <a:srgbClr val="002060"/>
                </a:solidFill>
              </a:rPr>
              <a:t>nhớ</a:t>
            </a:r>
            <a:r>
              <a:rPr lang="en-AU" dirty="0">
                <a:solidFill>
                  <a:srgbClr val="002060"/>
                </a:solidFill>
              </a:rPr>
              <a:t> </a:t>
            </a:r>
            <a:r>
              <a:rPr lang="en-AU" dirty="0" err="1">
                <a:solidFill>
                  <a:srgbClr val="002060"/>
                </a:solidFill>
              </a:rPr>
              <a:t>cho</a:t>
            </a:r>
            <a:r>
              <a:rPr lang="en-AU" dirty="0">
                <a:solidFill>
                  <a:srgbClr val="002060"/>
                </a:solidFill>
              </a:rPr>
              <a:t> </a:t>
            </a:r>
            <a:r>
              <a:rPr lang="en-AU" dirty="0" err="1">
                <a:solidFill>
                  <a:srgbClr val="002060"/>
                </a:solidFill>
              </a:rPr>
              <a:t>nút</a:t>
            </a:r>
            <a:r>
              <a:rPr lang="en-AU" dirty="0">
                <a:solidFill>
                  <a:srgbClr val="002060"/>
                </a:solidFill>
              </a:rPr>
              <a:t> </a:t>
            </a:r>
            <a:r>
              <a:rPr lang="en-AU" dirty="0" err="1">
                <a:solidFill>
                  <a:srgbClr val="002060"/>
                </a:solidFill>
              </a:rPr>
              <a:t>mới</a:t>
            </a:r>
            <a:endParaRPr lang="en-AU" dirty="0">
              <a:solidFill>
                <a:srgbClr val="002060"/>
              </a:solidFill>
            </a:endParaRPr>
          </a:p>
          <a:p>
            <a:pPr lvl="1"/>
            <a:r>
              <a:rPr lang="en-AU" dirty="0" err="1">
                <a:solidFill>
                  <a:srgbClr val="002060"/>
                </a:solidFill>
              </a:rPr>
              <a:t>kiểm</a:t>
            </a:r>
            <a:r>
              <a:rPr lang="en-AU" dirty="0">
                <a:solidFill>
                  <a:srgbClr val="002060"/>
                </a:solidFill>
              </a:rPr>
              <a:t> </a:t>
            </a:r>
            <a:r>
              <a:rPr lang="en-AU" dirty="0" err="1">
                <a:solidFill>
                  <a:srgbClr val="002060"/>
                </a:solidFill>
              </a:rPr>
              <a:t>tra</a:t>
            </a:r>
            <a:r>
              <a:rPr lang="en-AU" dirty="0">
                <a:solidFill>
                  <a:srgbClr val="002060"/>
                </a:solidFill>
              </a:rPr>
              <a:t> </a:t>
            </a:r>
            <a:r>
              <a:rPr lang="en-AU" dirty="0" err="1">
                <a:solidFill>
                  <a:srgbClr val="002060"/>
                </a:solidFill>
              </a:rPr>
              <a:t>lỗi</a:t>
            </a:r>
            <a:r>
              <a:rPr lang="en-AU" dirty="0">
                <a:solidFill>
                  <a:srgbClr val="002060"/>
                </a:solidFill>
              </a:rPr>
              <a:t> </a:t>
            </a:r>
            <a:r>
              <a:rPr lang="en-AU" dirty="0" err="1">
                <a:solidFill>
                  <a:srgbClr val="002060"/>
                </a:solidFill>
              </a:rPr>
              <a:t>cấp</a:t>
            </a:r>
            <a:r>
              <a:rPr lang="en-AU" dirty="0">
                <a:solidFill>
                  <a:srgbClr val="002060"/>
                </a:solidFill>
              </a:rPr>
              <a:t> </a:t>
            </a:r>
            <a:r>
              <a:rPr lang="en-AU" dirty="0" err="1">
                <a:solidFill>
                  <a:srgbClr val="002060"/>
                </a:solidFill>
              </a:rPr>
              <a:t>phát</a:t>
            </a:r>
            <a:endParaRPr lang="en-AU" dirty="0">
              <a:solidFill>
                <a:srgbClr val="002060"/>
              </a:solidFill>
            </a:endParaRPr>
          </a:p>
          <a:p>
            <a:pPr lvl="1"/>
            <a:r>
              <a:rPr lang="en-AU" dirty="0" err="1">
                <a:solidFill>
                  <a:srgbClr val="002060"/>
                </a:solidFill>
              </a:rPr>
              <a:t>nếu</a:t>
            </a:r>
            <a:r>
              <a:rPr lang="en-AU" dirty="0">
                <a:solidFill>
                  <a:srgbClr val="002060"/>
                </a:solidFill>
              </a:rPr>
              <a:t>  </a:t>
            </a:r>
            <a:r>
              <a:rPr lang="en-AU" dirty="0" err="1">
                <a:solidFill>
                  <a:srgbClr val="002060"/>
                </a:solidFill>
              </a:rPr>
              <a:t>cấp</a:t>
            </a:r>
            <a:r>
              <a:rPr lang="en-AU" dirty="0">
                <a:solidFill>
                  <a:srgbClr val="002060"/>
                </a:solidFill>
              </a:rPr>
              <a:t> </a:t>
            </a:r>
            <a:r>
              <a:rPr lang="en-AU" dirty="0" err="1">
                <a:solidFill>
                  <a:srgbClr val="002060"/>
                </a:solidFill>
              </a:rPr>
              <a:t>phát</a:t>
            </a:r>
            <a:r>
              <a:rPr lang="en-AU" dirty="0">
                <a:solidFill>
                  <a:srgbClr val="002060"/>
                </a:solidFill>
              </a:rPr>
              <a:t> </a:t>
            </a:r>
            <a:r>
              <a:rPr lang="en-AU" dirty="0" err="1">
                <a:solidFill>
                  <a:srgbClr val="002060"/>
                </a:solidFill>
              </a:rPr>
              <a:t>được</a:t>
            </a:r>
            <a:r>
              <a:rPr lang="en-AU" dirty="0">
                <a:solidFill>
                  <a:srgbClr val="002060"/>
                </a:solidFill>
              </a:rPr>
              <a:t> </a:t>
            </a:r>
            <a:r>
              <a:rPr lang="en-AU" dirty="0" err="1">
                <a:solidFill>
                  <a:srgbClr val="002060"/>
                </a:solidFill>
              </a:rPr>
              <a:t>thì</a:t>
            </a:r>
            <a:r>
              <a:rPr lang="en-AU" dirty="0">
                <a:solidFill>
                  <a:srgbClr val="002060"/>
                </a:solidFill>
              </a:rPr>
              <a:t> </a:t>
            </a:r>
            <a:r>
              <a:rPr lang="en-AU" dirty="0" err="1">
                <a:solidFill>
                  <a:srgbClr val="002060"/>
                </a:solidFill>
              </a:rPr>
              <a:t>đưa</a:t>
            </a:r>
            <a:r>
              <a:rPr lang="en-AU" dirty="0">
                <a:solidFill>
                  <a:srgbClr val="002060"/>
                </a:solidFill>
              </a:rPr>
              <a:t> </a:t>
            </a:r>
            <a:r>
              <a:rPr lang="en-AU" dirty="0" err="1">
                <a:solidFill>
                  <a:srgbClr val="002060"/>
                </a:solidFill>
              </a:rPr>
              <a:t>phần</a:t>
            </a:r>
            <a:r>
              <a:rPr lang="en-AU" dirty="0">
                <a:solidFill>
                  <a:srgbClr val="002060"/>
                </a:solidFill>
              </a:rPr>
              <a:t> </a:t>
            </a:r>
            <a:r>
              <a:rPr lang="en-AU" dirty="0" err="1">
                <a:solidFill>
                  <a:srgbClr val="002060"/>
                </a:solidFill>
              </a:rPr>
              <a:t>tử</a:t>
            </a:r>
            <a:r>
              <a:rPr lang="en-AU" dirty="0">
                <a:solidFill>
                  <a:srgbClr val="002060"/>
                </a:solidFill>
              </a:rPr>
              <a:t> </a:t>
            </a:r>
            <a:r>
              <a:rPr lang="en-AU" dirty="0" err="1">
                <a:solidFill>
                  <a:srgbClr val="002060"/>
                </a:solidFill>
              </a:rPr>
              <a:t>vào</a:t>
            </a:r>
            <a:r>
              <a:rPr lang="en-AU" dirty="0">
                <a:solidFill>
                  <a:srgbClr val="002060"/>
                </a:solidFill>
              </a:rPr>
              <a:t> </a:t>
            </a:r>
            <a:r>
              <a:rPr lang="en-AU" dirty="0" err="1">
                <a:solidFill>
                  <a:srgbClr val="002060"/>
                </a:solidFill>
              </a:rPr>
              <a:t>nút</a:t>
            </a:r>
            <a:r>
              <a:rPr lang="en-AU" dirty="0">
                <a:solidFill>
                  <a:srgbClr val="002060"/>
                </a:solidFill>
              </a:rPr>
              <a:t> </a:t>
            </a:r>
            <a:r>
              <a:rPr lang="en-AU" dirty="0" err="1">
                <a:solidFill>
                  <a:srgbClr val="002060"/>
                </a:solidFill>
              </a:rPr>
              <a:t>mới</a:t>
            </a:r>
            <a:endParaRPr lang="en-AU" dirty="0">
              <a:solidFill>
                <a:srgbClr val="002060"/>
              </a:solidFill>
            </a:endParaRPr>
          </a:p>
          <a:p>
            <a:pPr lvl="1"/>
            <a:r>
              <a:rPr lang="en-AU" dirty="0" err="1">
                <a:solidFill>
                  <a:srgbClr val="002060"/>
                </a:solidFill>
              </a:rPr>
              <a:t>đặt</a:t>
            </a:r>
            <a:r>
              <a:rPr lang="en-AU" dirty="0">
                <a:solidFill>
                  <a:srgbClr val="002060"/>
                </a:solidFill>
              </a:rPr>
              <a:t> con </a:t>
            </a:r>
            <a:r>
              <a:rPr lang="en-AU" dirty="0" err="1">
                <a:solidFill>
                  <a:srgbClr val="002060"/>
                </a:solidFill>
              </a:rPr>
              <a:t>trái</a:t>
            </a:r>
            <a:r>
              <a:rPr lang="en-AU" dirty="0">
                <a:solidFill>
                  <a:srgbClr val="002060"/>
                </a:solidFill>
              </a:rPr>
              <a:t> </a:t>
            </a:r>
            <a:r>
              <a:rPr lang="en-AU" dirty="0" err="1">
                <a:solidFill>
                  <a:srgbClr val="002060"/>
                </a:solidFill>
              </a:rPr>
              <a:t>và</a:t>
            </a:r>
            <a:r>
              <a:rPr lang="en-AU" dirty="0">
                <a:solidFill>
                  <a:srgbClr val="002060"/>
                </a:solidFill>
              </a:rPr>
              <a:t> </a:t>
            </a:r>
            <a:r>
              <a:rPr lang="en-AU" dirty="0" err="1">
                <a:solidFill>
                  <a:srgbClr val="002060"/>
                </a:solidFill>
              </a:rPr>
              <a:t>phải</a:t>
            </a:r>
            <a:r>
              <a:rPr lang="en-AU" dirty="0">
                <a:solidFill>
                  <a:srgbClr val="002060"/>
                </a:solidFill>
              </a:rPr>
              <a:t> </a:t>
            </a:r>
            <a:r>
              <a:rPr lang="en-AU" dirty="0" err="1">
                <a:solidFill>
                  <a:srgbClr val="002060"/>
                </a:solidFill>
              </a:rPr>
              <a:t>là</a:t>
            </a:r>
            <a:r>
              <a:rPr lang="en-AU" dirty="0">
                <a:solidFill>
                  <a:srgbClr val="002060"/>
                </a:solidFill>
              </a:rPr>
              <a:t> NULL</a:t>
            </a:r>
          </a:p>
          <a:p>
            <a:r>
              <a:rPr lang="en-AU" b="1" dirty="0" err="1">
                <a:solidFill>
                  <a:srgbClr val="002060"/>
                </a:solidFill>
              </a:rPr>
              <a:t>Đầu</a:t>
            </a:r>
            <a:r>
              <a:rPr lang="en-AU" b="1" dirty="0">
                <a:solidFill>
                  <a:srgbClr val="002060"/>
                </a:solidFill>
              </a:rPr>
              <a:t> </a:t>
            </a:r>
            <a:r>
              <a:rPr lang="en-AU" b="1" dirty="0" err="1">
                <a:solidFill>
                  <a:srgbClr val="002060"/>
                </a:solidFill>
              </a:rPr>
              <a:t>ra</a:t>
            </a:r>
            <a:r>
              <a:rPr lang="en-AU" b="1" dirty="0">
                <a:solidFill>
                  <a:srgbClr val="002060"/>
                </a:solidFill>
              </a:rPr>
              <a:t>: </a:t>
            </a:r>
            <a:r>
              <a:rPr lang="en-AU" dirty="0">
                <a:solidFill>
                  <a:srgbClr val="002060"/>
                </a:solidFill>
              </a:rPr>
              <a:t>con </a:t>
            </a:r>
            <a:r>
              <a:rPr lang="en-AU" dirty="0" err="1">
                <a:solidFill>
                  <a:srgbClr val="002060"/>
                </a:solidFill>
              </a:rPr>
              <a:t>trỏ</a:t>
            </a:r>
            <a:r>
              <a:rPr lang="en-AU" dirty="0">
                <a:solidFill>
                  <a:srgbClr val="002060"/>
                </a:solidFill>
              </a:rPr>
              <a:t>  </a:t>
            </a:r>
            <a:r>
              <a:rPr lang="en-AU" dirty="0" err="1">
                <a:solidFill>
                  <a:srgbClr val="002060"/>
                </a:solidFill>
              </a:rPr>
              <a:t>tới</a:t>
            </a:r>
            <a:r>
              <a:rPr lang="en-AU" dirty="0">
                <a:solidFill>
                  <a:srgbClr val="002060"/>
                </a:solidFill>
              </a:rPr>
              <a:t> (</a:t>
            </a:r>
            <a:r>
              <a:rPr lang="en-AU" dirty="0" err="1">
                <a:solidFill>
                  <a:srgbClr val="002060"/>
                </a:solidFill>
              </a:rPr>
              <a:t>địa</a:t>
            </a:r>
            <a:r>
              <a:rPr lang="en-AU" dirty="0">
                <a:solidFill>
                  <a:srgbClr val="002060"/>
                </a:solidFill>
              </a:rPr>
              <a:t> </a:t>
            </a:r>
            <a:r>
              <a:rPr lang="en-AU" dirty="0" err="1">
                <a:solidFill>
                  <a:srgbClr val="002060"/>
                </a:solidFill>
              </a:rPr>
              <a:t>chỉ</a:t>
            </a:r>
            <a:r>
              <a:rPr lang="en-AU" dirty="0">
                <a:solidFill>
                  <a:srgbClr val="002060"/>
                </a:solidFill>
              </a:rPr>
              <a:t> </a:t>
            </a:r>
            <a:r>
              <a:rPr lang="en-AU" dirty="0" err="1">
                <a:solidFill>
                  <a:srgbClr val="002060"/>
                </a:solidFill>
              </a:rPr>
              <a:t>của</a:t>
            </a:r>
            <a:r>
              <a:rPr lang="en-AU" dirty="0">
                <a:solidFill>
                  <a:srgbClr val="002060"/>
                </a:solidFill>
              </a:rPr>
              <a:t>) </a:t>
            </a:r>
            <a:r>
              <a:rPr lang="en-AU" dirty="0" err="1">
                <a:solidFill>
                  <a:srgbClr val="002060"/>
                </a:solidFill>
              </a:rPr>
              <a:t>nút</a:t>
            </a:r>
            <a:r>
              <a:rPr lang="en-AU" dirty="0">
                <a:solidFill>
                  <a:srgbClr val="002060"/>
                </a:solidFill>
              </a:rPr>
              <a:t> </a:t>
            </a:r>
            <a:r>
              <a:rPr lang="en-AU" dirty="0" err="1">
                <a:solidFill>
                  <a:srgbClr val="002060"/>
                </a:solidFill>
              </a:rPr>
              <a:t>mới</a:t>
            </a:r>
            <a:endParaRPr lang="en-AU" dirty="0">
              <a:solidFill>
                <a:srgbClr val="002060"/>
              </a:solidFill>
            </a:endParaRPr>
          </a:p>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39</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3845835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indent="-457200" algn="just">
              <a:buNone/>
            </a:pPr>
            <a:r>
              <a:rPr lang="en-US" dirty="0"/>
              <a:t>2)</a:t>
            </a:r>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40</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3381672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indent="-457200" algn="just">
              <a:lnSpc>
                <a:spcPct val="130000"/>
              </a:lnSpc>
              <a:spcBef>
                <a:spcPts val="300"/>
              </a:spcBef>
              <a:spcAft>
                <a:spcPts val="300"/>
              </a:spcAft>
              <a:buFont typeface="Arial" panose="020B0604020202020204" pitchFamily="34" charset="0"/>
              <a:buChar char="•"/>
            </a:pPr>
            <a:r>
              <a:rPr lang="en-AU" sz="2400" dirty="0" err="1"/>
              <a:t>Nếu</a:t>
            </a:r>
            <a:r>
              <a:rPr lang="en-AU" sz="2400" dirty="0"/>
              <a:t> </a:t>
            </a:r>
            <a:r>
              <a:rPr lang="en-AU" sz="2400" dirty="0" err="1"/>
              <a:t>khoá</a:t>
            </a:r>
            <a:r>
              <a:rPr lang="en-AU" sz="2400" dirty="0"/>
              <a:t> </a:t>
            </a:r>
            <a:r>
              <a:rPr lang="en-AU" sz="2400" dirty="0" err="1"/>
              <a:t>cần</a:t>
            </a:r>
            <a:r>
              <a:rPr lang="en-AU" sz="2400" dirty="0"/>
              <a:t> </a:t>
            </a:r>
            <a:r>
              <a:rPr lang="en-AU" sz="2400" dirty="0" err="1"/>
              <a:t>tìm</a:t>
            </a:r>
            <a:r>
              <a:rPr lang="en-AU" sz="2400" dirty="0"/>
              <a:t> </a:t>
            </a:r>
            <a:r>
              <a:rPr lang="en-AU" sz="2400" dirty="0" err="1"/>
              <a:t>nhỏ</a:t>
            </a:r>
            <a:r>
              <a:rPr lang="en-AU" sz="2400" dirty="0"/>
              <a:t> </a:t>
            </a:r>
            <a:r>
              <a:rPr lang="en-AU" sz="2400" dirty="0" err="1"/>
              <a:t>hơn</a:t>
            </a:r>
            <a:r>
              <a:rPr lang="en-AU" sz="2400" dirty="0"/>
              <a:t> </a:t>
            </a:r>
            <a:r>
              <a:rPr lang="en-AU" sz="2400" dirty="0" err="1"/>
              <a:t>khoá</a:t>
            </a:r>
            <a:r>
              <a:rPr lang="en-AU" sz="2400" dirty="0"/>
              <a:t> </a:t>
            </a:r>
            <a:r>
              <a:rPr lang="en-AU" sz="2400" dirty="0" err="1"/>
              <a:t>của</a:t>
            </a:r>
            <a:r>
              <a:rPr lang="en-AU" sz="2400" dirty="0"/>
              <a:t> </a:t>
            </a:r>
            <a:r>
              <a:rPr lang="en-AU" sz="2400" dirty="0" err="1"/>
              <a:t>nút</a:t>
            </a:r>
            <a:r>
              <a:rPr lang="en-AU" sz="2400" dirty="0"/>
              <a:t> </a:t>
            </a:r>
            <a:r>
              <a:rPr lang="en-AU" sz="2400" dirty="0" err="1"/>
              <a:t>hiện</a:t>
            </a:r>
            <a:r>
              <a:rPr lang="en-AU" sz="2400" dirty="0"/>
              <a:t> </a:t>
            </a:r>
            <a:r>
              <a:rPr lang="en-AU" sz="2400" dirty="0" err="1"/>
              <a:t>tại</a:t>
            </a:r>
            <a:r>
              <a:rPr lang="en-AU" sz="2400" dirty="0"/>
              <a:t> </a:t>
            </a:r>
            <a:r>
              <a:rPr lang="en-AU" sz="2400" dirty="0" err="1"/>
              <a:t>thì</a:t>
            </a:r>
            <a:r>
              <a:rPr lang="en-AU" sz="2400" dirty="0"/>
              <a:t> </a:t>
            </a:r>
            <a:r>
              <a:rPr lang="en-AU" sz="2400" dirty="0" err="1"/>
              <a:t>tiếp</a:t>
            </a:r>
            <a:r>
              <a:rPr lang="en-AU" sz="2400" dirty="0"/>
              <a:t> </a:t>
            </a:r>
            <a:r>
              <a:rPr lang="en-AU" sz="2400" dirty="0" err="1"/>
              <a:t>tục</a:t>
            </a:r>
            <a:r>
              <a:rPr lang="en-AU" sz="2400" dirty="0"/>
              <a:t> </a:t>
            </a:r>
            <a:r>
              <a:rPr lang="en-AU" sz="2400" dirty="0" err="1"/>
              <a:t>tìm</a:t>
            </a:r>
            <a:r>
              <a:rPr lang="en-AU" sz="2400" dirty="0"/>
              <a:t> </a:t>
            </a:r>
            <a:r>
              <a:rPr lang="en-AU" sz="2400" dirty="0" err="1"/>
              <a:t>kiếm</a:t>
            </a:r>
            <a:r>
              <a:rPr lang="en-AU" sz="2400" dirty="0"/>
              <a:t> ở </a:t>
            </a:r>
            <a:r>
              <a:rPr lang="en-AU" sz="2400" dirty="0" err="1"/>
              <a:t>cây</a:t>
            </a:r>
            <a:r>
              <a:rPr lang="en-AU" sz="2400" dirty="0"/>
              <a:t> con </a:t>
            </a:r>
            <a:r>
              <a:rPr lang="en-AU" sz="2400" dirty="0" err="1"/>
              <a:t>trái</a:t>
            </a:r>
            <a:r>
              <a:rPr lang="en-AU" sz="2400" dirty="0"/>
              <a:t>.</a:t>
            </a:r>
          </a:p>
          <a:p>
            <a:pPr marL="457200" indent="-457200" algn="just">
              <a:lnSpc>
                <a:spcPct val="130000"/>
              </a:lnSpc>
              <a:spcBef>
                <a:spcPts val="300"/>
              </a:spcBef>
              <a:spcAft>
                <a:spcPts val="300"/>
              </a:spcAft>
              <a:buFont typeface="Arial" panose="020B0604020202020204" pitchFamily="34" charset="0"/>
              <a:buChar char="•"/>
            </a:pPr>
            <a:r>
              <a:rPr lang="en-AU" sz="2400" dirty="0" err="1"/>
              <a:t>Trái</a:t>
            </a:r>
            <a:r>
              <a:rPr lang="en-AU" sz="2400" dirty="0"/>
              <a:t> </a:t>
            </a:r>
            <a:r>
              <a:rPr lang="en-AU" sz="2400" dirty="0" err="1"/>
              <a:t>lại</a:t>
            </a:r>
            <a:r>
              <a:rPr lang="en-AU" sz="2400" dirty="0"/>
              <a:t>, </a:t>
            </a:r>
            <a:r>
              <a:rPr lang="en-AU" sz="2400" dirty="0" err="1"/>
              <a:t>nếu</a:t>
            </a:r>
            <a:r>
              <a:rPr lang="en-AU" sz="2400" dirty="0"/>
              <a:t> </a:t>
            </a:r>
            <a:r>
              <a:rPr lang="en-AU" sz="2400" dirty="0" err="1"/>
              <a:t>khoá</a:t>
            </a:r>
            <a:r>
              <a:rPr lang="en-AU" sz="2400" dirty="0"/>
              <a:t> </a:t>
            </a:r>
            <a:r>
              <a:rPr lang="en-AU" sz="2400" dirty="0" err="1"/>
              <a:t>cần</a:t>
            </a:r>
            <a:r>
              <a:rPr lang="en-AU" sz="2400" dirty="0"/>
              <a:t> </a:t>
            </a:r>
            <a:r>
              <a:rPr lang="en-AU" sz="2400" dirty="0" err="1"/>
              <a:t>tìm</a:t>
            </a:r>
            <a:r>
              <a:rPr lang="en-AU" sz="2400" dirty="0"/>
              <a:t> </a:t>
            </a:r>
            <a:r>
              <a:rPr lang="en-AU" sz="2400" dirty="0" err="1"/>
              <a:t>là</a:t>
            </a:r>
            <a:r>
              <a:rPr lang="en-AU" sz="2400" dirty="0"/>
              <a:t> </a:t>
            </a:r>
            <a:r>
              <a:rPr lang="en-AU" sz="2400" dirty="0" err="1"/>
              <a:t>lớn</a:t>
            </a:r>
            <a:r>
              <a:rPr lang="en-AU" sz="2400" dirty="0"/>
              <a:t> </a:t>
            </a:r>
            <a:r>
              <a:rPr lang="en-AU" sz="2400" dirty="0" err="1"/>
              <a:t>hơn</a:t>
            </a:r>
            <a:r>
              <a:rPr lang="en-AU" sz="2400" dirty="0"/>
              <a:t> </a:t>
            </a:r>
            <a:r>
              <a:rPr lang="en-AU" sz="2400" dirty="0" err="1"/>
              <a:t>khoá</a:t>
            </a:r>
            <a:r>
              <a:rPr lang="en-AU" sz="2400" dirty="0"/>
              <a:t> </a:t>
            </a:r>
            <a:r>
              <a:rPr lang="en-AU" sz="2400" dirty="0" err="1"/>
              <a:t>của</a:t>
            </a:r>
            <a:r>
              <a:rPr lang="en-AU" sz="2400" dirty="0"/>
              <a:t> </a:t>
            </a:r>
            <a:r>
              <a:rPr lang="en-AU" sz="2400" dirty="0" err="1"/>
              <a:t>nút</a:t>
            </a:r>
            <a:r>
              <a:rPr lang="en-AU" sz="2400" dirty="0"/>
              <a:t> </a:t>
            </a:r>
            <a:r>
              <a:rPr lang="en-AU" sz="2400" dirty="0" err="1"/>
              <a:t>hiện</a:t>
            </a:r>
            <a:r>
              <a:rPr lang="en-AU" sz="2400" dirty="0"/>
              <a:t> </a:t>
            </a:r>
            <a:r>
              <a:rPr lang="en-AU" sz="2400" dirty="0" err="1"/>
              <a:t>tại</a:t>
            </a:r>
            <a:r>
              <a:rPr lang="en-AU" sz="2400" dirty="0"/>
              <a:t>, </a:t>
            </a:r>
            <a:r>
              <a:rPr lang="en-AU" sz="2400" dirty="0" err="1"/>
              <a:t>thì</a:t>
            </a:r>
            <a:r>
              <a:rPr lang="en-AU" sz="2400" dirty="0"/>
              <a:t> </a:t>
            </a:r>
            <a:r>
              <a:rPr lang="en-AU" sz="2400" dirty="0" err="1"/>
              <a:t>tiếp</a:t>
            </a:r>
            <a:r>
              <a:rPr lang="en-AU" sz="2400" dirty="0"/>
              <a:t> </a:t>
            </a:r>
            <a:r>
              <a:rPr lang="en-AU" sz="2400" dirty="0" err="1"/>
              <a:t>tục</a:t>
            </a:r>
            <a:r>
              <a:rPr lang="en-AU" sz="2400" dirty="0"/>
              <a:t> </a:t>
            </a:r>
            <a:r>
              <a:rPr lang="en-AU" sz="2400" dirty="0" err="1"/>
              <a:t>tìm</a:t>
            </a:r>
            <a:r>
              <a:rPr lang="en-AU" sz="2400" dirty="0"/>
              <a:t> </a:t>
            </a:r>
            <a:r>
              <a:rPr lang="en-AU" sz="2400" dirty="0" err="1"/>
              <a:t>kiếm</a:t>
            </a:r>
            <a:r>
              <a:rPr lang="en-AU" sz="2400" dirty="0"/>
              <a:t> ở </a:t>
            </a:r>
            <a:r>
              <a:rPr lang="en-AU" sz="2400" dirty="0" err="1"/>
              <a:t>cây</a:t>
            </a:r>
            <a:r>
              <a:rPr lang="en-AU" sz="2400" dirty="0"/>
              <a:t> con </a:t>
            </a:r>
            <a:r>
              <a:rPr lang="en-AU" sz="2400" dirty="0" err="1"/>
              <a:t>phải</a:t>
            </a:r>
            <a:r>
              <a:rPr lang="en-AU" sz="2400" dirty="0"/>
              <a:t>.</a:t>
            </a:r>
          </a:p>
          <a:p>
            <a:pPr marL="457200" indent="-457200" algn="just">
              <a:lnSpc>
                <a:spcPct val="130000"/>
              </a:lnSpc>
              <a:spcBef>
                <a:spcPts val="300"/>
              </a:spcBef>
              <a:spcAft>
                <a:spcPts val="300"/>
              </a:spcAft>
              <a:buFont typeface="Arial" panose="020B0604020202020204" pitchFamily="34" charset="0"/>
              <a:buChar char="•"/>
            </a:pPr>
            <a:r>
              <a:rPr lang="en-AU" sz="2400" dirty="0" err="1"/>
              <a:t>Kết</a:t>
            </a:r>
            <a:r>
              <a:rPr lang="en-AU" sz="2400" dirty="0"/>
              <a:t> </a:t>
            </a:r>
            <a:r>
              <a:rPr lang="en-AU" sz="2400" dirty="0" err="1"/>
              <a:t>quả</a:t>
            </a:r>
            <a:r>
              <a:rPr lang="en-AU" sz="2400" dirty="0"/>
              <a:t> </a:t>
            </a:r>
            <a:r>
              <a:rPr lang="en-AU" sz="2400" dirty="0" err="1"/>
              <a:t>cần</a:t>
            </a:r>
            <a:r>
              <a:rPr lang="en-AU" sz="2400" dirty="0"/>
              <a:t> </a:t>
            </a:r>
            <a:r>
              <a:rPr lang="en-AU" sz="2400" dirty="0" err="1"/>
              <a:t>đưa</a:t>
            </a:r>
            <a:r>
              <a:rPr lang="en-AU" sz="2400" dirty="0"/>
              <a:t> </a:t>
            </a:r>
            <a:r>
              <a:rPr lang="en-AU" sz="2400" dirty="0" err="1"/>
              <a:t>ra</a:t>
            </a:r>
            <a:r>
              <a:rPr lang="en-AU" sz="2400" dirty="0"/>
              <a:t>:</a:t>
            </a:r>
          </a:p>
          <a:p>
            <a:pPr marL="914389" lvl="1" indent="-457200" algn="just">
              <a:lnSpc>
                <a:spcPct val="130000"/>
              </a:lnSpc>
              <a:spcBef>
                <a:spcPts val="300"/>
              </a:spcBef>
              <a:spcAft>
                <a:spcPts val="300"/>
              </a:spcAft>
              <a:buSzPct val="80000"/>
              <a:buFont typeface="Wingdings" panose="05000000000000000000" pitchFamily="2" charset="2"/>
              <a:buChar char="§"/>
            </a:pPr>
            <a:r>
              <a:rPr lang="en-AU" sz="2400" dirty="0" err="1"/>
              <a:t>nếu</a:t>
            </a:r>
            <a:r>
              <a:rPr lang="en-AU" sz="2400" dirty="0"/>
              <a:t> </a:t>
            </a:r>
            <a:r>
              <a:rPr lang="en-AU" sz="2400" dirty="0" err="1"/>
              <a:t>tìm</a:t>
            </a:r>
            <a:r>
              <a:rPr lang="en-AU" sz="2400" dirty="0"/>
              <a:t> </a:t>
            </a:r>
            <a:r>
              <a:rPr lang="en-AU" sz="2400" dirty="0" err="1"/>
              <a:t>thấy</a:t>
            </a:r>
            <a:r>
              <a:rPr lang="en-AU" sz="2400" dirty="0"/>
              <a:t> (</a:t>
            </a:r>
            <a:r>
              <a:rPr lang="en-AU" sz="2400" dirty="0" err="1"/>
              <a:t>nghĩa</a:t>
            </a:r>
            <a:r>
              <a:rPr lang="en-AU" sz="2400" dirty="0"/>
              <a:t> </a:t>
            </a:r>
            <a:r>
              <a:rPr lang="en-AU" sz="2400" dirty="0" err="1"/>
              <a:t>là</a:t>
            </a:r>
            <a:r>
              <a:rPr lang="en-AU" sz="2400" dirty="0"/>
              <a:t> </a:t>
            </a:r>
            <a:r>
              <a:rPr lang="en-AU" sz="2400" dirty="0" err="1"/>
              <a:t>khoá</a:t>
            </a:r>
            <a:r>
              <a:rPr lang="en-AU" sz="2400" dirty="0"/>
              <a:t> </a:t>
            </a:r>
            <a:r>
              <a:rPr lang="en-AU" sz="2400" dirty="0" err="1"/>
              <a:t>cần</a:t>
            </a:r>
            <a:r>
              <a:rPr lang="en-AU" sz="2400" dirty="0"/>
              <a:t> </a:t>
            </a:r>
            <a:r>
              <a:rPr lang="en-AU" sz="2400" dirty="0" err="1"/>
              <a:t>tìm</a:t>
            </a:r>
            <a:r>
              <a:rPr lang="en-AU" sz="2400" dirty="0"/>
              <a:t> </a:t>
            </a:r>
            <a:r>
              <a:rPr lang="en-AU" sz="2400" dirty="0" err="1"/>
              <a:t>là</a:t>
            </a:r>
            <a:r>
              <a:rPr lang="en-AU" sz="2400" dirty="0"/>
              <a:t> </a:t>
            </a:r>
            <a:r>
              <a:rPr lang="en-AU" sz="2400" dirty="0" err="1"/>
              <a:t>bằng</a:t>
            </a:r>
            <a:r>
              <a:rPr lang="en-AU" sz="2400" dirty="0"/>
              <a:t> </a:t>
            </a:r>
            <a:r>
              <a:rPr lang="en-AU" sz="2400" dirty="0" err="1"/>
              <a:t>khoá</a:t>
            </a:r>
            <a:r>
              <a:rPr lang="en-AU" sz="2400" dirty="0"/>
              <a:t> </a:t>
            </a:r>
            <a:r>
              <a:rPr lang="en-AU" sz="2400" dirty="0" err="1"/>
              <a:t>của</a:t>
            </a:r>
            <a:r>
              <a:rPr lang="en-AU" sz="2400" dirty="0"/>
              <a:t> </a:t>
            </a:r>
            <a:r>
              <a:rPr lang="en-AU" sz="2400" dirty="0" err="1"/>
              <a:t>nút</a:t>
            </a:r>
            <a:r>
              <a:rPr lang="en-AU" sz="2400" dirty="0"/>
              <a:t> </a:t>
            </a:r>
            <a:r>
              <a:rPr lang="en-AU" sz="2400" dirty="0" err="1"/>
              <a:t>hiện</a:t>
            </a:r>
            <a:r>
              <a:rPr lang="en-AU" sz="2400" dirty="0"/>
              <a:t> </a:t>
            </a:r>
            <a:r>
              <a:rPr lang="en-AU" sz="2400" dirty="0" err="1"/>
              <a:t>tại</a:t>
            </a:r>
            <a:r>
              <a:rPr lang="en-AU" sz="2400" dirty="0"/>
              <a:t>), </a:t>
            </a:r>
            <a:r>
              <a:rPr lang="en-AU" sz="2400" dirty="0" err="1"/>
              <a:t>thì</a:t>
            </a:r>
            <a:r>
              <a:rPr lang="en-AU" sz="2400" dirty="0"/>
              <a:t> </a:t>
            </a:r>
            <a:r>
              <a:rPr lang="en-AU" sz="2400" dirty="0" err="1"/>
              <a:t>trả</a:t>
            </a:r>
            <a:r>
              <a:rPr lang="en-AU" sz="2400" dirty="0"/>
              <a:t> </a:t>
            </a:r>
            <a:r>
              <a:rPr lang="en-AU" sz="2400" dirty="0" err="1"/>
              <a:t>lại</a:t>
            </a:r>
            <a:r>
              <a:rPr lang="en-AU" sz="2400" dirty="0"/>
              <a:t> con </a:t>
            </a:r>
            <a:r>
              <a:rPr lang="en-AU" sz="2400" dirty="0" err="1"/>
              <a:t>trỏ</a:t>
            </a:r>
            <a:r>
              <a:rPr lang="en-AU" sz="2400" dirty="0"/>
              <a:t> </a:t>
            </a:r>
            <a:r>
              <a:rPr lang="en-AU" sz="2400" dirty="0" err="1"/>
              <a:t>đến</a:t>
            </a:r>
            <a:r>
              <a:rPr lang="en-AU" sz="2400" dirty="0"/>
              <a:t> </a:t>
            </a:r>
            <a:r>
              <a:rPr lang="en-AU" sz="2400" dirty="0" err="1"/>
              <a:t>nút</a:t>
            </a:r>
            <a:r>
              <a:rPr lang="en-AU" sz="2400" dirty="0"/>
              <a:t> </a:t>
            </a:r>
            <a:r>
              <a:rPr lang="en-AU" sz="2400" dirty="0" err="1"/>
              <a:t>chứa</a:t>
            </a:r>
            <a:r>
              <a:rPr lang="en-AU" sz="2400" dirty="0"/>
              <a:t> </a:t>
            </a:r>
            <a:r>
              <a:rPr lang="en-AU" sz="2400" dirty="0" err="1"/>
              <a:t>khoá</a:t>
            </a:r>
            <a:r>
              <a:rPr lang="en-AU" sz="2400" dirty="0"/>
              <a:t> </a:t>
            </a:r>
            <a:r>
              <a:rPr lang="en-AU" sz="2400" dirty="0" err="1"/>
              <a:t>cần</a:t>
            </a:r>
            <a:r>
              <a:rPr lang="en-AU" sz="2400" dirty="0"/>
              <a:t> </a:t>
            </a:r>
            <a:r>
              <a:rPr lang="en-AU" sz="2400" dirty="0" err="1"/>
              <a:t>tìm</a:t>
            </a:r>
            <a:r>
              <a:rPr lang="en-AU" sz="2400" dirty="0"/>
              <a:t>.</a:t>
            </a:r>
          </a:p>
          <a:p>
            <a:pPr marL="914389" lvl="1" indent="-457200" algn="just">
              <a:lnSpc>
                <a:spcPct val="130000"/>
              </a:lnSpc>
              <a:spcBef>
                <a:spcPts val="300"/>
              </a:spcBef>
              <a:spcAft>
                <a:spcPts val="300"/>
              </a:spcAft>
              <a:buSzPct val="80000"/>
              <a:buFont typeface="Wingdings" panose="05000000000000000000" pitchFamily="2" charset="2"/>
              <a:buChar char="§"/>
            </a:pPr>
            <a:r>
              <a:rPr lang="en-AU" sz="2400" dirty="0" err="1"/>
              <a:t>ngược</a:t>
            </a:r>
            <a:r>
              <a:rPr lang="en-AU" sz="2400" dirty="0"/>
              <a:t> </a:t>
            </a:r>
            <a:r>
              <a:rPr lang="en-AU" sz="2400" dirty="0" err="1"/>
              <a:t>lại</a:t>
            </a:r>
            <a:r>
              <a:rPr lang="en-AU" sz="2400" dirty="0"/>
              <a:t>, </a:t>
            </a:r>
            <a:r>
              <a:rPr lang="en-AU" sz="2400" dirty="0" err="1"/>
              <a:t>trả</a:t>
            </a:r>
            <a:r>
              <a:rPr lang="en-AU" sz="2400" dirty="0"/>
              <a:t> </a:t>
            </a:r>
            <a:r>
              <a:rPr lang="en-AU" sz="2400" dirty="0" err="1"/>
              <a:t>lại</a:t>
            </a:r>
            <a:r>
              <a:rPr lang="en-AU" sz="2400" dirty="0"/>
              <a:t> con </a:t>
            </a:r>
            <a:r>
              <a:rPr lang="en-AU" sz="2400" dirty="0" err="1"/>
              <a:t>trỏ</a:t>
            </a:r>
            <a:r>
              <a:rPr lang="en-AU" sz="2400" dirty="0"/>
              <a:t> NULL .</a:t>
            </a:r>
            <a:endParaRPr lang="en-US" sz="2400"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41</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889358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indent="-457200" algn="just">
              <a:buNone/>
            </a:pPr>
            <a:r>
              <a:rPr lang="en-US" dirty="0"/>
              <a:t>2)</a:t>
            </a:r>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42</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7472583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indent="-457200" algn="just">
              <a:buNone/>
            </a:pPr>
            <a:r>
              <a:rPr lang="en-US" dirty="0"/>
              <a:t>2)</a:t>
            </a:r>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43</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0560240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indent="-457200" algn="just">
              <a:buNone/>
            </a:pPr>
            <a:r>
              <a:rPr lang="en-US" dirty="0"/>
              <a:t>2)</a:t>
            </a:r>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44</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654473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7</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4618403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indent="-457200" algn="just">
              <a:buNone/>
            </a:pPr>
            <a:r>
              <a:rPr lang="en-US" dirty="0"/>
              <a:t>2)</a:t>
            </a:r>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45</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2747574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dirty="0" err="1">
                <a:solidFill>
                  <a:srgbClr val="002060"/>
                </a:solidFill>
              </a:rPr>
              <a:t>Để</a:t>
            </a:r>
            <a:r>
              <a:rPr lang="en-US" dirty="0">
                <a:solidFill>
                  <a:srgbClr val="002060"/>
                </a:solidFill>
              </a:rPr>
              <a:t> </a:t>
            </a:r>
            <a:r>
              <a:rPr lang="en-US" dirty="0" err="1">
                <a:solidFill>
                  <a:srgbClr val="002060"/>
                </a:solidFill>
              </a:rPr>
              <a:t>tìm</a:t>
            </a:r>
            <a:r>
              <a:rPr lang="en-US" dirty="0">
                <a:solidFill>
                  <a:srgbClr val="002060"/>
                </a:solidFill>
              </a:rPr>
              <a:t> </a:t>
            </a:r>
            <a:r>
              <a:rPr lang="en-US" dirty="0" err="1">
                <a:solidFill>
                  <a:srgbClr val="002060"/>
                </a:solidFill>
              </a:rPr>
              <a:t>phần</a:t>
            </a:r>
            <a:r>
              <a:rPr lang="en-US" dirty="0">
                <a:solidFill>
                  <a:srgbClr val="002060"/>
                </a:solidFill>
              </a:rPr>
              <a:t> </a:t>
            </a:r>
            <a:r>
              <a:rPr lang="en-US" dirty="0" err="1">
                <a:solidFill>
                  <a:srgbClr val="002060"/>
                </a:solidFill>
              </a:rPr>
              <a:t>tử</a:t>
            </a:r>
            <a:r>
              <a:rPr lang="en-US" dirty="0">
                <a:solidFill>
                  <a:srgbClr val="002060"/>
                </a:solidFill>
              </a:rPr>
              <a:t> </a:t>
            </a:r>
            <a:r>
              <a:rPr lang="en-US" dirty="0" err="1">
                <a:solidFill>
                  <a:srgbClr val="002060"/>
                </a:solidFill>
              </a:rPr>
              <a:t>nhỏ</a:t>
            </a:r>
            <a:r>
              <a:rPr lang="en-US" dirty="0">
                <a:solidFill>
                  <a:srgbClr val="002060"/>
                </a:solidFill>
              </a:rPr>
              <a:t> </a:t>
            </a:r>
            <a:r>
              <a:rPr lang="en-US" dirty="0" err="1">
                <a:solidFill>
                  <a:srgbClr val="002060"/>
                </a:solidFill>
              </a:rPr>
              <a:t>nhất</a:t>
            </a:r>
            <a:r>
              <a:rPr lang="en-US" dirty="0">
                <a:solidFill>
                  <a:srgbClr val="002060"/>
                </a:solidFill>
              </a:rPr>
              <a:t> </a:t>
            </a:r>
            <a:r>
              <a:rPr lang="en-US" dirty="0" err="1">
                <a:solidFill>
                  <a:srgbClr val="002060"/>
                </a:solidFill>
              </a:rPr>
              <a:t>trên</a:t>
            </a:r>
            <a:r>
              <a:rPr lang="en-US" dirty="0">
                <a:solidFill>
                  <a:srgbClr val="002060"/>
                </a:solidFill>
              </a:rPr>
              <a:t> BST, ta </a:t>
            </a:r>
            <a:r>
              <a:rPr lang="en-US" dirty="0" err="1">
                <a:solidFill>
                  <a:srgbClr val="002060"/>
                </a:solidFill>
              </a:rPr>
              <a:t>đi</a:t>
            </a:r>
            <a:r>
              <a:rPr lang="en-US" dirty="0">
                <a:solidFill>
                  <a:srgbClr val="002060"/>
                </a:solidFill>
              </a:rPr>
              <a:t> </a:t>
            </a:r>
            <a:r>
              <a:rPr lang="en-US" dirty="0" err="1">
                <a:solidFill>
                  <a:srgbClr val="002060"/>
                </a:solidFill>
              </a:rPr>
              <a:t>theo</a:t>
            </a:r>
            <a:r>
              <a:rPr lang="en-US" dirty="0">
                <a:solidFill>
                  <a:srgbClr val="002060"/>
                </a:solidFill>
              </a:rPr>
              <a:t> con </a:t>
            </a:r>
            <a:r>
              <a:rPr lang="en-US" dirty="0" err="1">
                <a:solidFill>
                  <a:srgbClr val="002060"/>
                </a:solidFill>
              </a:rPr>
              <a:t>trái</a:t>
            </a:r>
            <a:r>
              <a:rPr lang="en-US" dirty="0">
                <a:solidFill>
                  <a:srgbClr val="002060"/>
                </a:solidFill>
              </a:rPr>
              <a:t> </a:t>
            </a:r>
            <a:r>
              <a:rPr lang="en-US" dirty="0" err="1">
                <a:solidFill>
                  <a:srgbClr val="002060"/>
                </a:solidFill>
              </a:rPr>
              <a:t>cho</a:t>
            </a:r>
            <a:r>
              <a:rPr lang="en-US" dirty="0">
                <a:solidFill>
                  <a:srgbClr val="002060"/>
                </a:solidFill>
              </a:rPr>
              <a:t> </a:t>
            </a:r>
            <a:r>
              <a:rPr lang="en-US" dirty="0" err="1">
                <a:solidFill>
                  <a:srgbClr val="002060"/>
                </a:solidFill>
              </a:rPr>
              <a:t>đến</a:t>
            </a:r>
            <a:r>
              <a:rPr lang="en-US" dirty="0">
                <a:solidFill>
                  <a:srgbClr val="002060"/>
                </a:solidFill>
              </a:rPr>
              <a:t> </a:t>
            </a:r>
            <a:r>
              <a:rPr lang="en-US" dirty="0" err="1">
                <a:solidFill>
                  <a:srgbClr val="002060"/>
                </a:solidFill>
              </a:rPr>
              <a:t>khi</a:t>
            </a:r>
            <a:r>
              <a:rPr lang="en-US" dirty="0">
                <a:solidFill>
                  <a:srgbClr val="002060"/>
                </a:solidFill>
              </a:rPr>
              <a:t> </a:t>
            </a:r>
            <a:r>
              <a:rPr lang="en-US" dirty="0" err="1">
                <a:solidFill>
                  <a:srgbClr val="002060"/>
                </a:solidFill>
              </a:rPr>
              <a:t>gặp</a:t>
            </a:r>
            <a:r>
              <a:rPr lang="en-US" dirty="0">
                <a:solidFill>
                  <a:srgbClr val="002060"/>
                </a:solidFill>
              </a:rPr>
              <a:t> NULL.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err="1">
                <a:solidFill>
                  <a:srgbClr val="C00000"/>
                </a:solidFill>
              </a:rPr>
              <a:t>Để</a:t>
            </a:r>
            <a:r>
              <a:rPr lang="en-US" sz="1200" kern="0" dirty="0">
                <a:solidFill>
                  <a:srgbClr val="C00000"/>
                </a:solidFill>
              </a:rPr>
              <a:t> </a:t>
            </a:r>
            <a:r>
              <a:rPr lang="en-US" sz="1200" kern="0" dirty="0" err="1">
                <a:solidFill>
                  <a:srgbClr val="C00000"/>
                </a:solidFill>
              </a:rPr>
              <a:t>tìm</a:t>
            </a:r>
            <a:r>
              <a:rPr lang="en-US" sz="1200" kern="0" dirty="0">
                <a:solidFill>
                  <a:srgbClr val="C00000"/>
                </a:solidFill>
              </a:rPr>
              <a:t> </a:t>
            </a:r>
            <a:r>
              <a:rPr lang="en-US" sz="1200" kern="0" dirty="0" err="1">
                <a:solidFill>
                  <a:srgbClr val="C00000"/>
                </a:solidFill>
              </a:rPr>
              <a:t>phần</a:t>
            </a:r>
            <a:r>
              <a:rPr lang="en-US" sz="1200" kern="0" dirty="0">
                <a:solidFill>
                  <a:srgbClr val="C00000"/>
                </a:solidFill>
              </a:rPr>
              <a:t> </a:t>
            </a:r>
            <a:r>
              <a:rPr lang="en-US" sz="1200" kern="0" dirty="0" err="1">
                <a:solidFill>
                  <a:srgbClr val="C00000"/>
                </a:solidFill>
              </a:rPr>
              <a:t>tử</a:t>
            </a:r>
            <a:r>
              <a:rPr lang="en-US" sz="1200" kern="0" dirty="0">
                <a:solidFill>
                  <a:srgbClr val="C00000"/>
                </a:solidFill>
              </a:rPr>
              <a:t> </a:t>
            </a:r>
            <a:r>
              <a:rPr lang="en-US" sz="1200" kern="0" dirty="0" err="1">
                <a:solidFill>
                  <a:srgbClr val="C00000"/>
                </a:solidFill>
              </a:rPr>
              <a:t>lớn</a:t>
            </a:r>
            <a:r>
              <a:rPr lang="en-US" sz="1200" kern="0" dirty="0">
                <a:solidFill>
                  <a:srgbClr val="C00000"/>
                </a:solidFill>
              </a:rPr>
              <a:t> </a:t>
            </a:r>
            <a:r>
              <a:rPr lang="en-US" sz="1200" kern="0" dirty="0" err="1">
                <a:solidFill>
                  <a:srgbClr val="C00000"/>
                </a:solidFill>
              </a:rPr>
              <a:t>nhất</a:t>
            </a:r>
            <a:r>
              <a:rPr lang="en-US" sz="1200" kern="0" dirty="0">
                <a:solidFill>
                  <a:srgbClr val="C00000"/>
                </a:solidFill>
              </a:rPr>
              <a:t> </a:t>
            </a:r>
            <a:r>
              <a:rPr lang="en-US" sz="1200" kern="0" dirty="0" err="1">
                <a:solidFill>
                  <a:srgbClr val="C00000"/>
                </a:solidFill>
              </a:rPr>
              <a:t>trên</a:t>
            </a:r>
            <a:r>
              <a:rPr lang="en-US" sz="1200" kern="0" dirty="0">
                <a:solidFill>
                  <a:srgbClr val="C00000"/>
                </a:solidFill>
              </a:rPr>
              <a:t> BST, ta </a:t>
            </a:r>
            <a:r>
              <a:rPr lang="en-US" sz="1200" kern="0" dirty="0" err="1">
                <a:solidFill>
                  <a:srgbClr val="C00000"/>
                </a:solidFill>
              </a:rPr>
              <a:t>đi</a:t>
            </a:r>
            <a:r>
              <a:rPr lang="en-US" sz="1200" kern="0" dirty="0">
                <a:solidFill>
                  <a:srgbClr val="C00000"/>
                </a:solidFill>
              </a:rPr>
              <a:t> </a:t>
            </a:r>
            <a:r>
              <a:rPr lang="en-US" sz="1200" kern="0" dirty="0" err="1">
                <a:solidFill>
                  <a:srgbClr val="C00000"/>
                </a:solidFill>
              </a:rPr>
              <a:t>theo</a:t>
            </a:r>
            <a:r>
              <a:rPr lang="en-US" sz="1200" kern="0" dirty="0">
                <a:solidFill>
                  <a:srgbClr val="C00000"/>
                </a:solidFill>
              </a:rPr>
              <a:t> con </a:t>
            </a:r>
            <a:r>
              <a:rPr lang="en-US" sz="1200" kern="0" dirty="0" err="1">
                <a:solidFill>
                  <a:srgbClr val="C00000"/>
                </a:solidFill>
              </a:rPr>
              <a:t>phải</a:t>
            </a:r>
            <a:r>
              <a:rPr lang="en-US" sz="1200" kern="0" dirty="0">
                <a:solidFill>
                  <a:srgbClr val="C00000"/>
                </a:solidFill>
              </a:rPr>
              <a:t> </a:t>
            </a:r>
            <a:r>
              <a:rPr lang="en-US" sz="1200" kern="0" dirty="0" err="1">
                <a:solidFill>
                  <a:srgbClr val="C00000"/>
                </a:solidFill>
              </a:rPr>
              <a:t>cho</a:t>
            </a:r>
            <a:r>
              <a:rPr lang="en-US" sz="1200" kern="0" dirty="0">
                <a:solidFill>
                  <a:srgbClr val="C00000"/>
                </a:solidFill>
              </a:rPr>
              <a:t> </a:t>
            </a:r>
            <a:r>
              <a:rPr lang="en-US" sz="1200" kern="0" dirty="0" err="1">
                <a:solidFill>
                  <a:srgbClr val="C00000"/>
                </a:solidFill>
              </a:rPr>
              <a:t>đến</a:t>
            </a:r>
            <a:r>
              <a:rPr lang="en-US" sz="1200" kern="0" dirty="0">
                <a:solidFill>
                  <a:srgbClr val="C00000"/>
                </a:solidFill>
              </a:rPr>
              <a:t> </a:t>
            </a:r>
            <a:r>
              <a:rPr lang="en-US" sz="1200" kern="0" dirty="0" err="1">
                <a:solidFill>
                  <a:srgbClr val="C00000"/>
                </a:solidFill>
              </a:rPr>
              <a:t>khi</a:t>
            </a:r>
            <a:r>
              <a:rPr lang="en-US" sz="1200" kern="0" dirty="0">
                <a:solidFill>
                  <a:srgbClr val="C00000"/>
                </a:solidFill>
              </a:rPr>
              <a:t> </a:t>
            </a:r>
            <a:r>
              <a:rPr lang="en-US" sz="1200" kern="0" dirty="0" err="1">
                <a:solidFill>
                  <a:srgbClr val="C00000"/>
                </a:solidFill>
              </a:rPr>
              <a:t>gặp</a:t>
            </a:r>
            <a:r>
              <a:rPr lang="en-US" sz="1200" kern="0" dirty="0">
                <a:solidFill>
                  <a:srgbClr val="C00000"/>
                </a:solidFill>
              </a:rPr>
              <a:t> NULL.</a:t>
            </a:r>
          </a:p>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46</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8585252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47</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5139459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48</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8377132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dirty="0" err="1"/>
              <a:t>Có</a:t>
            </a:r>
            <a:r>
              <a:rPr lang="en-US" dirty="0"/>
              <a:t> </a:t>
            </a:r>
            <a:r>
              <a:rPr lang="en-US" dirty="0" err="1"/>
              <a:t>hai</a:t>
            </a:r>
            <a:r>
              <a:rPr lang="en-US" dirty="0"/>
              <a:t> </a:t>
            </a:r>
            <a:r>
              <a:rPr lang="en-US" dirty="0" err="1"/>
              <a:t>tình</a:t>
            </a:r>
            <a:r>
              <a:rPr lang="en-US" dirty="0"/>
              <a:t> </a:t>
            </a:r>
            <a:r>
              <a:rPr lang="en-US" dirty="0" err="1"/>
              <a:t>huống</a:t>
            </a:r>
            <a:endParaRPr lang="en-US" dirty="0"/>
          </a:p>
          <a:p>
            <a:pPr marL="457200" indent="-457200" algn="just">
              <a:buAutoNum type="arabicParenR"/>
            </a:pPr>
            <a:r>
              <a:rPr lang="en-US" dirty="0"/>
              <a:t>Nếu </a:t>
            </a:r>
            <a:r>
              <a:rPr lang="en-US" i="1" dirty="0"/>
              <a:t>x</a:t>
            </a:r>
            <a:r>
              <a:rPr lang="en-US" dirty="0"/>
              <a:t> </a:t>
            </a:r>
            <a:r>
              <a:rPr lang="en-US" dirty="0" err="1"/>
              <a:t>có</a:t>
            </a:r>
            <a:r>
              <a:rPr lang="en-US" dirty="0"/>
              <a:t> con </a:t>
            </a:r>
            <a:r>
              <a:rPr lang="en-US" dirty="0" err="1"/>
              <a:t>phải</a:t>
            </a:r>
            <a:r>
              <a:rPr lang="en-US" dirty="0"/>
              <a:t> </a:t>
            </a:r>
            <a:r>
              <a:rPr lang="en-US" dirty="0" err="1"/>
              <a:t>thì</a:t>
            </a:r>
            <a:r>
              <a:rPr lang="en-US" dirty="0"/>
              <a:t> </a:t>
            </a:r>
            <a:r>
              <a:rPr lang="en-US" dirty="0" err="1"/>
              <a:t>kế</a:t>
            </a:r>
            <a:r>
              <a:rPr lang="en-US" dirty="0"/>
              <a:t> </a:t>
            </a:r>
            <a:r>
              <a:rPr lang="en-US" dirty="0" err="1"/>
              <a:t>cận</a:t>
            </a:r>
            <a:r>
              <a:rPr lang="en-US" dirty="0"/>
              <a:t> </a:t>
            </a:r>
            <a:r>
              <a:rPr lang="en-US" dirty="0" err="1"/>
              <a:t>sau</a:t>
            </a:r>
            <a:r>
              <a:rPr lang="en-US" dirty="0"/>
              <a:t> </a:t>
            </a:r>
            <a:r>
              <a:rPr lang="en-US" dirty="0" err="1"/>
              <a:t>của</a:t>
            </a:r>
            <a:r>
              <a:rPr lang="en-US" dirty="0"/>
              <a:t> </a:t>
            </a:r>
            <a:r>
              <a:rPr lang="en-US" i="1" dirty="0"/>
              <a:t>x</a:t>
            </a:r>
            <a:r>
              <a:rPr lang="en-US" dirty="0"/>
              <a:t> </a:t>
            </a:r>
            <a:r>
              <a:rPr lang="en-US" dirty="0" err="1"/>
              <a:t>sẽ</a:t>
            </a:r>
            <a:r>
              <a:rPr lang="en-US" dirty="0"/>
              <a:t> </a:t>
            </a:r>
            <a:r>
              <a:rPr lang="en-US" dirty="0" err="1"/>
              <a:t>là</a:t>
            </a:r>
            <a:r>
              <a:rPr lang="en-US" dirty="0"/>
              <a:t> </a:t>
            </a:r>
            <a:r>
              <a:rPr lang="en-US" dirty="0" err="1"/>
              <a:t>nút</a:t>
            </a:r>
            <a:r>
              <a:rPr lang="en-US" dirty="0"/>
              <a:t> </a:t>
            </a:r>
            <a:r>
              <a:rPr lang="en-US" i="1" dirty="0"/>
              <a:t>y</a:t>
            </a:r>
            <a:r>
              <a:rPr lang="en-US" dirty="0"/>
              <a:t> </a:t>
            </a:r>
            <a:r>
              <a:rPr lang="en-US" dirty="0" err="1"/>
              <a:t>với</a:t>
            </a:r>
            <a:r>
              <a:rPr lang="en-US" dirty="0"/>
              <a:t> </a:t>
            </a:r>
            <a:r>
              <a:rPr lang="en-US" dirty="0" err="1"/>
              <a:t>khoá</a:t>
            </a:r>
            <a:r>
              <a:rPr lang="en-US" dirty="0"/>
              <a:t> key[</a:t>
            </a:r>
            <a:r>
              <a:rPr lang="en-US" i="1" dirty="0"/>
              <a:t>y</a:t>
            </a:r>
            <a:r>
              <a:rPr lang="en-US" dirty="0"/>
              <a:t>] </a:t>
            </a:r>
            <a:r>
              <a:rPr lang="en-US" dirty="0" err="1"/>
              <a:t>nhỏ</a:t>
            </a:r>
            <a:r>
              <a:rPr lang="en-US" dirty="0"/>
              <a:t> </a:t>
            </a:r>
            <a:r>
              <a:rPr lang="en-US" dirty="0" err="1"/>
              <a:t>nhất</a:t>
            </a:r>
            <a:r>
              <a:rPr lang="en-US" dirty="0"/>
              <a:t> </a:t>
            </a:r>
            <a:r>
              <a:rPr lang="en-US" dirty="0" err="1"/>
              <a:t>trong</a:t>
            </a:r>
            <a:r>
              <a:rPr lang="en-US" dirty="0"/>
              <a:t> </a:t>
            </a:r>
            <a:r>
              <a:rPr lang="en-US" dirty="0" err="1"/>
              <a:t>cây</a:t>
            </a:r>
            <a:r>
              <a:rPr lang="en-US" dirty="0"/>
              <a:t> con </a:t>
            </a:r>
            <a:r>
              <a:rPr lang="en-US" dirty="0" err="1"/>
              <a:t>phải</a:t>
            </a:r>
            <a:r>
              <a:rPr lang="en-US" dirty="0"/>
              <a:t> </a:t>
            </a:r>
            <a:r>
              <a:rPr lang="en-US" dirty="0" err="1"/>
              <a:t>của</a:t>
            </a:r>
            <a:r>
              <a:rPr lang="en-US" dirty="0"/>
              <a:t> </a:t>
            </a:r>
            <a:r>
              <a:rPr lang="en-US" i="1" dirty="0"/>
              <a:t>x</a:t>
            </a:r>
            <a:r>
              <a:rPr lang="en-US" dirty="0"/>
              <a:t> (</a:t>
            </a:r>
            <a:r>
              <a:rPr lang="en-US" dirty="0" err="1"/>
              <a:t>nói</a:t>
            </a:r>
            <a:r>
              <a:rPr lang="en-US" dirty="0"/>
              <a:t> </a:t>
            </a:r>
            <a:r>
              <a:rPr lang="en-US" dirty="0" err="1"/>
              <a:t>cách</a:t>
            </a:r>
            <a:r>
              <a:rPr lang="en-US" dirty="0"/>
              <a:t> </a:t>
            </a:r>
            <a:r>
              <a:rPr lang="en-US" dirty="0" err="1"/>
              <a:t>khác</a:t>
            </a:r>
            <a:r>
              <a:rPr lang="en-US" dirty="0"/>
              <a:t> </a:t>
            </a:r>
            <a:r>
              <a:rPr lang="en-US" i="1" dirty="0"/>
              <a:t>y</a:t>
            </a:r>
            <a:r>
              <a:rPr lang="en-US" dirty="0"/>
              <a:t> </a:t>
            </a:r>
            <a:r>
              <a:rPr lang="en-US" dirty="0" err="1"/>
              <a:t>là</a:t>
            </a:r>
            <a:r>
              <a:rPr lang="en-US" dirty="0"/>
              <a:t> </a:t>
            </a:r>
            <a:r>
              <a:rPr lang="en-US" dirty="0" err="1"/>
              <a:t>nút</a:t>
            </a:r>
            <a:r>
              <a:rPr lang="en-US" dirty="0"/>
              <a:t> </a:t>
            </a:r>
            <a:r>
              <a:rPr lang="en-US" dirty="0" err="1"/>
              <a:t>trái</a:t>
            </a:r>
            <a:r>
              <a:rPr lang="en-US" dirty="0"/>
              <a:t> </a:t>
            </a:r>
            <a:r>
              <a:rPr lang="en-US" dirty="0" err="1"/>
              <a:t>nhất</a:t>
            </a:r>
            <a:r>
              <a:rPr lang="en-US" dirty="0"/>
              <a:t> </a:t>
            </a:r>
            <a:r>
              <a:rPr lang="en-US" dirty="0" err="1"/>
              <a:t>trong</a:t>
            </a:r>
            <a:r>
              <a:rPr lang="en-US" dirty="0"/>
              <a:t> </a:t>
            </a:r>
            <a:r>
              <a:rPr lang="en-US" dirty="0" err="1"/>
              <a:t>cây</a:t>
            </a:r>
            <a:r>
              <a:rPr lang="en-US" dirty="0"/>
              <a:t> con </a:t>
            </a:r>
            <a:r>
              <a:rPr lang="en-US" dirty="0" err="1"/>
              <a:t>phải</a:t>
            </a:r>
            <a:r>
              <a:rPr lang="en-US" dirty="0"/>
              <a:t> </a:t>
            </a:r>
            <a:r>
              <a:rPr lang="en-US" dirty="0" err="1"/>
              <a:t>của</a:t>
            </a:r>
            <a:r>
              <a:rPr lang="en-US" dirty="0"/>
              <a:t> </a:t>
            </a:r>
            <a:r>
              <a:rPr lang="en-US" i="1" dirty="0"/>
              <a:t>x</a:t>
            </a:r>
            <a:r>
              <a:rPr lang="en-US" dirty="0"/>
              <a:t>). </a:t>
            </a:r>
          </a:p>
          <a:p>
            <a:pPr marL="857250" lvl="1" indent="-457200" algn="just"/>
            <a:r>
              <a:rPr lang="en-US" sz="2000" dirty="0" err="1"/>
              <a:t>Để</a:t>
            </a:r>
            <a:r>
              <a:rPr lang="en-US" sz="2000" dirty="0"/>
              <a:t> </a:t>
            </a:r>
            <a:r>
              <a:rPr lang="en-US" sz="2000" dirty="0" err="1"/>
              <a:t>tìm</a:t>
            </a:r>
            <a:r>
              <a:rPr lang="en-US" sz="2000" dirty="0"/>
              <a:t> </a:t>
            </a:r>
            <a:r>
              <a:rPr lang="en-US" sz="2000" i="1" dirty="0"/>
              <a:t>y</a:t>
            </a:r>
            <a:r>
              <a:rPr lang="en-US" sz="2000" dirty="0"/>
              <a:t> </a:t>
            </a:r>
            <a:r>
              <a:rPr lang="en-US" sz="2000" dirty="0" err="1"/>
              <a:t>có</a:t>
            </a:r>
            <a:r>
              <a:rPr lang="en-US" sz="2000" dirty="0"/>
              <a:t> </a:t>
            </a:r>
            <a:r>
              <a:rPr lang="en-US" sz="2000" dirty="0" err="1"/>
              <a:t>thể</a:t>
            </a:r>
            <a:r>
              <a:rPr lang="en-US" sz="2000" dirty="0"/>
              <a:t> </a:t>
            </a:r>
            <a:r>
              <a:rPr lang="en-US" sz="2000" dirty="0" err="1"/>
              <a:t>dùng</a:t>
            </a:r>
            <a:r>
              <a:rPr lang="en-US" sz="2000" dirty="0"/>
              <a:t> find-min(x-&gt;</a:t>
            </a:r>
            <a:r>
              <a:rPr lang="en-US" sz="2000" dirty="0" err="1"/>
              <a:t>rightPtr</a:t>
            </a:r>
            <a:r>
              <a:rPr lang="en-US" sz="2000" dirty="0"/>
              <a:t>): </a:t>
            </a:r>
            <a:r>
              <a:rPr lang="en-US" sz="2000" b="1" i="1" dirty="0">
                <a:solidFill>
                  <a:schemeClr val="tx2"/>
                </a:solidFill>
              </a:rPr>
              <a:t>y=</a:t>
            </a:r>
            <a:r>
              <a:rPr lang="en-US" sz="2000" b="1" dirty="0">
                <a:solidFill>
                  <a:schemeClr val="tx2"/>
                </a:solidFill>
              </a:rPr>
              <a:t> find-min(x-&gt;</a:t>
            </a:r>
            <a:r>
              <a:rPr lang="en-US" sz="2000" b="1" dirty="0" err="1">
                <a:solidFill>
                  <a:schemeClr val="tx2"/>
                </a:solidFill>
              </a:rPr>
              <a:t>rightPtr</a:t>
            </a:r>
            <a:r>
              <a:rPr lang="en-US" sz="2000" b="1" dirty="0">
                <a:solidFill>
                  <a:schemeClr val="tx2"/>
                </a:solidFill>
              </a:rPr>
              <a:t>) </a:t>
            </a:r>
          </a:p>
          <a:p>
            <a:pPr marL="857250" lvl="1" indent="-457200" algn="just"/>
            <a:r>
              <a:rPr lang="en-US" sz="2000" dirty="0" err="1"/>
              <a:t>hoặc</a:t>
            </a:r>
            <a:r>
              <a:rPr lang="en-US" sz="2000" dirty="0"/>
              <a:t> </a:t>
            </a:r>
            <a:r>
              <a:rPr lang="en-US" sz="2000" dirty="0" err="1"/>
              <a:t>bắt</a:t>
            </a:r>
            <a:r>
              <a:rPr lang="en-US" sz="2000" dirty="0"/>
              <a:t> </a:t>
            </a:r>
            <a:r>
              <a:rPr lang="en-US" sz="2000" dirty="0" err="1"/>
              <a:t>đầu</a:t>
            </a:r>
            <a:r>
              <a:rPr lang="en-US" sz="2000" dirty="0"/>
              <a:t> </a:t>
            </a:r>
            <a:r>
              <a:rPr lang="en-US" sz="2000" dirty="0" err="1"/>
              <a:t>từ</a:t>
            </a:r>
            <a:r>
              <a:rPr lang="en-US" sz="2000" dirty="0"/>
              <a:t> </a:t>
            </a:r>
            <a:r>
              <a:rPr lang="en-US" sz="2000" dirty="0" err="1"/>
              <a:t>gốc</a:t>
            </a:r>
            <a:r>
              <a:rPr lang="en-US" sz="2000" dirty="0"/>
              <a:t> </a:t>
            </a:r>
            <a:r>
              <a:rPr lang="en-US" sz="2000" dirty="0" err="1"/>
              <a:t>của</a:t>
            </a:r>
            <a:r>
              <a:rPr lang="en-US" sz="2000" dirty="0"/>
              <a:t> </a:t>
            </a:r>
            <a:r>
              <a:rPr lang="en-US" sz="2000" dirty="0" err="1"/>
              <a:t>cây</a:t>
            </a:r>
            <a:r>
              <a:rPr lang="en-US" sz="2000" dirty="0"/>
              <a:t> con </a:t>
            </a:r>
            <a:r>
              <a:rPr lang="en-US" sz="2000" dirty="0" err="1"/>
              <a:t>phải</a:t>
            </a:r>
            <a:r>
              <a:rPr lang="en-US" sz="2000" dirty="0"/>
              <a:t> </a:t>
            </a:r>
            <a:r>
              <a:rPr lang="en-US" sz="2000" dirty="0" err="1"/>
              <a:t>luôn</a:t>
            </a:r>
            <a:r>
              <a:rPr lang="en-US" sz="2000" dirty="0"/>
              <a:t> </a:t>
            </a:r>
            <a:r>
              <a:rPr lang="en-US" sz="2000" dirty="0" err="1"/>
              <a:t>đi</a:t>
            </a:r>
            <a:r>
              <a:rPr lang="en-US" sz="2000" dirty="0"/>
              <a:t> </a:t>
            </a:r>
            <a:r>
              <a:rPr lang="en-US" sz="2000" dirty="0" err="1"/>
              <a:t>theo</a:t>
            </a:r>
            <a:r>
              <a:rPr lang="en-US" sz="2000" dirty="0"/>
              <a:t> con </a:t>
            </a:r>
            <a:r>
              <a:rPr lang="en-US" sz="2000" dirty="0" err="1"/>
              <a:t>trái</a:t>
            </a:r>
            <a:r>
              <a:rPr lang="en-US" sz="2000" dirty="0"/>
              <a:t> </a:t>
            </a:r>
            <a:r>
              <a:rPr lang="en-US" sz="2000" dirty="0" err="1"/>
              <a:t>đến</a:t>
            </a:r>
            <a:r>
              <a:rPr lang="en-US" sz="2000" dirty="0"/>
              <a:t> </a:t>
            </a:r>
            <a:r>
              <a:rPr lang="en-US" sz="2000" dirty="0" err="1"/>
              <a:t>khi</a:t>
            </a:r>
            <a:r>
              <a:rPr lang="en-US" sz="2000" dirty="0"/>
              <a:t> </a:t>
            </a:r>
            <a:r>
              <a:rPr lang="en-US" sz="2000" dirty="0" err="1"/>
              <a:t>gặp</a:t>
            </a:r>
            <a:r>
              <a:rPr lang="en-US" sz="2000" dirty="0"/>
              <a:t> </a:t>
            </a:r>
            <a:r>
              <a:rPr lang="en-US" sz="2000" dirty="0" err="1"/>
              <a:t>nút</a:t>
            </a:r>
            <a:r>
              <a:rPr lang="en-US" sz="2000" dirty="0"/>
              <a:t> </a:t>
            </a:r>
            <a:r>
              <a:rPr lang="en-US" sz="2000" dirty="0" err="1"/>
              <a:t>không</a:t>
            </a:r>
            <a:r>
              <a:rPr lang="en-US" sz="2000" dirty="0"/>
              <a:t> </a:t>
            </a:r>
            <a:r>
              <a:rPr lang="en-US" sz="2000" dirty="0" err="1"/>
              <a:t>có</a:t>
            </a:r>
            <a:r>
              <a:rPr lang="en-US" sz="2000" dirty="0"/>
              <a:t> con </a:t>
            </a:r>
            <a:r>
              <a:rPr lang="en-US" sz="2000" dirty="0" err="1"/>
              <a:t>trái</a:t>
            </a:r>
            <a:r>
              <a:rPr lang="en-US" sz="2000" dirty="0"/>
              <a:t> </a:t>
            </a:r>
            <a:r>
              <a:rPr lang="en-US" sz="2000" dirty="0" err="1"/>
              <a:t>chính</a:t>
            </a:r>
            <a:r>
              <a:rPr lang="en-US" sz="2000" dirty="0"/>
              <a:t> </a:t>
            </a:r>
            <a:r>
              <a:rPr lang="en-US" sz="2000" dirty="0" err="1"/>
              <a:t>là</a:t>
            </a:r>
            <a:r>
              <a:rPr lang="en-US" sz="2000" dirty="0"/>
              <a:t> </a:t>
            </a:r>
            <a:r>
              <a:rPr lang="en-US" sz="2000" dirty="0" err="1"/>
              <a:t>nút</a:t>
            </a:r>
            <a:r>
              <a:rPr lang="en-US" sz="2000" dirty="0"/>
              <a:t> </a:t>
            </a:r>
            <a:r>
              <a:rPr lang="en-US" sz="2000" i="1" dirty="0"/>
              <a:t>y</a:t>
            </a:r>
            <a:r>
              <a:rPr lang="en-US" sz="2000" dirty="0"/>
              <a:t> </a:t>
            </a:r>
            <a:r>
              <a:rPr lang="en-US" sz="2000" dirty="0" err="1"/>
              <a:t>cần</a:t>
            </a:r>
            <a:r>
              <a:rPr lang="en-US" sz="2000" dirty="0"/>
              <a:t> </a:t>
            </a:r>
            <a:r>
              <a:rPr lang="en-US" sz="2000" dirty="0" err="1"/>
              <a:t>tìm</a:t>
            </a:r>
            <a:r>
              <a:rPr lang="en-US" sz="2000" dirty="0"/>
              <a:t>.</a:t>
            </a:r>
          </a:p>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49</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893769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indent="-457200" algn="just">
              <a:buNone/>
            </a:pPr>
            <a:r>
              <a:rPr lang="en-US" dirty="0"/>
              <a:t>2)   Nếu </a:t>
            </a:r>
            <a:r>
              <a:rPr lang="en-US" i="1" dirty="0"/>
              <a:t>x</a:t>
            </a:r>
            <a:r>
              <a:rPr lang="en-US" dirty="0"/>
              <a:t> </a:t>
            </a:r>
            <a:r>
              <a:rPr lang="en-US" dirty="0" err="1"/>
              <a:t>không</a:t>
            </a:r>
            <a:r>
              <a:rPr lang="en-US" dirty="0"/>
              <a:t> </a:t>
            </a:r>
            <a:r>
              <a:rPr lang="en-US" dirty="0" err="1"/>
              <a:t>có</a:t>
            </a:r>
            <a:r>
              <a:rPr lang="en-US" dirty="0"/>
              <a:t> con </a:t>
            </a:r>
            <a:r>
              <a:rPr lang="en-US" dirty="0" err="1"/>
              <a:t>phải</a:t>
            </a:r>
            <a:r>
              <a:rPr lang="en-US" dirty="0"/>
              <a:t> </a:t>
            </a:r>
            <a:r>
              <a:rPr lang="en-US" dirty="0" err="1"/>
              <a:t>thì</a:t>
            </a:r>
            <a:r>
              <a:rPr lang="en-US" dirty="0"/>
              <a:t> </a:t>
            </a:r>
            <a:r>
              <a:rPr lang="en-US" dirty="0" err="1"/>
              <a:t>kế</a:t>
            </a:r>
            <a:r>
              <a:rPr lang="en-US" dirty="0"/>
              <a:t> </a:t>
            </a:r>
            <a:r>
              <a:rPr lang="en-US" dirty="0" err="1"/>
              <a:t>cận</a:t>
            </a:r>
            <a:r>
              <a:rPr lang="en-US" dirty="0"/>
              <a:t> </a:t>
            </a:r>
            <a:r>
              <a:rPr lang="en-US" dirty="0" err="1"/>
              <a:t>sau</a:t>
            </a:r>
            <a:r>
              <a:rPr lang="en-US" dirty="0"/>
              <a:t> </a:t>
            </a:r>
            <a:r>
              <a:rPr lang="en-US" dirty="0" err="1"/>
              <a:t>của</a:t>
            </a:r>
            <a:r>
              <a:rPr lang="en-US" dirty="0"/>
              <a:t> </a:t>
            </a:r>
            <a:r>
              <a:rPr lang="en-US" i="1" dirty="0"/>
              <a:t>x</a:t>
            </a:r>
            <a:r>
              <a:rPr lang="en-US" dirty="0"/>
              <a:t> </a:t>
            </a:r>
            <a:r>
              <a:rPr lang="en-US" dirty="0" err="1"/>
              <a:t>là</a:t>
            </a:r>
            <a:r>
              <a:rPr lang="en-US" dirty="0"/>
              <a:t> </a:t>
            </a:r>
            <a:r>
              <a:rPr lang="en-US" dirty="0" err="1">
                <a:solidFill>
                  <a:srgbClr val="C00000"/>
                </a:solidFill>
              </a:rPr>
              <a:t>tổ</a:t>
            </a:r>
            <a:r>
              <a:rPr lang="en-US" dirty="0">
                <a:solidFill>
                  <a:srgbClr val="C00000"/>
                </a:solidFill>
              </a:rPr>
              <a:t> </a:t>
            </a:r>
            <a:r>
              <a:rPr lang="en-US" dirty="0" err="1">
                <a:solidFill>
                  <a:srgbClr val="C00000"/>
                </a:solidFill>
              </a:rPr>
              <a:t>tiên</a:t>
            </a:r>
            <a:r>
              <a:rPr lang="en-US" dirty="0">
                <a:solidFill>
                  <a:srgbClr val="C00000"/>
                </a:solidFill>
              </a:rPr>
              <a:t> </a:t>
            </a:r>
            <a:r>
              <a:rPr lang="en-US" dirty="0" err="1">
                <a:solidFill>
                  <a:srgbClr val="C00000"/>
                </a:solidFill>
              </a:rPr>
              <a:t>gần</a:t>
            </a:r>
            <a:r>
              <a:rPr lang="en-US" dirty="0">
                <a:solidFill>
                  <a:srgbClr val="C00000"/>
                </a:solidFill>
              </a:rPr>
              <a:t> </a:t>
            </a:r>
            <a:r>
              <a:rPr lang="en-US" dirty="0" err="1">
                <a:solidFill>
                  <a:srgbClr val="C00000"/>
                </a:solidFill>
              </a:rPr>
              <a:t>nhất</a:t>
            </a:r>
            <a:r>
              <a:rPr lang="en-US" dirty="0">
                <a:solidFill>
                  <a:srgbClr val="C00000"/>
                </a:solidFill>
              </a:rPr>
              <a:t> </a:t>
            </a:r>
            <a:r>
              <a:rPr lang="en-US" dirty="0" err="1">
                <a:solidFill>
                  <a:srgbClr val="C00000"/>
                </a:solidFill>
              </a:rPr>
              <a:t>có</a:t>
            </a:r>
            <a:r>
              <a:rPr lang="en-US" dirty="0">
                <a:solidFill>
                  <a:srgbClr val="C00000"/>
                </a:solidFill>
              </a:rPr>
              <a:t> con </a:t>
            </a:r>
            <a:r>
              <a:rPr lang="en-US" dirty="0" err="1">
                <a:solidFill>
                  <a:srgbClr val="C00000"/>
                </a:solidFill>
              </a:rPr>
              <a:t>trái</a:t>
            </a:r>
            <a:r>
              <a:rPr lang="en-US" dirty="0">
                <a:solidFill>
                  <a:srgbClr val="C00000"/>
                </a:solidFill>
              </a:rPr>
              <a:t> </a:t>
            </a:r>
            <a:r>
              <a:rPr lang="en-US" dirty="0" err="1">
                <a:solidFill>
                  <a:srgbClr val="C00000"/>
                </a:solidFill>
              </a:rPr>
              <a:t>hoặc</a:t>
            </a:r>
            <a:r>
              <a:rPr lang="en-US" dirty="0">
                <a:solidFill>
                  <a:srgbClr val="C00000"/>
                </a:solidFill>
              </a:rPr>
              <a:t> </a:t>
            </a:r>
            <a:r>
              <a:rPr lang="en-US" dirty="0" err="1">
                <a:solidFill>
                  <a:srgbClr val="C00000"/>
                </a:solidFill>
              </a:rPr>
              <a:t>là</a:t>
            </a:r>
            <a:r>
              <a:rPr lang="en-US" dirty="0">
                <a:solidFill>
                  <a:srgbClr val="C00000"/>
                </a:solidFill>
              </a:rPr>
              <a:t> </a:t>
            </a:r>
            <a:r>
              <a:rPr lang="en-US" b="1" i="1" dirty="0">
                <a:solidFill>
                  <a:srgbClr val="C00000"/>
                </a:solidFill>
              </a:rPr>
              <a:t>x</a:t>
            </a:r>
            <a:r>
              <a:rPr lang="en-US" dirty="0">
                <a:solidFill>
                  <a:srgbClr val="C00000"/>
                </a:solidFill>
              </a:rPr>
              <a:t> </a:t>
            </a:r>
            <a:r>
              <a:rPr lang="en-US" dirty="0" err="1">
                <a:solidFill>
                  <a:srgbClr val="C00000"/>
                </a:solidFill>
              </a:rPr>
              <a:t>hoặc</a:t>
            </a:r>
            <a:r>
              <a:rPr lang="en-US" dirty="0">
                <a:solidFill>
                  <a:srgbClr val="C00000"/>
                </a:solidFill>
              </a:rPr>
              <a:t> </a:t>
            </a:r>
            <a:r>
              <a:rPr lang="en-US" dirty="0" err="1">
                <a:solidFill>
                  <a:srgbClr val="C00000"/>
                </a:solidFill>
              </a:rPr>
              <a:t>là</a:t>
            </a:r>
            <a:r>
              <a:rPr lang="en-US" dirty="0">
                <a:solidFill>
                  <a:srgbClr val="C00000"/>
                </a:solidFill>
              </a:rPr>
              <a:t> </a:t>
            </a:r>
            <a:r>
              <a:rPr lang="en-US" dirty="0" err="1">
                <a:solidFill>
                  <a:srgbClr val="C00000"/>
                </a:solidFill>
              </a:rPr>
              <a:t>tổ</a:t>
            </a:r>
            <a:r>
              <a:rPr lang="en-US" dirty="0">
                <a:solidFill>
                  <a:srgbClr val="C00000"/>
                </a:solidFill>
              </a:rPr>
              <a:t> </a:t>
            </a:r>
            <a:r>
              <a:rPr lang="en-US" dirty="0" err="1">
                <a:solidFill>
                  <a:srgbClr val="C00000"/>
                </a:solidFill>
              </a:rPr>
              <a:t>tiên</a:t>
            </a:r>
            <a:r>
              <a:rPr lang="en-US" dirty="0">
                <a:solidFill>
                  <a:srgbClr val="C00000"/>
                </a:solidFill>
              </a:rPr>
              <a:t> </a:t>
            </a:r>
            <a:r>
              <a:rPr lang="en-US" dirty="0" err="1">
                <a:solidFill>
                  <a:srgbClr val="C00000"/>
                </a:solidFill>
              </a:rPr>
              <a:t>của</a:t>
            </a:r>
            <a:r>
              <a:rPr lang="en-US" dirty="0">
                <a:solidFill>
                  <a:srgbClr val="C00000"/>
                </a:solidFill>
              </a:rPr>
              <a:t> </a:t>
            </a:r>
            <a:r>
              <a:rPr lang="en-US" b="1" i="1" dirty="0">
                <a:solidFill>
                  <a:srgbClr val="C00000"/>
                </a:solidFill>
              </a:rPr>
              <a:t>x.</a:t>
            </a:r>
            <a:r>
              <a:rPr lang="en-US" dirty="0"/>
              <a:t> </a:t>
            </a:r>
            <a:r>
              <a:rPr lang="en-US" dirty="0" err="1"/>
              <a:t>Để</a:t>
            </a:r>
            <a:r>
              <a:rPr lang="en-US" dirty="0"/>
              <a:t> </a:t>
            </a:r>
            <a:r>
              <a:rPr lang="en-US" dirty="0" err="1"/>
              <a:t>tìm</a:t>
            </a:r>
            <a:r>
              <a:rPr lang="en-US" dirty="0"/>
              <a:t> </a:t>
            </a:r>
            <a:r>
              <a:rPr lang="en-US" dirty="0" err="1"/>
              <a:t>kế</a:t>
            </a:r>
            <a:r>
              <a:rPr lang="en-US" dirty="0"/>
              <a:t> </a:t>
            </a:r>
            <a:r>
              <a:rPr lang="en-US" dirty="0" err="1"/>
              <a:t>cận</a:t>
            </a:r>
            <a:r>
              <a:rPr lang="en-US" dirty="0"/>
              <a:t> </a:t>
            </a:r>
            <a:r>
              <a:rPr lang="en-US" dirty="0" err="1"/>
              <a:t>sau</a:t>
            </a:r>
            <a:r>
              <a:rPr lang="en-US" dirty="0"/>
              <a:t>:</a:t>
            </a:r>
            <a:endParaRPr lang="en-US" b="1" i="1" dirty="0">
              <a:solidFill>
                <a:srgbClr val="C00000"/>
              </a:solidFill>
            </a:endParaRPr>
          </a:p>
          <a:p>
            <a:pPr lvl="1" algn="just"/>
            <a:r>
              <a:rPr lang="en-US" sz="2000" dirty="0" err="1"/>
              <a:t>Bắt</a:t>
            </a:r>
            <a:r>
              <a:rPr lang="en-US" sz="2000" dirty="0"/>
              <a:t> </a:t>
            </a:r>
            <a:r>
              <a:rPr lang="en-US" sz="2000" dirty="0" err="1"/>
              <a:t>đầu</a:t>
            </a:r>
            <a:r>
              <a:rPr lang="en-US" sz="2000" dirty="0"/>
              <a:t> </a:t>
            </a:r>
            <a:r>
              <a:rPr lang="en-US" sz="2000" dirty="0" err="1"/>
              <a:t>từ</a:t>
            </a:r>
            <a:r>
              <a:rPr lang="en-US" sz="2000" dirty="0"/>
              <a:t> </a:t>
            </a:r>
            <a:r>
              <a:rPr lang="en-US" sz="2000" i="1" dirty="0"/>
              <a:t>x</a:t>
            </a:r>
            <a:r>
              <a:rPr lang="en-US" sz="2000" dirty="0"/>
              <a:t> </a:t>
            </a:r>
            <a:r>
              <a:rPr lang="en-US" sz="2000" dirty="0" err="1"/>
              <a:t>cần</a:t>
            </a:r>
            <a:r>
              <a:rPr lang="en-US" sz="2000" dirty="0"/>
              <a:t> di </a:t>
            </a:r>
            <a:r>
              <a:rPr lang="en-US" sz="2000" dirty="0" err="1"/>
              <a:t>chuyển</a:t>
            </a:r>
            <a:r>
              <a:rPr lang="en-US" sz="2000" dirty="0"/>
              <a:t> </a:t>
            </a:r>
            <a:r>
              <a:rPr lang="en-US" sz="2000" dirty="0" err="1"/>
              <a:t>lên</a:t>
            </a:r>
            <a:r>
              <a:rPr lang="en-US" sz="2000" dirty="0"/>
              <a:t> </a:t>
            </a:r>
            <a:r>
              <a:rPr lang="en-US" sz="2000" dirty="0" err="1"/>
              <a:t>trên</a:t>
            </a:r>
            <a:r>
              <a:rPr lang="en-US" sz="2000" dirty="0"/>
              <a:t> (</a:t>
            </a:r>
            <a:r>
              <a:rPr lang="en-US" sz="2000" dirty="0" err="1"/>
              <a:t>theo</a:t>
            </a:r>
            <a:r>
              <a:rPr lang="en-US" sz="2000" dirty="0"/>
              <a:t> con </a:t>
            </a:r>
            <a:r>
              <a:rPr lang="en-US" sz="2000" dirty="0" err="1"/>
              <a:t>trỏ</a:t>
            </a:r>
            <a:r>
              <a:rPr lang="en-US" sz="2000" dirty="0"/>
              <a:t> parent) </a:t>
            </a:r>
            <a:r>
              <a:rPr lang="en-US" sz="2000" dirty="0" err="1"/>
              <a:t>cho</a:t>
            </a:r>
            <a:r>
              <a:rPr lang="en-US" sz="2000" dirty="0"/>
              <a:t> </a:t>
            </a:r>
            <a:r>
              <a:rPr lang="en-US" sz="2000" dirty="0" err="1"/>
              <a:t>đến</a:t>
            </a:r>
            <a:r>
              <a:rPr lang="en-US" sz="2000" dirty="0"/>
              <a:t> </a:t>
            </a:r>
            <a:r>
              <a:rPr lang="en-US" sz="2000" dirty="0" err="1"/>
              <a:t>khi</a:t>
            </a:r>
            <a:r>
              <a:rPr lang="en-US" sz="2000" dirty="0"/>
              <a:t> </a:t>
            </a:r>
            <a:r>
              <a:rPr lang="en-US" sz="2000" dirty="0" err="1"/>
              <a:t>gặp</a:t>
            </a:r>
            <a:r>
              <a:rPr lang="en-US" sz="2000" dirty="0"/>
              <a:t> </a:t>
            </a:r>
            <a:r>
              <a:rPr lang="en-US" sz="2000" dirty="0" err="1"/>
              <a:t>nút</a:t>
            </a:r>
            <a:r>
              <a:rPr lang="en-US" sz="2000" dirty="0"/>
              <a:t> </a:t>
            </a:r>
            <a:r>
              <a:rPr lang="en-US" sz="2000" i="1" dirty="0"/>
              <a:t>y</a:t>
            </a:r>
            <a:r>
              <a:rPr lang="en-US" sz="2000" dirty="0"/>
              <a:t> </a:t>
            </a:r>
            <a:r>
              <a:rPr lang="en-US" sz="2000" dirty="0" err="1"/>
              <a:t>có</a:t>
            </a:r>
            <a:r>
              <a:rPr lang="en-US" sz="2000" dirty="0"/>
              <a:t> con </a:t>
            </a:r>
            <a:r>
              <a:rPr lang="en-US" sz="2000" dirty="0" err="1"/>
              <a:t>trái</a:t>
            </a:r>
            <a:r>
              <a:rPr lang="en-US" sz="2000" dirty="0"/>
              <a:t> </a:t>
            </a:r>
            <a:r>
              <a:rPr lang="en-US" sz="2000" dirty="0" err="1"/>
              <a:t>đầu</a:t>
            </a:r>
            <a:r>
              <a:rPr lang="en-US" sz="2000" dirty="0"/>
              <a:t> </a:t>
            </a:r>
            <a:r>
              <a:rPr lang="en-US" sz="2000" dirty="0" err="1"/>
              <a:t>tiên</a:t>
            </a:r>
            <a:r>
              <a:rPr lang="en-US" sz="2000" dirty="0"/>
              <a:t> </a:t>
            </a:r>
            <a:r>
              <a:rPr lang="en-US" sz="2000" dirty="0" err="1"/>
              <a:t>thì</a:t>
            </a:r>
            <a:r>
              <a:rPr lang="en-US" sz="2000" dirty="0"/>
              <a:t> </a:t>
            </a:r>
            <a:r>
              <a:rPr lang="en-US" sz="2000" dirty="0" err="1"/>
              <a:t>dừng</a:t>
            </a:r>
            <a:r>
              <a:rPr lang="en-US" sz="2000" dirty="0"/>
              <a:t>: </a:t>
            </a:r>
            <a:r>
              <a:rPr lang="en-US" sz="2000" i="1" dirty="0"/>
              <a:t>y</a:t>
            </a:r>
            <a:r>
              <a:rPr lang="en-US" sz="2000" dirty="0"/>
              <a:t> </a:t>
            </a:r>
            <a:r>
              <a:rPr lang="en-US" sz="2000" dirty="0" err="1"/>
              <a:t>là</a:t>
            </a:r>
            <a:r>
              <a:rPr lang="en-US" sz="2000" dirty="0"/>
              <a:t> </a:t>
            </a:r>
            <a:r>
              <a:rPr lang="en-US" sz="2000" dirty="0" err="1"/>
              <a:t>kế</a:t>
            </a:r>
            <a:r>
              <a:rPr lang="en-US" sz="2000" dirty="0"/>
              <a:t> </a:t>
            </a:r>
            <a:r>
              <a:rPr lang="en-US" sz="2000" dirty="0" err="1"/>
              <a:t>cận</a:t>
            </a:r>
            <a:r>
              <a:rPr lang="en-US" sz="2000" dirty="0"/>
              <a:t> </a:t>
            </a:r>
            <a:r>
              <a:rPr lang="en-US" sz="2000" dirty="0" err="1"/>
              <a:t>sau</a:t>
            </a:r>
            <a:r>
              <a:rPr lang="en-US" sz="2000" dirty="0"/>
              <a:t> </a:t>
            </a:r>
            <a:r>
              <a:rPr lang="en-US" sz="2000" dirty="0" err="1"/>
              <a:t>của</a:t>
            </a:r>
            <a:r>
              <a:rPr lang="en-US" sz="2000" dirty="0"/>
              <a:t> </a:t>
            </a:r>
            <a:r>
              <a:rPr lang="en-US" sz="2000" i="1" dirty="0"/>
              <a:t>x</a:t>
            </a:r>
            <a:r>
              <a:rPr lang="en-US" sz="2000" dirty="0"/>
              <a:t>. </a:t>
            </a:r>
          </a:p>
          <a:p>
            <a:pPr lvl="1" algn="just"/>
            <a:r>
              <a:rPr lang="en-US" sz="2000" dirty="0"/>
              <a:t>Nếu </a:t>
            </a:r>
            <a:r>
              <a:rPr lang="en-US" sz="2000" dirty="0" err="1"/>
              <a:t>không</a:t>
            </a:r>
            <a:r>
              <a:rPr lang="en-US" sz="2000" dirty="0"/>
              <a:t> </a:t>
            </a:r>
            <a:r>
              <a:rPr lang="en-US" sz="2000" dirty="0" err="1"/>
              <a:t>thể</a:t>
            </a:r>
            <a:r>
              <a:rPr lang="en-US" sz="2000" dirty="0"/>
              <a:t> di </a:t>
            </a:r>
            <a:r>
              <a:rPr lang="en-US" sz="2000" dirty="0" err="1"/>
              <a:t>chuyển</a:t>
            </a:r>
            <a:r>
              <a:rPr lang="en-US" sz="2000" dirty="0"/>
              <a:t> </a:t>
            </a:r>
            <a:r>
              <a:rPr lang="en-US" sz="2000" dirty="0" err="1"/>
              <a:t>tiếp</a:t>
            </a:r>
            <a:r>
              <a:rPr lang="en-US" sz="2000" dirty="0"/>
              <a:t> </a:t>
            </a:r>
            <a:r>
              <a:rPr lang="en-US" sz="2000" dirty="0" err="1"/>
              <a:t>được</a:t>
            </a:r>
            <a:r>
              <a:rPr lang="en-US" sz="2000" dirty="0"/>
              <a:t> </a:t>
            </a:r>
            <a:r>
              <a:rPr lang="en-US" sz="2000" dirty="0" err="1"/>
              <a:t>lên</a:t>
            </a:r>
            <a:r>
              <a:rPr lang="en-US" sz="2000" dirty="0"/>
              <a:t> </a:t>
            </a:r>
            <a:r>
              <a:rPr lang="en-US" sz="2000" dirty="0" err="1"/>
              <a:t>trên</a:t>
            </a:r>
            <a:r>
              <a:rPr lang="en-US" sz="2000" dirty="0"/>
              <a:t> (</a:t>
            </a:r>
            <a:r>
              <a:rPr lang="en-US" sz="2000" dirty="0" err="1"/>
              <a:t>tức</a:t>
            </a:r>
            <a:r>
              <a:rPr lang="en-US" sz="2000" dirty="0"/>
              <a:t> </a:t>
            </a:r>
            <a:r>
              <a:rPr lang="en-US" sz="2000" dirty="0" err="1"/>
              <a:t>là</a:t>
            </a:r>
            <a:r>
              <a:rPr lang="en-US" sz="2000" dirty="0"/>
              <a:t> </a:t>
            </a:r>
            <a:r>
              <a:rPr lang="en-US" sz="2000" dirty="0" err="1"/>
              <a:t>đã</a:t>
            </a:r>
            <a:r>
              <a:rPr lang="en-US" sz="2000" dirty="0"/>
              <a:t> </a:t>
            </a:r>
            <a:r>
              <a:rPr lang="en-US" sz="2000" dirty="0" err="1"/>
              <a:t>đến</a:t>
            </a:r>
            <a:r>
              <a:rPr lang="en-US" sz="2000" dirty="0"/>
              <a:t> </a:t>
            </a:r>
            <a:r>
              <a:rPr lang="en-US" sz="2000" dirty="0" err="1"/>
              <a:t>gốc</a:t>
            </a:r>
            <a:r>
              <a:rPr lang="en-US" sz="2000" dirty="0"/>
              <a:t>) </a:t>
            </a:r>
            <a:r>
              <a:rPr lang="en-US" sz="2000" dirty="0" err="1"/>
              <a:t>thì</a:t>
            </a:r>
            <a:r>
              <a:rPr lang="en-US" sz="2000" dirty="0"/>
              <a:t> </a:t>
            </a:r>
            <a:r>
              <a:rPr lang="en-US" sz="2000" i="1" dirty="0"/>
              <a:t>x</a:t>
            </a:r>
            <a:r>
              <a:rPr lang="en-US" sz="2000" dirty="0"/>
              <a:t> </a:t>
            </a:r>
            <a:r>
              <a:rPr lang="en-US" sz="2000" dirty="0" err="1"/>
              <a:t>là</a:t>
            </a:r>
            <a:r>
              <a:rPr lang="en-US" sz="2000" dirty="0"/>
              <a:t> </a:t>
            </a:r>
            <a:r>
              <a:rPr lang="en-US" sz="2000" dirty="0" err="1"/>
              <a:t>nút</a:t>
            </a:r>
            <a:r>
              <a:rPr lang="en-US" sz="2000" dirty="0"/>
              <a:t> </a:t>
            </a:r>
            <a:r>
              <a:rPr lang="en-US" sz="2000" dirty="0" err="1"/>
              <a:t>lớn</a:t>
            </a:r>
            <a:r>
              <a:rPr lang="en-US" sz="2000" dirty="0"/>
              <a:t> </a:t>
            </a:r>
            <a:r>
              <a:rPr lang="en-US" sz="2000" dirty="0" err="1"/>
              <a:t>nhất</a:t>
            </a:r>
            <a:r>
              <a:rPr lang="en-US" sz="2000" dirty="0"/>
              <a:t> (</a:t>
            </a:r>
            <a:r>
              <a:rPr lang="en-US" sz="2000" dirty="0" err="1"/>
              <a:t>và</a:t>
            </a:r>
            <a:r>
              <a:rPr lang="en-US" sz="2000" dirty="0"/>
              <a:t> </a:t>
            </a:r>
            <a:r>
              <a:rPr lang="en-US" sz="2000" dirty="0" err="1"/>
              <a:t>vì</a:t>
            </a:r>
            <a:r>
              <a:rPr lang="en-US" sz="2000" dirty="0"/>
              <a:t> </a:t>
            </a:r>
            <a:r>
              <a:rPr lang="en-US" sz="2000" dirty="0" err="1"/>
              <a:t>thế</a:t>
            </a:r>
            <a:r>
              <a:rPr lang="en-US" sz="2000" dirty="0"/>
              <a:t> </a:t>
            </a:r>
            <a:r>
              <a:rPr lang="en-US" sz="2000" i="1" dirty="0"/>
              <a:t>x</a:t>
            </a:r>
            <a:r>
              <a:rPr lang="en-US" sz="2000" dirty="0"/>
              <a:t> </a:t>
            </a:r>
            <a:r>
              <a:rPr lang="en-US" sz="2000" dirty="0" err="1"/>
              <a:t>không</a:t>
            </a:r>
            <a:r>
              <a:rPr lang="en-US" sz="2000" dirty="0"/>
              <a:t> </a:t>
            </a:r>
            <a:r>
              <a:rPr lang="en-US" sz="2000" dirty="0" err="1"/>
              <a:t>có</a:t>
            </a:r>
            <a:r>
              <a:rPr lang="en-US" sz="2000" dirty="0"/>
              <a:t> </a:t>
            </a:r>
            <a:r>
              <a:rPr lang="en-US" sz="2000" dirty="0" err="1"/>
              <a:t>kế</a:t>
            </a:r>
            <a:r>
              <a:rPr lang="en-US" sz="2000" dirty="0"/>
              <a:t> </a:t>
            </a:r>
            <a:r>
              <a:rPr lang="en-US" sz="2000" dirty="0" err="1"/>
              <a:t>cận</a:t>
            </a:r>
            <a:r>
              <a:rPr lang="en-US" sz="2000" dirty="0"/>
              <a:t> </a:t>
            </a:r>
            <a:r>
              <a:rPr lang="en-US" sz="2000" dirty="0" err="1"/>
              <a:t>sau</a:t>
            </a:r>
            <a:r>
              <a:rPr lang="en-US" sz="2000" dirty="0"/>
              <a:t>).</a:t>
            </a:r>
          </a:p>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50</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9315913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Tương</a:t>
            </a:r>
            <a:r>
              <a:rPr lang="en-US" dirty="0"/>
              <a:t> </a:t>
            </a:r>
            <a:r>
              <a:rPr lang="en-US" dirty="0" err="1"/>
              <a:t>tự</a:t>
            </a:r>
            <a:r>
              <a:rPr lang="en-US" dirty="0"/>
              <a:t> </a:t>
            </a:r>
            <a:r>
              <a:rPr lang="en-US" dirty="0" err="1"/>
              <a:t>như</a:t>
            </a:r>
            <a:r>
              <a:rPr lang="en-US" dirty="0"/>
              <a:t> </a:t>
            </a:r>
            <a:r>
              <a:rPr lang="en-US" dirty="0" err="1"/>
              <a:t>tìm</a:t>
            </a:r>
            <a:r>
              <a:rPr lang="en-US" dirty="0"/>
              <a:t> </a:t>
            </a:r>
            <a:r>
              <a:rPr lang="en-US" dirty="0" err="1"/>
              <a:t>kế</a:t>
            </a:r>
            <a:r>
              <a:rPr lang="en-US" dirty="0"/>
              <a:t> </a:t>
            </a:r>
            <a:r>
              <a:rPr lang="en-US" dirty="0" err="1"/>
              <a:t>cận</a:t>
            </a:r>
            <a:r>
              <a:rPr lang="en-US" dirty="0"/>
              <a:t> </a:t>
            </a:r>
            <a:r>
              <a:rPr lang="en-US" dirty="0" err="1"/>
              <a:t>sau</a:t>
            </a:r>
            <a:r>
              <a:rPr lang="en-US" dirty="0"/>
              <a:t>, </a:t>
            </a:r>
            <a:r>
              <a:rPr lang="en-US" dirty="0" err="1"/>
              <a:t>có</a:t>
            </a:r>
            <a:r>
              <a:rPr lang="en-US" dirty="0"/>
              <a:t> 2 </a:t>
            </a:r>
            <a:r>
              <a:rPr lang="en-US" dirty="0" err="1"/>
              <a:t>tình</a:t>
            </a:r>
            <a:r>
              <a:rPr lang="en-US" dirty="0"/>
              <a:t> </a:t>
            </a:r>
            <a:r>
              <a:rPr lang="en-US" dirty="0" err="1"/>
              <a:t>huống</a:t>
            </a:r>
            <a:endParaRPr lang="en-US" dirty="0"/>
          </a:p>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51</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6584756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indent="-457200" algn="just">
              <a:buNone/>
            </a:pPr>
            <a:r>
              <a:rPr lang="en-US" dirty="0"/>
              <a:t>2)</a:t>
            </a:r>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52</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2175765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indent="-457200" algn="just">
              <a:buNone/>
            </a:pPr>
            <a:r>
              <a:rPr lang="en-US" dirty="0"/>
              <a:t>2)</a:t>
            </a:r>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53</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40151553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indent="-457200" algn="just">
              <a:buNone/>
            </a:pPr>
            <a:r>
              <a:rPr lang="en-US" dirty="0"/>
              <a:t>2)</a:t>
            </a:r>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54</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3909474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8</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42393139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dirty="0" err="1">
                <a:solidFill>
                  <a:schemeClr val="tx1"/>
                </a:solidFill>
              </a:rPr>
              <a:t>Thuật</a:t>
            </a:r>
            <a:r>
              <a:rPr lang="en-AU" dirty="0">
                <a:solidFill>
                  <a:schemeClr val="tx1"/>
                </a:solidFill>
              </a:rPr>
              <a:t> </a:t>
            </a:r>
            <a:r>
              <a:rPr lang="en-AU" dirty="0" err="1">
                <a:solidFill>
                  <a:schemeClr val="tx1"/>
                </a:solidFill>
              </a:rPr>
              <a:t>toán</a:t>
            </a:r>
            <a:r>
              <a:rPr lang="en-AU" dirty="0">
                <a:solidFill>
                  <a:schemeClr val="tx1"/>
                </a:solidFill>
              </a:rPr>
              <a:t> </a:t>
            </a:r>
            <a:r>
              <a:rPr lang="en-AU" dirty="0" err="1">
                <a:solidFill>
                  <a:schemeClr val="tx1"/>
                </a:solidFill>
              </a:rPr>
              <a:t>bổ</a:t>
            </a:r>
            <a:r>
              <a:rPr lang="en-AU" dirty="0">
                <a:solidFill>
                  <a:schemeClr val="tx1"/>
                </a:solidFill>
              </a:rPr>
              <a:t> sung (Insert):</a:t>
            </a:r>
            <a:r>
              <a:rPr lang="en-AU" sz="1200" dirty="0" err="1"/>
              <a:t>Tạo</a:t>
            </a:r>
            <a:r>
              <a:rPr lang="en-AU" sz="1200" dirty="0"/>
              <a:t> </a:t>
            </a:r>
            <a:r>
              <a:rPr lang="en-AU" sz="1200" dirty="0" err="1"/>
              <a:t>nút</a:t>
            </a:r>
            <a:r>
              <a:rPr lang="en-AU" sz="1200" dirty="0"/>
              <a:t> </a:t>
            </a:r>
            <a:r>
              <a:rPr lang="en-AU" sz="1200" dirty="0" err="1"/>
              <a:t>mới</a:t>
            </a:r>
            <a:r>
              <a:rPr lang="en-AU" sz="1200" dirty="0"/>
              <a:t> </a:t>
            </a:r>
            <a:r>
              <a:rPr lang="en-AU" sz="1200" dirty="0" err="1"/>
              <a:t>chứa</a:t>
            </a:r>
            <a:r>
              <a:rPr lang="en-AU" sz="1200" dirty="0"/>
              <a:t> </a:t>
            </a:r>
            <a:r>
              <a:rPr lang="en-AU" sz="1200" dirty="0" err="1"/>
              <a:t>phần</a:t>
            </a:r>
            <a:r>
              <a:rPr lang="en-AU" sz="1200" dirty="0"/>
              <a:t> </a:t>
            </a:r>
            <a:r>
              <a:rPr lang="en-AU" sz="1200" dirty="0" err="1"/>
              <a:t>tử</a:t>
            </a:r>
            <a:r>
              <a:rPr lang="en-AU" sz="1200" dirty="0"/>
              <a:t> </a:t>
            </a:r>
            <a:r>
              <a:rPr lang="en-AU" sz="1200" dirty="0" err="1"/>
              <a:t>cần</a:t>
            </a:r>
            <a:r>
              <a:rPr lang="en-AU" sz="1200" dirty="0"/>
              <a:t> </a:t>
            </a:r>
            <a:r>
              <a:rPr lang="en-AU" sz="1200" dirty="0" err="1"/>
              <a:t>chèn</a:t>
            </a:r>
            <a:r>
              <a:rPr lang="en-AU" sz="1200" dirty="0"/>
              <a:t>.</a:t>
            </a:r>
          </a:p>
          <a:p>
            <a:r>
              <a:rPr lang="en-AU" sz="1200" dirty="0" err="1"/>
              <a:t>Tìm</a:t>
            </a:r>
            <a:r>
              <a:rPr lang="en-AU" sz="1200" dirty="0"/>
              <a:t> cha </a:t>
            </a:r>
            <a:r>
              <a:rPr lang="en-AU" sz="1200" dirty="0" err="1"/>
              <a:t>của</a:t>
            </a:r>
            <a:r>
              <a:rPr lang="en-AU" sz="1200" dirty="0"/>
              <a:t> </a:t>
            </a:r>
            <a:r>
              <a:rPr lang="en-AU" sz="1200" dirty="0" err="1"/>
              <a:t>nút</a:t>
            </a:r>
            <a:r>
              <a:rPr lang="en-AU" sz="1200" dirty="0"/>
              <a:t> </a:t>
            </a:r>
            <a:r>
              <a:rPr lang="en-AU" sz="1200" dirty="0" err="1"/>
              <a:t>mới</a:t>
            </a:r>
            <a:r>
              <a:rPr lang="en-AU" sz="1200" dirty="0"/>
              <a:t>.</a:t>
            </a:r>
          </a:p>
          <a:p>
            <a:r>
              <a:rPr lang="en-AU" sz="1200" dirty="0" err="1"/>
              <a:t>Gắn</a:t>
            </a:r>
            <a:r>
              <a:rPr lang="en-AU" sz="1200" dirty="0"/>
              <a:t> </a:t>
            </a:r>
            <a:r>
              <a:rPr lang="en-AU" sz="1200" dirty="0" err="1"/>
              <a:t>nút</a:t>
            </a:r>
            <a:r>
              <a:rPr lang="en-AU" sz="1200" dirty="0"/>
              <a:t> </a:t>
            </a:r>
            <a:r>
              <a:rPr lang="en-AU" sz="1200" dirty="0" err="1"/>
              <a:t>mới</a:t>
            </a:r>
            <a:r>
              <a:rPr lang="en-AU" sz="1200" dirty="0"/>
              <a:t> </a:t>
            </a:r>
            <a:r>
              <a:rPr lang="en-AU" sz="1200" dirty="0" err="1"/>
              <a:t>như</a:t>
            </a:r>
            <a:r>
              <a:rPr lang="en-AU" sz="1200" dirty="0"/>
              <a:t> </a:t>
            </a:r>
            <a:r>
              <a:rPr lang="en-AU" sz="1200" dirty="0" err="1"/>
              <a:t>là</a:t>
            </a:r>
            <a:r>
              <a:rPr lang="en-AU" sz="1200" dirty="0"/>
              <a:t> </a:t>
            </a:r>
            <a:r>
              <a:rPr lang="en-AU" sz="1200" dirty="0" err="1"/>
              <a:t>lá</a:t>
            </a:r>
            <a:r>
              <a:rPr lang="en-AU" sz="1200" dirty="0"/>
              <a:t>.</a:t>
            </a:r>
          </a:p>
          <a:p>
            <a:r>
              <a:rPr lang="en-AU" dirty="0"/>
              <a:t>Thông </a:t>
            </a:r>
            <a:r>
              <a:rPr lang="en-AU" dirty="0" err="1"/>
              <a:t>số</a:t>
            </a:r>
            <a:r>
              <a:rPr lang="en-AU" dirty="0"/>
              <a:t> </a:t>
            </a:r>
            <a:r>
              <a:rPr lang="en-AU" dirty="0" err="1"/>
              <a:t>đầu</a:t>
            </a:r>
            <a:r>
              <a:rPr lang="en-AU" dirty="0"/>
              <a:t> </a:t>
            </a:r>
            <a:r>
              <a:rPr lang="en-AU" dirty="0" err="1"/>
              <a:t>vào</a:t>
            </a:r>
            <a:r>
              <a:rPr lang="en-AU" dirty="0"/>
              <a:t>: </a:t>
            </a:r>
          </a:p>
          <a:p>
            <a:pPr lvl="1"/>
            <a:r>
              <a:rPr lang="en-AU" dirty="0"/>
              <a:t>con </a:t>
            </a:r>
            <a:r>
              <a:rPr lang="en-AU" dirty="0" err="1"/>
              <a:t>trỏ</a:t>
            </a:r>
            <a:r>
              <a:rPr lang="en-AU" dirty="0"/>
              <a:t> </a:t>
            </a:r>
            <a:r>
              <a:rPr lang="en-AU" dirty="0" err="1"/>
              <a:t>đến</a:t>
            </a:r>
            <a:r>
              <a:rPr lang="en-AU" dirty="0"/>
              <a:t> </a:t>
            </a:r>
            <a:r>
              <a:rPr lang="en-AU" dirty="0" err="1"/>
              <a:t>nút</a:t>
            </a:r>
            <a:r>
              <a:rPr lang="en-AU" dirty="0"/>
              <a:t> </a:t>
            </a:r>
            <a:r>
              <a:rPr lang="en-AU" dirty="0" err="1"/>
              <a:t>đang</a:t>
            </a:r>
            <a:r>
              <a:rPr lang="en-AU" dirty="0"/>
              <a:t> </a:t>
            </a:r>
            <a:r>
              <a:rPr lang="en-AU" dirty="0" err="1"/>
              <a:t>xét</a:t>
            </a:r>
            <a:r>
              <a:rPr lang="en-AU" dirty="0"/>
              <a:t> (</a:t>
            </a:r>
            <a:r>
              <a:rPr lang="en-AU" dirty="0" err="1"/>
              <a:t>thoạt</a:t>
            </a:r>
            <a:r>
              <a:rPr lang="en-AU" dirty="0"/>
              <a:t> </a:t>
            </a:r>
            <a:r>
              <a:rPr lang="en-AU" dirty="0" err="1"/>
              <a:t>tiên</a:t>
            </a:r>
            <a:r>
              <a:rPr lang="en-AU" dirty="0"/>
              <a:t> </a:t>
            </a:r>
            <a:r>
              <a:rPr lang="en-AU" dirty="0" err="1"/>
              <a:t>là</a:t>
            </a:r>
            <a:r>
              <a:rPr lang="en-AU" dirty="0"/>
              <a:t> </a:t>
            </a:r>
            <a:r>
              <a:rPr lang="en-AU" dirty="0" err="1"/>
              <a:t>nút</a:t>
            </a:r>
            <a:r>
              <a:rPr lang="en-AU" dirty="0"/>
              <a:t> </a:t>
            </a:r>
            <a:r>
              <a:rPr lang="en-AU" dirty="0" err="1"/>
              <a:t>gốc</a:t>
            </a:r>
            <a:r>
              <a:rPr lang="en-AU" dirty="0"/>
              <a:t>).</a:t>
            </a:r>
          </a:p>
          <a:p>
            <a:pPr lvl="1"/>
            <a:r>
              <a:rPr lang="en-AU" dirty="0" err="1">
                <a:solidFill>
                  <a:srgbClr val="1B02AE"/>
                </a:solidFill>
              </a:rPr>
              <a:t>phần</a:t>
            </a:r>
            <a:r>
              <a:rPr lang="en-AU" dirty="0">
                <a:solidFill>
                  <a:srgbClr val="1B02AE"/>
                </a:solidFill>
              </a:rPr>
              <a:t> </a:t>
            </a:r>
            <a:r>
              <a:rPr lang="en-AU" dirty="0" err="1">
                <a:solidFill>
                  <a:srgbClr val="1B02AE"/>
                </a:solidFill>
              </a:rPr>
              <a:t>tử</a:t>
            </a:r>
            <a:r>
              <a:rPr lang="en-AU" dirty="0">
                <a:solidFill>
                  <a:srgbClr val="1B02AE"/>
                </a:solidFill>
              </a:rPr>
              <a:t> </a:t>
            </a:r>
            <a:r>
              <a:rPr lang="en-AU" dirty="0" err="1">
                <a:solidFill>
                  <a:srgbClr val="1B02AE"/>
                </a:solidFill>
              </a:rPr>
              <a:t>cần</a:t>
            </a:r>
            <a:r>
              <a:rPr lang="en-AU" dirty="0">
                <a:solidFill>
                  <a:srgbClr val="1B02AE"/>
                </a:solidFill>
              </a:rPr>
              <a:t> </a:t>
            </a:r>
            <a:r>
              <a:rPr lang="en-AU" dirty="0" err="1">
                <a:solidFill>
                  <a:srgbClr val="1B02AE"/>
                </a:solidFill>
              </a:rPr>
              <a:t>bổ</a:t>
            </a:r>
            <a:r>
              <a:rPr lang="en-AU" dirty="0">
                <a:solidFill>
                  <a:srgbClr val="1B02AE"/>
                </a:solidFill>
              </a:rPr>
              <a:t> sung</a:t>
            </a:r>
            <a:r>
              <a:rPr lang="en-AU" dirty="0"/>
              <a:t>.</a:t>
            </a:r>
          </a:p>
          <a:p>
            <a:r>
              <a:rPr lang="en-AU" dirty="0" err="1"/>
              <a:t>Nếu</a:t>
            </a:r>
            <a:r>
              <a:rPr lang="en-AU" dirty="0"/>
              <a:t> </a:t>
            </a:r>
            <a:r>
              <a:rPr lang="en-AU" dirty="0" err="1"/>
              <a:t>nút</a:t>
            </a:r>
            <a:r>
              <a:rPr lang="en-AU" dirty="0"/>
              <a:t> </a:t>
            </a:r>
            <a:r>
              <a:rPr lang="en-AU" dirty="0" err="1"/>
              <a:t>hiện</a:t>
            </a:r>
            <a:r>
              <a:rPr lang="en-AU" dirty="0"/>
              <a:t> </a:t>
            </a:r>
            <a:r>
              <a:rPr lang="en-AU" dirty="0" err="1"/>
              <a:t>thời</a:t>
            </a:r>
            <a:r>
              <a:rPr lang="en-AU" dirty="0"/>
              <a:t> </a:t>
            </a:r>
            <a:r>
              <a:rPr lang="en-AU" dirty="0" err="1"/>
              <a:t>là</a:t>
            </a:r>
            <a:r>
              <a:rPr lang="en-AU" dirty="0"/>
              <a:t> NULL </a:t>
            </a:r>
          </a:p>
          <a:p>
            <a:pPr lvl="1"/>
            <a:r>
              <a:rPr lang="en-AU" dirty="0" err="1"/>
              <a:t>Tạo</a:t>
            </a:r>
            <a:r>
              <a:rPr lang="en-AU" dirty="0"/>
              <a:t> </a:t>
            </a:r>
            <a:r>
              <a:rPr lang="en-AU" dirty="0" err="1"/>
              <a:t>nút</a:t>
            </a:r>
            <a:r>
              <a:rPr lang="en-AU" dirty="0"/>
              <a:t> </a:t>
            </a:r>
            <a:r>
              <a:rPr lang="en-AU" dirty="0" err="1"/>
              <a:t>mới</a:t>
            </a:r>
            <a:r>
              <a:rPr lang="en-AU" dirty="0"/>
              <a:t> </a:t>
            </a:r>
            <a:r>
              <a:rPr lang="en-AU" dirty="0" err="1"/>
              <a:t>và</a:t>
            </a:r>
            <a:r>
              <a:rPr lang="en-AU" dirty="0"/>
              <a:t> </a:t>
            </a:r>
            <a:r>
              <a:rPr lang="en-AU" dirty="0" err="1"/>
              <a:t>trả</a:t>
            </a:r>
            <a:r>
              <a:rPr lang="en-AU" dirty="0"/>
              <a:t> </a:t>
            </a:r>
            <a:r>
              <a:rPr lang="en-AU" dirty="0" err="1"/>
              <a:t>lại</a:t>
            </a:r>
            <a:r>
              <a:rPr lang="en-AU" dirty="0"/>
              <a:t> </a:t>
            </a:r>
            <a:r>
              <a:rPr lang="en-AU" dirty="0" err="1"/>
              <a:t>nó</a:t>
            </a:r>
            <a:r>
              <a:rPr lang="en-AU" dirty="0"/>
              <a:t>.</a:t>
            </a:r>
          </a:p>
          <a:p>
            <a:pPr>
              <a:buFontTx/>
              <a:buNone/>
            </a:pPr>
            <a:r>
              <a:rPr lang="en-AU" dirty="0"/>
              <a:t>    </a:t>
            </a:r>
            <a:r>
              <a:rPr lang="en-AU" dirty="0" err="1"/>
              <a:t>trái</a:t>
            </a:r>
            <a:r>
              <a:rPr lang="en-AU" dirty="0"/>
              <a:t> </a:t>
            </a:r>
            <a:r>
              <a:rPr lang="en-AU" dirty="0" err="1"/>
              <a:t>lại</a:t>
            </a:r>
            <a:r>
              <a:rPr lang="en-AU" dirty="0"/>
              <a:t>, </a:t>
            </a:r>
            <a:r>
              <a:rPr lang="en-AU" dirty="0" err="1"/>
              <a:t>nếu</a:t>
            </a:r>
            <a:r>
              <a:rPr lang="en-AU" dirty="0"/>
              <a:t> </a:t>
            </a:r>
            <a:r>
              <a:rPr lang="en-AU" dirty="0" err="1"/>
              <a:t>khoá</a:t>
            </a:r>
            <a:r>
              <a:rPr lang="en-AU" dirty="0"/>
              <a:t> </a:t>
            </a:r>
            <a:r>
              <a:rPr lang="en-AU" dirty="0" err="1"/>
              <a:t>của</a:t>
            </a:r>
            <a:r>
              <a:rPr lang="en-AU" dirty="0"/>
              <a:t> </a:t>
            </a:r>
            <a:r>
              <a:rPr lang="en-AU" dirty="0" err="1"/>
              <a:t>phần</a:t>
            </a:r>
            <a:r>
              <a:rPr lang="en-AU" dirty="0"/>
              <a:t> </a:t>
            </a:r>
            <a:r>
              <a:rPr lang="en-AU" dirty="0" err="1"/>
              <a:t>tử</a:t>
            </a:r>
            <a:r>
              <a:rPr lang="en-AU" dirty="0"/>
              <a:t> </a:t>
            </a:r>
            <a:r>
              <a:rPr lang="en-AU" dirty="0" err="1"/>
              <a:t>bổ</a:t>
            </a:r>
            <a:r>
              <a:rPr lang="en-AU" dirty="0"/>
              <a:t> sung </a:t>
            </a:r>
            <a:r>
              <a:rPr lang="en-AU" dirty="0" err="1"/>
              <a:t>là</a:t>
            </a:r>
            <a:r>
              <a:rPr lang="en-AU" dirty="0"/>
              <a:t> </a:t>
            </a:r>
            <a:r>
              <a:rPr lang="en-AU" dirty="0" err="1"/>
              <a:t>nhỏ</a:t>
            </a:r>
            <a:r>
              <a:rPr lang="en-AU" dirty="0"/>
              <a:t> </a:t>
            </a:r>
            <a:r>
              <a:rPr lang="en-AU" dirty="0" err="1"/>
              <a:t>hơn</a:t>
            </a:r>
            <a:r>
              <a:rPr lang="en-AU" dirty="0"/>
              <a:t> (</a:t>
            </a:r>
            <a:r>
              <a:rPr lang="en-AU" dirty="0" err="1">
                <a:solidFill>
                  <a:srgbClr val="FF99FF"/>
                </a:solidFill>
              </a:rPr>
              <a:t>lớn</a:t>
            </a:r>
            <a:r>
              <a:rPr lang="en-AU" dirty="0">
                <a:solidFill>
                  <a:srgbClr val="FF99FF"/>
                </a:solidFill>
              </a:rPr>
              <a:t> </a:t>
            </a:r>
            <a:r>
              <a:rPr lang="en-AU" dirty="0" err="1">
                <a:solidFill>
                  <a:srgbClr val="FF99FF"/>
                </a:solidFill>
              </a:rPr>
              <a:t>hơn</a:t>
            </a:r>
            <a:r>
              <a:rPr lang="en-AU" dirty="0"/>
              <a:t>) </a:t>
            </a:r>
            <a:r>
              <a:rPr lang="en-AU" dirty="0" err="1"/>
              <a:t>khoá</a:t>
            </a:r>
            <a:r>
              <a:rPr lang="en-AU" dirty="0"/>
              <a:t> </a:t>
            </a:r>
            <a:r>
              <a:rPr lang="en-AU" dirty="0" err="1"/>
              <a:t>của</a:t>
            </a:r>
            <a:r>
              <a:rPr lang="en-AU" dirty="0"/>
              <a:t> </a:t>
            </a:r>
            <a:r>
              <a:rPr lang="en-AU" dirty="0" err="1"/>
              <a:t>nút</a:t>
            </a:r>
            <a:r>
              <a:rPr lang="en-AU" dirty="0"/>
              <a:t> </a:t>
            </a:r>
            <a:r>
              <a:rPr lang="en-AU" dirty="0" err="1"/>
              <a:t>hiện</a:t>
            </a:r>
            <a:r>
              <a:rPr lang="en-AU" dirty="0"/>
              <a:t> </a:t>
            </a:r>
            <a:r>
              <a:rPr lang="en-AU" dirty="0" err="1"/>
              <a:t>thời</a:t>
            </a:r>
            <a:r>
              <a:rPr lang="en-AU" dirty="0"/>
              <a:t>, </a:t>
            </a:r>
            <a:r>
              <a:rPr lang="en-AU" dirty="0" err="1"/>
              <a:t>thì</a:t>
            </a:r>
            <a:r>
              <a:rPr lang="en-AU" dirty="0"/>
              <a:t> </a:t>
            </a:r>
            <a:r>
              <a:rPr lang="en-AU" dirty="0" err="1"/>
              <a:t>tiếp</a:t>
            </a:r>
            <a:r>
              <a:rPr lang="en-AU" dirty="0"/>
              <a:t> </a:t>
            </a:r>
            <a:r>
              <a:rPr lang="en-AU" dirty="0" err="1"/>
              <a:t>tục</a:t>
            </a:r>
            <a:r>
              <a:rPr lang="en-AU" dirty="0"/>
              <a:t> </a:t>
            </a:r>
            <a:r>
              <a:rPr lang="en-AU" dirty="0" err="1"/>
              <a:t>quá</a:t>
            </a:r>
            <a:r>
              <a:rPr lang="en-AU" dirty="0"/>
              <a:t> </a:t>
            </a:r>
            <a:r>
              <a:rPr lang="en-AU" dirty="0" err="1"/>
              <a:t>trình</a:t>
            </a:r>
            <a:r>
              <a:rPr lang="en-AU" dirty="0"/>
              <a:t> </a:t>
            </a:r>
            <a:r>
              <a:rPr lang="en-AU" dirty="0" err="1"/>
              <a:t>với</a:t>
            </a:r>
            <a:r>
              <a:rPr lang="en-AU" dirty="0"/>
              <a:t> </a:t>
            </a:r>
            <a:r>
              <a:rPr lang="en-AU" dirty="0" err="1"/>
              <a:t>nút</a:t>
            </a:r>
            <a:r>
              <a:rPr lang="en-AU" dirty="0"/>
              <a:t> </a:t>
            </a:r>
            <a:r>
              <a:rPr lang="en-AU" dirty="0" err="1"/>
              <a:t>hiện</a:t>
            </a:r>
            <a:r>
              <a:rPr lang="en-AU" dirty="0"/>
              <a:t> </a:t>
            </a:r>
            <a:r>
              <a:rPr lang="en-AU" dirty="0" err="1"/>
              <a:t>thời</a:t>
            </a:r>
            <a:r>
              <a:rPr lang="en-AU" dirty="0"/>
              <a:t> </a:t>
            </a:r>
            <a:r>
              <a:rPr lang="en-AU" dirty="0" err="1"/>
              <a:t>là</a:t>
            </a:r>
            <a:r>
              <a:rPr lang="en-AU" dirty="0"/>
              <a:t> </a:t>
            </a:r>
            <a:r>
              <a:rPr lang="en-AU" dirty="0" err="1"/>
              <a:t>nút</a:t>
            </a:r>
            <a:r>
              <a:rPr lang="en-AU" dirty="0"/>
              <a:t> con </a:t>
            </a:r>
            <a:r>
              <a:rPr lang="en-AU" dirty="0" err="1"/>
              <a:t>trái</a:t>
            </a:r>
            <a:r>
              <a:rPr lang="en-AU" dirty="0"/>
              <a:t> (con </a:t>
            </a:r>
            <a:r>
              <a:rPr lang="en-AU" dirty="0" err="1"/>
              <a:t>phải</a:t>
            </a:r>
            <a:r>
              <a:rPr lang="en-AU" dirty="0"/>
              <a:t>).</a:t>
            </a:r>
          </a:p>
          <a:p>
            <a:endParaRPr lang="en-AU" sz="1200" dirty="0"/>
          </a:p>
          <a:p>
            <a:pPr marL="457200" indent="-457200" algn="just">
              <a:buNone/>
            </a:pPr>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55</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7839992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indent="-457200" algn="just">
              <a:buNone/>
            </a:pPr>
            <a:r>
              <a:rPr lang="en-US" dirty="0"/>
              <a:t>2)</a:t>
            </a:r>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56</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5621020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indent="-457200">
              <a:lnSpc>
                <a:spcPct val="130000"/>
              </a:lnSpc>
              <a:spcBef>
                <a:spcPts val="300"/>
              </a:spcBef>
              <a:spcAft>
                <a:spcPts val="300"/>
              </a:spcAft>
              <a:buFont typeface="Wingdings" panose="05000000000000000000" pitchFamily="2" charset="2"/>
              <a:buChar char="§"/>
            </a:pPr>
            <a:r>
              <a:rPr lang="vi-VN" sz="2400" dirty="0"/>
              <a:t>Khi loại bỏ một nút, cần phải đảm bảo cây thu được vẫn là cây nhị phân</a:t>
            </a:r>
            <a:r>
              <a:rPr lang="en-US" sz="2400" dirty="0"/>
              <a:t> → </a:t>
            </a:r>
            <a:r>
              <a:rPr lang="vi-VN" sz="2400" dirty="0"/>
              <a:t>khi xoá cần phải xét cẩn thận các con của nó. </a:t>
            </a:r>
            <a:endParaRPr lang="en-US" sz="2400" dirty="0"/>
          </a:p>
          <a:p>
            <a:pPr marL="457200" indent="-457200">
              <a:lnSpc>
                <a:spcPct val="130000"/>
              </a:lnSpc>
              <a:spcBef>
                <a:spcPts val="300"/>
              </a:spcBef>
              <a:spcAft>
                <a:spcPts val="300"/>
              </a:spcAft>
              <a:buFont typeface="Wingdings" panose="05000000000000000000" pitchFamily="2" charset="2"/>
              <a:buChar char="§"/>
            </a:pPr>
            <a:r>
              <a:rPr lang="en-US" sz="2400" dirty="0" err="1"/>
              <a:t>Bốn</a:t>
            </a:r>
            <a:r>
              <a:rPr lang="en-US" sz="2400" dirty="0"/>
              <a:t> </a:t>
            </a:r>
            <a:r>
              <a:rPr lang="vi-VN" sz="2400" dirty="0"/>
              <a:t>tình huống cần xét:</a:t>
            </a:r>
          </a:p>
          <a:p>
            <a:pPr marL="971539" lvl="1" indent="-514350">
              <a:lnSpc>
                <a:spcPct val="130000"/>
              </a:lnSpc>
              <a:spcBef>
                <a:spcPts val="300"/>
              </a:spcBef>
              <a:spcAft>
                <a:spcPts val="300"/>
              </a:spcAft>
              <a:buFont typeface="Arial" panose="020B0604020202020204" pitchFamily="34" charset="0"/>
              <a:buChar char="•"/>
            </a:pPr>
            <a:r>
              <a:rPr lang="vi-VN" sz="2400" dirty="0"/>
              <a:t>Nút cần xoá là lá</a:t>
            </a:r>
          </a:p>
          <a:p>
            <a:pPr marL="971539" lvl="1" indent="-514350">
              <a:lnSpc>
                <a:spcPct val="130000"/>
              </a:lnSpc>
              <a:spcBef>
                <a:spcPts val="300"/>
              </a:spcBef>
              <a:spcAft>
                <a:spcPts val="300"/>
              </a:spcAft>
              <a:buFont typeface="Arial" panose="020B0604020202020204" pitchFamily="34" charset="0"/>
              <a:buChar char="•"/>
            </a:pPr>
            <a:r>
              <a:rPr lang="vi-VN" sz="2400" dirty="0"/>
              <a:t>Nút cần xoá chỉ có con trái</a:t>
            </a:r>
          </a:p>
          <a:p>
            <a:pPr marL="971539" lvl="1" indent="-514350">
              <a:lnSpc>
                <a:spcPct val="130000"/>
              </a:lnSpc>
              <a:spcBef>
                <a:spcPts val="300"/>
              </a:spcBef>
              <a:spcAft>
                <a:spcPts val="300"/>
              </a:spcAft>
              <a:buFont typeface="Arial" panose="020B0604020202020204" pitchFamily="34" charset="0"/>
              <a:buChar char="•"/>
            </a:pPr>
            <a:r>
              <a:rPr lang="vi-VN" sz="2400" dirty="0"/>
              <a:t>Nút cần xoá chỉ có con phải</a:t>
            </a:r>
          </a:p>
          <a:p>
            <a:pPr marL="971539" lvl="1" indent="-514350">
              <a:lnSpc>
                <a:spcPct val="130000"/>
              </a:lnSpc>
              <a:spcBef>
                <a:spcPts val="300"/>
              </a:spcBef>
              <a:spcAft>
                <a:spcPts val="300"/>
              </a:spcAft>
              <a:buFont typeface="Arial" panose="020B0604020202020204" pitchFamily="34" charset="0"/>
              <a:buChar char="•"/>
            </a:pPr>
            <a:r>
              <a:rPr lang="vi-VN" sz="2400" dirty="0"/>
              <a:t>Nút cần xoá có </a:t>
            </a:r>
            <a:r>
              <a:rPr lang="en-US" sz="2400" dirty="0"/>
              <a:t>2</a:t>
            </a:r>
            <a:r>
              <a:rPr lang="vi-VN" sz="2400" dirty="0"/>
              <a:t> con</a:t>
            </a:r>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57</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4129789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indent="-457200" algn="just">
              <a:buNone/>
            </a:pPr>
            <a:r>
              <a:rPr lang="en-US" dirty="0"/>
              <a:t>2)</a:t>
            </a:r>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58</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3885941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indent="-457200" algn="just">
              <a:buNone/>
            </a:pPr>
            <a:r>
              <a:rPr lang="en-US" dirty="0"/>
              <a:t>2)</a:t>
            </a:r>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59</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3041424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indent="-457200" algn="just">
              <a:buNone/>
            </a:pPr>
            <a:r>
              <a:rPr lang="en-US" dirty="0"/>
              <a:t>2)</a:t>
            </a:r>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60</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4910288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indent="-457200" algn="just">
              <a:buNone/>
            </a:pPr>
            <a:r>
              <a:rPr lang="en-US" dirty="0"/>
              <a:t>2)</a:t>
            </a:r>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61</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4488249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indent="-457200" algn="just">
              <a:buNone/>
            </a:pPr>
            <a:r>
              <a:rPr lang="en-US" dirty="0"/>
              <a:t>2)</a:t>
            </a:r>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62</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475403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indent="-457200" algn="just">
              <a:buNone/>
            </a:pPr>
            <a:r>
              <a:rPr lang="en-US" dirty="0"/>
              <a:t>2)</a:t>
            </a:r>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63</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0433307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r>
              <a:rPr lang="vi-VN" sz="1200" dirty="0">
                <a:solidFill>
                  <a:srgbClr val="002060"/>
                </a:solidFill>
              </a:rPr>
              <a:t>Người ta chỉ ra được rằng độ cao trung bình của BST là                </a:t>
            </a:r>
          </a:p>
          <a:p>
            <a:pPr eaLnBrk="0" hangingPunct="0"/>
            <a:r>
              <a:rPr lang="vi-VN" sz="1200" dirty="0">
                <a:solidFill>
                  <a:srgbClr val="002060"/>
                </a:solidFill>
              </a:rPr>
              <a:t>                          h = O(log n). </a:t>
            </a:r>
          </a:p>
          <a:p>
            <a:pPr eaLnBrk="0" hangingPunct="0"/>
            <a:r>
              <a:rPr lang="vi-VN" sz="1200" dirty="0">
                <a:solidFill>
                  <a:srgbClr val="002060"/>
                </a:solidFill>
              </a:rPr>
              <a:t>Từ đó suy ra độ phức tạp trung bình của các thao tác với BST là:</a:t>
            </a:r>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64</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750922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9</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091973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10</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570318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CB8B44B-6B35-4511-B4DA-1AA3A9D4FEBB}" type="slidenum">
              <a:rPr lang="en-US" smtClean="0"/>
              <a:t>11</a:t>
            </a:fld>
            <a:endParaRPr lang="en-US"/>
          </a:p>
        </p:txBody>
      </p:sp>
    </p:spTree>
    <p:extLst>
      <p:ext uri="{BB962C8B-B14F-4D97-AF65-F5344CB8AC3E}">
        <p14:creationId xmlns:p14="http://schemas.microsoft.com/office/powerpoint/2010/main" val="3085131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12</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4102021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pPr/>
              <a:t>11/20/2023</a:t>
            </a:fld>
            <a:endParaRPr lang="en-US" dirty="0"/>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3E01C114-297A-4F32-A538-0D53D9430E0D}" type="slidenum">
              <a:rPr lang="en-US" smtClean="0"/>
              <a:pPr/>
              <a:t>‹#›</a:t>
            </a:fld>
            <a:endParaRPr lang="en-US"/>
          </a:p>
        </p:txBody>
      </p:sp>
    </p:spTree>
    <p:extLst>
      <p:ext uri="{BB962C8B-B14F-4D97-AF65-F5344CB8AC3E}">
        <p14:creationId xmlns:p14="http://schemas.microsoft.com/office/powerpoint/2010/main" val="1890779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11/20/2023</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3E01C114-297A-4F32-A538-0D53D9430E0D}"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24080202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11/20/2023</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3E01C114-297A-4F32-A538-0D53D9430E0D}" type="slidenum">
              <a:rPr lang="en-US" smtClean="0"/>
              <a:pPr/>
              <a:t>‹#›</a:t>
            </a:fld>
            <a:endParaRPr lang="en-US"/>
          </a:p>
        </p:txBody>
      </p:sp>
    </p:spTree>
    <p:extLst>
      <p:ext uri="{BB962C8B-B14F-4D97-AF65-F5344CB8AC3E}">
        <p14:creationId xmlns:p14="http://schemas.microsoft.com/office/powerpoint/2010/main" val="10663172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01114A-4E08-BC99-A12D-39B831D6B5B4}"/>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1599431" y="103936"/>
            <a:ext cx="486239" cy="717257"/>
          </a:xfrm>
          <a:prstGeom prst="rect">
            <a:avLst/>
          </a:prstGeom>
        </p:spPr>
      </p:pic>
    </p:spTree>
    <p:extLst>
      <p:ext uri="{BB962C8B-B14F-4D97-AF65-F5344CB8AC3E}">
        <p14:creationId xmlns:p14="http://schemas.microsoft.com/office/powerpoint/2010/main" val="21466757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35279614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048705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73C596E6-2CA1-78E4-9FBC-9E6B2FAF1CA1}"/>
              </a:ext>
            </a:extLst>
          </p:cNvPr>
          <p:cNvSpPr>
            <a:spLocks noGrp="1"/>
          </p:cNvSpPr>
          <p:nvPr>
            <p:ph type="title"/>
          </p:nvPr>
        </p:nvSpPr>
        <p:spPr>
          <a:xfrm>
            <a:off x="2464" y="0"/>
            <a:ext cx="11704320" cy="731520"/>
          </a:xfrm>
          <a:noFill/>
        </p:spPr>
        <p:txBody>
          <a:bodyPr>
            <a:normAutofit/>
          </a:bodyPr>
          <a:lstStyle>
            <a:lvl1pPr marL="182880">
              <a:defRPr>
                <a:solidFill>
                  <a:schemeClr val="tx1"/>
                </a:solidFill>
              </a:defRPr>
            </a:lvl1pPr>
          </a:lstStyle>
          <a:p>
            <a:r>
              <a:rPr lang="en-US" noProof="0"/>
              <a:t>Click to edit Master title style</a:t>
            </a:r>
            <a:endParaRPr lang="vi-VN" noProof="0"/>
          </a:p>
        </p:txBody>
      </p:sp>
      <p:sp>
        <p:nvSpPr>
          <p:cNvPr id="4" name="Slide Number Placeholder 5">
            <a:extLst>
              <a:ext uri="{FF2B5EF4-FFF2-40B4-BE49-F238E27FC236}">
                <a16:creationId xmlns:a16="http://schemas.microsoft.com/office/drawing/2014/main" id="{1039CCD8-42F4-114B-0B60-9D0D79EDB413}"/>
              </a:ext>
            </a:extLst>
          </p:cNvPr>
          <p:cNvSpPr>
            <a:spLocks noGrp="1"/>
          </p:cNvSpPr>
          <p:nvPr>
            <p:ph type="sldNum" sz="quarter" idx="12"/>
          </p:nvPr>
        </p:nvSpPr>
        <p:spPr>
          <a:xfrm>
            <a:off x="11667838" y="6382363"/>
            <a:ext cx="457200" cy="365760"/>
          </a:xfrm>
        </p:spPr>
        <p:txBody>
          <a:bodyPr/>
          <a:lstStyle>
            <a:lvl1pPr algn="ctr">
              <a:defRPr>
                <a:solidFill>
                  <a:schemeClr val="tx1"/>
                </a:solidFill>
              </a:defRPr>
            </a:lvl1pPr>
          </a:lstStyle>
          <a:p>
            <a:fld id="{3E01C114-297A-4F32-A538-0D53D9430E0D}" type="slidenum">
              <a:rPr lang="en-US" smtClean="0"/>
              <a:pPr/>
              <a:t>‹#›</a:t>
            </a:fld>
            <a:endParaRPr lang="en-US"/>
          </a:p>
        </p:txBody>
      </p:sp>
      <p:sp>
        <p:nvSpPr>
          <p:cNvPr id="2" name="Text Placeholder 4">
            <a:extLst>
              <a:ext uri="{FF2B5EF4-FFF2-40B4-BE49-F238E27FC236}">
                <a16:creationId xmlns:a16="http://schemas.microsoft.com/office/drawing/2014/main" id="{33F3FCF7-5403-A3D5-D883-857D60B01B33}"/>
              </a:ext>
            </a:extLst>
          </p:cNvPr>
          <p:cNvSpPr>
            <a:spLocks noGrp="1"/>
          </p:cNvSpPr>
          <p:nvPr>
            <p:ph type="body" sz="quarter" idx="16"/>
          </p:nvPr>
        </p:nvSpPr>
        <p:spPr>
          <a:xfrm>
            <a:off x="603597" y="1448223"/>
            <a:ext cx="10515600" cy="4769694"/>
          </a:xfrm>
          <a:prstGeom prst="rect">
            <a:avLst/>
          </a:prstGeom>
        </p:spPr>
        <p:txBody>
          <a:bodyPr/>
          <a:lstStyle>
            <a:lvl1pPr indent="-274320">
              <a:lnSpc>
                <a:spcPct val="100000"/>
              </a:lnSpc>
              <a:spcBef>
                <a:spcPts val="300"/>
              </a:spcBef>
              <a:buSzPct val="100000"/>
              <a:defRPr sz="2800">
                <a:solidFill>
                  <a:schemeClr val="accent1"/>
                </a:solidFill>
              </a:defRPr>
            </a:lvl1pPr>
            <a:lvl2pPr marL="457200" indent="-274320">
              <a:lnSpc>
                <a:spcPct val="100000"/>
              </a:lnSpc>
              <a:spcBef>
                <a:spcPts val="300"/>
              </a:spcBef>
              <a:buSzPct val="125000"/>
              <a:buFont typeface="Arial" panose="020B0604020202020204" pitchFamily="34" charset="0"/>
              <a:buChar char="•"/>
              <a:defRPr sz="2400">
                <a:solidFill>
                  <a:schemeClr val="accent1"/>
                </a:solidFill>
              </a:defRPr>
            </a:lvl2pPr>
            <a:lvl3pPr marL="685800" indent="-274320">
              <a:lnSpc>
                <a:spcPct val="100000"/>
              </a:lnSpc>
              <a:spcBef>
                <a:spcPts val="300"/>
              </a:spcBef>
              <a:buFont typeface="Wingdings" panose="05000000000000000000" pitchFamily="2" charset="2"/>
              <a:buChar char="§"/>
              <a:defRPr sz="2000">
                <a:solidFill>
                  <a:schemeClr val="accent1"/>
                </a:solidFill>
              </a:defRPr>
            </a:lvl3pPr>
            <a:lvl4pPr indent="-274320">
              <a:lnSpc>
                <a:spcPct val="100000"/>
              </a:lnSpc>
              <a:spcBef>
                <a:spcPts val="300"/>
              </a:spcBef>
              <a:defRPr sz="2000">
                <a:solidFill>
                  <a:schemeClr val="accent1"/>
                </a:solidFill>
              </a:defRPr>
            </a:lvl4pPr>
            <a:lvl5pPr marL="1143000" indent="-274320">
              <a:lnSpc>
                <a:spcPct val="100000"/>
              </a:lnSpc>
              <a:spcBef>
                <a:spcPts val="300"/>
              </a:spcBef>
              <a:buSzPct val="75000"/>
              <a:buFont typeface="Wingdings" panose="05000000000000000000" pitchFamily="2" charset="2"/>
              <a:buChar char="§"/>
              <a:defRPr sz="2000">
                <a:solidFill>
                  <a:schemeClr val="accent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vi-VN" noProof="0"/>
          </a:p>
        </p:txBody>
      </p:sp>
    </p:spTree>
    <p:extLst>
      <p:ext uri="{BB962C8B-B14F-4D97-AF65-F5344CB8AC3E}">
        <p14:creationId xmlns:p14="http://schemas.microsoft.com/office/powerpoint/2010/main" val="10349458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DBC34-6534-0469-01B4-7C1E3DB22644}"/>
              </a:ext>
            </a:extLst>
          </p:cNvPr>
          <p:cNvSpPr>
            <a:spLocks noGrp="1"/>
          </p:cNvSpPr>
          <p:nvPr>
            <p:ph type="title"/>
          </p:nvPr>
        </p:nvSpPr>
        <p:spPr>
          <a:xfrm>
            <a:off x="0" y="0"/>
            <a:ext cx="11705761" cy="731520"/>
          </a:xfrm>
        </p:spPr>
        <p:txBody>
          <a:bodyPr>
            <a:normAutofit/>
          </a:bodyPr>
          <a:lstStyle>
            <a:lvl1pPr marL="182880">
              <a:defRPr>
                <a:solidFill>
                  <a:schemeClr val="tx1"/>
                </a:solidFill>
              </a:defRPr>
            </a:lvl1pPr>
          </a:lstStyle>
          <a:p>
            <a:r>
              <a:rPr lang="en-US" noProof="0"/>
              <a:t>Click to edit Master title style</a:t>
            </a:r>
            <a:endParaRPr lang="vi-VN" noProof="0"/>
          </a:p>
        </p:txBody>
      </p:sp>
      <p:sp>
        <p:nvSpPr>
          <p:cNvPr id="6" name="Slide Number Placeholder 5">
            <a:extLst>
              <a:ext uri="{FF2B5EF4-FFF2-40B4-BE49-F238E27FC236}">
                <a16:creationId xmlns:a16="http://schemas.microsoft.com/office/drawing/2014/main" id="{7F73910C-08DD-FF3B-4B13-035C64679E4D}"/>
              </a:ext>
            </a:extLst>
          </p:cNvPr>
          <p:cNvSpPr>
            <a:spLocks noGrp="1"/>
          </p:cNvSpPr>
          <p:nvPr>
            <p:ph type="sldNum" sz="quarter" idx="12"/>
          </p:nvPr>
        </p:nvSpPr>
        <p:spPr/>
        <p:txBody>
          <a:bodyPr/>
          <a:lstStyle>
            <a:lvl1pPr algn="ctr">
              <a:defRPr>
                <a:solidFill>
                  <a:schemeClr val="tx1"/>
                </a:solidFill>
              </a:defRPr>
            </a:lvl1pPr>
          </a:lstStyle>
          <a:p>
            <a:fld id="{3E01C114-297A-4F32-A538-0D53D9430E0D}" type="slidenum">
              <a:rPr lang="en-US" smtClean="0"/>
              <a:pPr/>
              <a:t>‹#›</a:t>
            </a:fld>
            <a:endParaRPr lang="en-US"/>
          </a:p>
        </p:txBody>
      </p:sp>
      <p:sp>
        <p:nvSpPr>
          <p:cNvPr id="12" name="Content Placeholder 11">
            <a:extLst>
              <a:ext uri="{FF2B5EF4-FFF2-40B4-BE49-F238E27FC236}">
                <a16:creationId xmlns:a16="http://schemas.microsoft.com/office/drawing/2014/main" id="{B6092B28-02F5-71A0-70FF-D8200AF2C3A2}"/>
              </a:ext>
            </a:extLst>
          </p:cNvPr>
          <p:cNvSpPr>
            <a:spLocks noGrp="1"/>
          </p:cNvSpPr>
          <p:nvPr>
            <p:ph sz="quarter" idx="15"/>
          </p:nvPr>
        </p:nvSpPr>
        <p:spPr>
          <a:xfrm>
            <a:off x="297180" y="904872"/>
            <a:ext cx="10515600" cy="457200"/>
          </a:xfrm>
          <a:prstGeom prst="rect">
            <a:avLst/>
          </a:prstGeom>
        </p:spPr>
        <p:txBody>
          <a:bodyPr/>
          <a:lstStyle>
            <a:lvl1pPr marL="0" indent="0" algn="l">
              <a:buNone/>
              <a:defRPr b="1">
                <a:solidFill>
                  <a:schemeClr val="tx1"/>
                </a:solidFill>
              </a:defRPr>
            </a:lvl1pPr>
            <a:lvl2pPr marL="457177" indent="0">
              <a:buNone/>
              <a:defRPr/>
            </a:lvl2pPr>
          </a:lstStyle>
          <a:p>
            <a:pPr lvl="0"/>
            <a:r>
              <a:rPr lang="en-US" noProof="0"/>
              <a:t>Click to edit Master text styles</a:t>
            </a:r>
          </a:p>
        </p:txBody>
      </p:sp>
      <p:sp>
        <p:nvSpPr>
          <p:cNvPr id="7" name="Text Placeholder 4">
            <a:extLst>
              <a:ext uri="{FF2B5EF4-FFF2-40B4-BE49-F238E27FC236}">
                <a16:creationId xmlns:a16="http://schemas.microsoft.com/office/drawing/2014/main" id="{A5AD2399-EDF4-189F-2496-84377DB8330F}"/>
              </a:ext>
            </a:extLst>
          </p:cNvPr>
          <p:cNvSpPr>
            <a:spLocks noGrp="1"/>
          </p:cNvSpPr>
          <p:nvPr>
            <p:ph type="body" sz="quarter" idx="16"/>
          </p:nvPr>
        </p:nvSpPr>
        <p:spPr>
          <a:xfrm>
            <a:off x="603597" y="1448223"/>
            <a:ext cx="10515600" cy="4769694"/>
          </a:xfrm>
          <a:prstGeom prst="rect">
            <a:avLst/>
          </a:prstGeom>
        </p:spPr>
        <p:txBody>
          <a:bodyPr/>
          <a:lstStyle>
            <a:lvl1pPr indent="-274320">
              <a:lnSpc>
                <a:spcPct val="100000"/>
              </a:lnSpc>
              <a:spcBef>
                <a:spcPts val="300"/>
              </a:spcBef>
              <a:buSzPct val="100000"/>
              <a:defRPr>
                <a:solidFill>
                  <a:schemeClr val="accent1"/>
                </a:solidFill>
              </a:defRPr>
            </a:lvl1pPr>
            <a:lvl2pPr marL="457200" indent="-274320">
              <a:lnSpc>
                <a:spcPct val="100000"/>
              </a:lnSpc>
              <a:spcBef>
                <a:spcPts val="300"/>
              </a:spcBef>
              <a:buSzPct val="125000"/>
              <a:buFont typeface="Arial" panose="020B0604020202020204" pitchFamily="34" charset="0"/>
              <a:buChar char="•"/>
              <a:defRPr sz="2400">
                <a:solidFill>
                  <a:schemeClr val="accent1"/>
                </a:solidFill>
              </a:defRPr>
            </a:lvl2pPr>
            <a:lvl3pPr marL="685800" indent="-274320">
              <a:lnSpc>
                <a:spcPct val="100000"/>
              </a:lnSpc>
              <a:spcBef>
                <a:spcPts val="300"/>
              </a:spcBef>
              <a:buFont typeface="Wingdings" panose="05000000000000000000" pitchFamily="2" charset="2"/>
              <a:buChar char="§"/>
              <a:defRPr sz="2000">
                <a:solidFill>
                  <a:schemeClr val="accent1"/>
                </a:solidFill>
              </a:defRPr>
            </a:lvl3pPr>
            <a:lvl4pPr indent="-274320">
              <a:lnSpc>
                <a:spcPct val="100000"/>
              </a:lnSpc>
              <a:spcBef>
                <a:spcPts val="300"/>
              </a:spcBef>
              <a:defRPr sz="2000">
                <a:solidFill>
                  <a:schemeClr val="accent1"/>
                </a:solidFill>
              </a:defRPr>
            </a:lvl4pPr>
            <a:lvl5pPr marL="1143000" indent="-274320">
              <a:lnSpc>
                <a:spcPct val="100000"/>
              </a:lnSpc>
              <a:spcBef>
                <a:spcPts val="300"/>
              </a:spcBef>
              <a:buSzPct val="75000"/>
              <a:buFont typeface="Wingdings" panose="05000000000000000000" pitchFamily="2" charset="2"/>
              <a:buChar char="§"/>
              <a:defRPr sz="2000">
                <a:solidFill>
                  <a:schemeClr val="accent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vi-VN" noProof="0"/>
          </a:p>
        </p:txBody>
      </p:sp>
    </p:spTree>
    <p:extLst>
      <p:ext uri="{BB962C8B-B14F-4D97-AF65-F5344CB8AC3E}">
        <p14:creationId xmlns:p14="http://schemas.microsoft.com/office/powerpoint/2010/main" val="7809937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63058A-4194-5FE6-266F-1492EE2E74F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1599431" y="103936"/>
            <a:ext cx="486239" cy="717257"/>
          </a:xfrm>
          <a:prstGeom prst="rect">
            <a:avLst/>
          </a:prstGeom>
        </p:spPr>
      </p:pic>
    </p:spTree>
    <p:extLst>
      <p:ext uri="{BB962C8B-B14F-4D97-AF65-F5344CB8AC3E}">
        <p14:creationId xmlns:p14="http://schemas.microsoft.com/office/powerpoint/2010/main" val="3750199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11/20/2023</a:t>
            </a:fld>
            <a:endParaRPr lang="en-US" dirty="0"/>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3E01C114-297A-4F32-A538-0D53D9430E0D}" type="slidenum">
              <a:rPr lang="en-US" smtClean="0"/>
              <a:pPr/>
              <a:t>‹#›</a:t>
            </a:fld>
            <a:endParaRPr lang="en-US"/>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5834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11/20/2023</a:t>
            </a:fld>
            <a:endParaRPr lang="en-US" dirty="0"/>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3E01C114-297A-4F32-A538-0D53D9430E0D}"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108518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11/20/2023</a:t>
            </a:fld>
            <a:endParaRPr lang="en-US" dirty="0"/>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3E01C114-297A-4F32-A538-0D53D9430E0D}" type="slidenum">
              <a:rPr lang="en-US" smtClean="0"/>
              <a:pPr/>
              <a:t>‹#›</a:t>
            </a:fld>
            <a:endParaRPr lang="en-US"/>
          </a:p>
        </p:txBody>
      </p:sp>
    </p:spTree>
    <p:extLst>
      <p:ext uri="{BB962C8B-B14F-4D97-AF65-F5344CB8AC3E}">
        <p14:creationId xmlns:p14="http://schemas.microsoft.com/office/powerpoint/2010/main" val="17081089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11/20/2023</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3E01C114-297A-4F32-A538-0D53D9430E0D}"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Table</a:t>
            </a:r>
          </a:p>
        </p:txBody>
      </p:sp>
    </p:spTree>
    <p:extLst>
      <p:ext uri="{BB962C8B-B14F-4D97-AF65-F5344CB8AC3E}">
        <p14:creationId xmlns:p14="http://schemas.microsoft.com/office/powerpoint/2010/main" val="33016526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11/20/2023</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3E01C114-297A-4F32-A538-0D53D9430E0D}" type="slidenum">
              <a:rPr lang="en-US" smtClean="0"/>
              <a:pPr/>
              <a:t>‹#›</a:t>
            </a:fld>
            <a:endParaRPr lang="en-US"/>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Title 5:……………………………………..</a:t>
            </a:r>
          </a:p>
        </p:txBody>
      </p:sp>
    </p:spTree>
    <p:extLst>
      <p:ext uri="{BB962C8B-B14F-4D97-AF65-F5344CB8AC3E}">
        <p14:creationId xmlns:p14="http://schemas.microsoft.com/office/powerpoint/2010/main" val="1112511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11/20/2023</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3E01C114-297A-4F32-A538-0D53D9430E0D}" type="slidenum">
              <a:rPr lang="en-US" smtClean="0"/>
              <a:pPr/>
              <a:t>‹#›</a:t>
            </a:fld>
            <a:endParaRPr lang="en-US"/>
          </a:p>
        </p:txBody>
      </p:sp>
    </p:spTree>
    <p:extLst>
      <p:ext uri="{BB962C8B-B14F-4D97-AF65-F5344CB8AC3E}">
        <p14:creationId xmlns:p14="http://schemas.microsoft.com/office/powerpoint/2010/main" val="4084796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11/20/2023</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3E01C114-297A-4F32-A538-0D53D9430E0D}"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3034470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11/20/2023</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3E01C114-297A-4F32-A538-0D53D9430E0D}" type="slidenum">
              <a:rPr lang="en-US" smtClean="0"/>
              <a:pPr/>
              <a:t>‹#›</a:t>
            </a:fld>
            <a:endParaRPr lang="en-US"/>
          </a:p>
        </p:txBody>
      </p:sp>
    </p:spTree>
    <p:extLst>
      <p:ext uri="{BB962C8B-B14F-4D97-AF65-F5344CB8AC3E}">
        <p14:creationId xmlns:p14="http://schemas.microsoft.com/office/powerpoint/2010/main" val="4239638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8544769"/>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70"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5.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6.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7.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8.xml"/><Relationship Id="rId5" Type="http://schemas.openxmlformats.org/officeDocument/2006/relationships/image" Target="../media/image80.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9.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10.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11.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12.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13.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1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1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19.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20.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2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2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24.xml"/><Relationship Id="rId5" Type="http://schemas.openxmlformats.org/officeDocument/2006/relationships/image" Target="../media/image31.wmf"/><Relationship Id="rId4" Type="http://schemas.openxmlformats.org/officeDocument/2006/relationships/oleObject" Target="../embeddings/oleObject1.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25.xml"/><Relationship Id="rId5" Type="http://schemas.openxmlformats.org/officeDocument/2006/relationships/image" Target="../media/image31.wmf"/><Relationship Id="rId4" Type="http://schemas.openxmlformats.org/officeDocument/2006/relationships/oleObject" Target="../embeddings/oleObject2.bin"/></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ags" Target="../tags/tag26.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27.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tags" Target="../tags/tag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xml"/><Relationship Id="rId1" Type="http://schemas.openxmlformats.org/officeDocument/2006/relationships/tags" Target="../tags/tag29.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tags" Target="../tags/tag30.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31.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tags" Target="../tags/tag3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xml"/><Relationship Id="rId1" Type="http://schemas.openxmlformats.org/officeDocument/2006/relationships/tags" Target="../tags/tag33.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tags" Target="../tags/tag34.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tags" Target="../tags/tag35.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xml"/><Relationship Id="rId1" Type="http://schemas.openxmlformats.org/officeDocument/2006/relationships/tags" Target="../tags/tag36.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tags" Target="../tags/tag37.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xml"/><Relationship Id="rId1" Type="http://schemas.openxmlformats.org/officeDocument/2006/relationships/tags" Target="../tags/tag3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tags" Target="../tags/tag39.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xml"/><Relationship Id="rId1" Type="http://schemas.openxmlformats.org/officeDocument/2006/relationships/tags" Target="../tags/tag40.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tags" Target="../tags/tag41.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xml"/><Relationship Id="rId1" Type="http://schemas.openxmlformats.org/officeDocument/2006/relationships/tags" Target="../tags/tag4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4.xml"/><Relationship Id="rId1" Type="http://schemas.openxmlformats.org/officeDocument/2006/relationships/tags" Target="../tags/tag43.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4.xml"/><Relationship Id="rId1" Type="http://schemas.openxmlformats.org/officeDocument/2006/relationships/tags" Target="../tags/tag44.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4.xml"/><Relationship Id="rId1" Type="http://schemas.openxmlformats.org/officeDocument/2006/relationships/tags" Target="../tags/tag45.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4.xml"/><Relationship Id="rId1" Type="http://schemas.openxmlformats.org/officeDocument/2006/relationships/tags" Target="../tags/tag46.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tags" Target="../tags/tag47.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4.xml"/><Relationship Id="rId1" Type="http://schemas.openxmlformats.org/officeDocument/2006/relationships/tags" Target="../tags/tag48.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1.xml"/><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4.xml"/><Relationship Id="rId1" Type="http://schemas.openxmlformats.org/officeDocument/2006/relationships/tags" Target="../tags/tag49.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4.xml"/><Relationship Id="rId1" Type="http://schemas.openxmlformats.org/officeDocument/2006/relationships/tags" Target="../tags/tag50.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tags" Target="../tags/tag51.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4.xml"/><Relationship Id="rId1" Type="http://schemas.openxmlformats.org/officeDocument/2006/relationships/tags" Target="../tags/tag5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4.xml"/><Relationship Id="rId1" Type="http://schemas.openxmlformats.org/officeDocument/2006/relationships/tags" Target="../tags/tag5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355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vi-VN" sz="3600">
                <a:cs typeface="Arial" panose="020B0604020202020204" pitchFamily="34" charset="0"/>
              </a:rPr>
              <a:t>1. </a:t>
            </a:r>
            <a:r>
              <a:rPr lang="en-US" sz="3600">
                <a:cs typeface="Arial" panose="020B0604020202020204" pitchFamily="34" charset="0"/>
              </a:rPr>
              <a:t>TÌM KIẾM TUẦN TỰ</a:t>
            </a:r>
            <a:endParaRPr lang="en-US" sz="3600" dirty="0">
              <a:cs typeface="Arial" panose="020B0604020202020204" pitchFamily="34" charset="0"/>
            </a:endParaRPr>
          </a:p>
        </p:txBody>
      </p:sp>
      <p:sp>
        <p:nvSpPr>
          <p:cNvPr id="10" name="Content Placeholder 2">
            <a:extLst>
              <a:ext uri="{FF2B5EF4-FFF2-40B4-BE49-F238E27FC236}">
                <a16:creationId xmlns:a16="http://schemas.microsoft.com/office/drawing/2014/main" id="{7431307E-BDCD-A7FE-1F72-1411917451DB}"/>
              </a:ext>
            </a:extLst>
          </p:cNvPr>
          <p:cNvSpPr>
            <a:spLocks noGrp="1"/>
          </p:cNvSpPr>
          <p:nvPr>
            <p:ph type="body" sz="quarter" idx="13"/>
          </p:nvPr>
        </p:nvSpPr>
        <p:spPr/>
        <p:txBody>
          <a:bodyPr/>
          <a:lstStyle/>
          <a:p>
            <a:r>
              <a:rPr lang="en-US" sz="2800">
                <a:cs typeface="Arial" panose="020B0604020202020204" pitchFamily="34" charset="0"/>
              </a:rPr>
              <a:t>1.3. Phân </a:t>
            </a:r>
            <a:r>
              <a:rPr lang="en-US" sz="2800" dirty="0" err="1">
                <a:cs typeface="Arial" panose="020B0604020202020204" pitchFamily="34" charset="0"/>
              </a:rPr>
              <a:t>tích</a:t>
            </a:r>
            <a:r>
              <a:rPr lang="en-US" sz="2800" dirty="0">
                <a:cs typeface="Arial" panose="020B0604020202020204" pitchFamily="34" charset="0"/>
              </a:rPr>
              <a:t> </a:t>
            </a:r>
            <a:r>
              <a:rPr lang="en-US" sz="2800" dirty="0" err="1">
                <a:cs typeface="Arial" panose="020B0604020202020204" pitchFamily="34" charset="0"/>
              </a:rPr>
              <a:t>thời</a:t>
            </a:r>
            <a:r>
              <a:rPr lang="en-US" sz="2800" dirty="0">
                <a:cs typeface="Arial" panose="020B0604020202020204" pitchFamily="34" charset="0"/>
              </a:rPr>
              <a:t> </a:t>
            </a:r>
            <a:r>
              <a:rPr lang="en-US" sz="2800" dirty="0" err="1">
                <a:cs typeface="Arial" panose="020B0604020202020204" pitchFamily="34" charset="0"/>
              </a:rPr>
              <a:t>gian</a:t>
            </a:r>
            <a:r>
              <a:rPr lang="en-US" sz="2800" dirty="0">
                <a:cs typeface="Arial" panose="020B0604020202020204" pitchFamily="34" charset="0"/>
              </a:rPr>
              <a:t> </a:t>
            </a:r>
            <a:r>
              <a:rPr lang="en-US" sz="2800" dirty="0" err="1">
                <a:cs typeface="Arial" panose="020B0604020202020204" pitchFamily="34" charset="0"/>
              </a:rPr>
              <a:t>tính</a:t>
            </a:r>
            <a:endParaRPr lang="en-US" sz="2800" dirty="0">
              <a:cs typeface="Arial" panose="020B0604020202020204" pitchFamily="34" charset="0"/>
            </a:endParaRPr>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10</a:t>
            </a:fld>
            <a:endParaRPr lang="vi-VN"/>
          </a:p>
        </p:txBody>
      </p:sp>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9672F027-8CC6-9B34-66DA-0C479CE1462A}"/>
                  </a:ext>
                </a:extLst>
              </p:cNvPr>
              <p:cNvSpPr txBox="1">
                <a:spLocks/>
              </p:cNvSpPr>
              <p:nvPr/>
            </p:nvSpPr>
            <p:spPr>
              <a:xfrm>
                <a:off x="412200" y="1469686"/>
                <a:ext cx="10515599" cy="5075237"/>
              </a:xfrm>
              <a:prstGeom prst="rect">
                <a:avLst/>
              </a:prstGeom>
            </p:spPr>
            <p:txBody>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vi-VN" sz="2400" dirty="0">
                    <a:latin typeface="Lato" panose="020F0502020204030203" pitchFamily="34" charset="0"/>
                    <a:ea typeface="Lato" panose="020F0502020204030203" pitchFamily="34" charset="0"/>
                    <a:cs typeface="Lato" panose="020F0502020204030203" pitchFamily="34" charset="0"/>
                  </a:rPr>
                  <a:t>Nếu </a:t>
                </a:r>
                <a:r>
                  <a:rPr lang="en-US" sz="2400" i="1" dirty="0">
                    <a:latin typeface="Lato" panose="020F0502020204030203" pitchFamily="34" charset="0"/>
                    <a:ea typeface="Lato" panose="020F0502020204030203" pitchFamily="34" charset="0"/>
                    <a:cs typeface="Lato" panose="020F0502020204030203" pitchFamily="34" charset="0"/>
                  </a:rPr>
                  <a:t>x</a:t>
                </a:r>
                <a:r>
                  <a:rPr lang="vi-VN" sz="2400" i="1" dirty="0">
                    <a:latin typeface="Lato" panose="020F0502020204030203" pitchFamily="34" charset="0"/>
                    <a:ea typeface="Lato" panose="020F0502020204030203" pitchFamily="34" charset="0"/>
                    <a:cs typeface="Lato" panose="020F0502020204030203" pitchFamily="34" charset="0"/>
                  </a:rPr>
                  <a:t> </a:t>
                </a:r>
                <a:r>
                  <a:rPr lang="vi-VN" sz="2400" dirty="0">
                    <a:latin typeface="Lato" panose="020F0502020204030203" pitchFamily="34" charset="0"/>
                    <a:ea typeface="Lato" panose="020F0502020204030203" pitchFamily="34" charset="0"/>
                    <a:cs typeface="Lato" panose="020F0502020204030203" pitchFamily="34" charset="0"/>
                  </a:rPr>
                  <a:t>tìm thấy ở vị trí thứ</a:t>
                </a:r>
                <a:r>
                  <a:rPr lang="vi-VN" sz="2400" i="1" dirty="0">
                    <a:latin typeface="Lato" panose="020F0502020204030203" pitchFamily="34" charset="0"/>
                    <a:ea typeface="Lato" panose="020F0502020204030203" pitchFamily="34" charset="0"/>
                    <a:cs typeface="Lato" panose="020F0502020204030203" pitchFamily="34" charset="0"/>
                  </a:rPr>
                  <a:t> i </a:t>
                </a:r>
                <a:r>
                  <a:rPr lang="vi-VN" sz="2400" dirty="0">
                    <a:latin typeface="Lato" panose="020F0502020204030203" pitchFamily="34" charset="0"/>
                    <a:ea typeface="Lato" panose="020F0502020204030203" pitchFamily="34" charset="0"/>
                    <a:cs typeface="Lato" panose="020F0502020204030203" pitchFamily="34" charset="0"/>
                  </a:rPr>
                  <a:t>của dãy (</a:t>
                </a:r>
                <a:r>
                  <a:rPr lang="en-US" sz="2400" i="1" dirty="0">
                    <a:latin typeface="Lato" panose="020F0502020204030203" pitchFamily="34" charset="0"/>
                    <a:ea typeface="Lato" panose="020F0502020204030203" pitchFamily="34" charset="0"/>
                    <a:cs typeface="Lato" panose="020F0502020204030203" pitchFamily="34" charset="0"/>
                  </a:rPr>
                  <a:t>x</a:t>
                </a:r>
                <a:r>
                  <a:rPr lang="vi-VN" sz="2400" i="1" dirty="0">
                    <a:latin typeface="Lato" panose="020F0502020204030203" pitchFamily="34" charset="0"/>
                    <a:ea typeface="Lato" panose="020F0502020204030203" pitchFamily="34" charset="0"/>
                    <a:cs typeface="Lato" panose="020F0502020204030203" pitchFamily="34" charset="0"/>
                  </a:rPr>
                  <a:t> = a</a:t>
                </a:r>
                <a:r>
                  <a:rPr lang="vi-VN" sz="2400" dirty="0">
                    <a:latin typeface="Lato" panose="020F0502020204030203" pitchFamily="34" charset="0"/>
                    <a:ea typeface="Lato" panose="020F0502020204030203" pitchFamily="34" charset="0"/>
                    <a:cs typeface="Lato" panose="020F0502020204030203" pitchFamily="34" charset="0"/>
                  </a:rPr>
                  <a:t>[</a:t>
                </a:r>
                <a:r>
                  <a:rPr lang="vi-VN" sz="2400" i="1" dirty="0">
                    <a:latin typeface="Lato" panose="020F0502020204030203" pitchFamily="34" charset="0"/>
                    <a:ea typeface="Lato" panose="020F0502020204030203" pitchFamily="34" charset="0"/>
                    <a:cs typeface="Lato" panose="020F0502020204030203" pitchFamily="34" charset="0"/>
                  </a:rPr>
                  <a:t>i</a:t>
                </a:r>
                <a:r>
                  <a:rPr lang="vi-VN" sz="2400" dirty="0">
                    <a:latin typeface="Lato" panose="020F0502020204030203" pitchFamily="34" charset="0"/>
                    <a:ea typeface="Lato" panose="020F0502020204030203" pitchFamily="34" charset="0"/>
                    <a:cs typeface="Lato" panose="020F0502020204030203" pitchFamily="34" charset="0"/>
                  </a:rPr>
                  <a:t>]) </a:t>
                </a:r>
                <a:endParaRPr lang="en-US" sz="2400" dirty="0">
                  <a:latin typeface="Lato" panose="020F0502020204030203" pitchFamily="34" charset="0"/>
                  <a:ea typeface="Lato" panose="020F0502020204030203" pitchFamily="34" charset="0"/>
                  <a:cs typeface="Lato" panose="020F0502020204030203" pitchFamily="34" charset="0"/>
                </a:endParaRPr>
              </a:p>
              <a:p>
                <a:pPr lvl="1" algn="just">
                  <a:lnSpc>
                    <a:spcPct val="120000"/>
                  </a:lnSpc>
                  <a:buSzPct val="100000"/>
                </a:pPr>
                <a:r>
                  <a:rPr lang="vi-VN" dirty="0">
                    <a:latin typeface="Lato" panose="020F0502020204030203" pitchFamily="34" charset="0"/>
                    <a:ea typeface="Lato" panose="020F0502020204030203" pitchFamily="34" charset="0"/>
                    <a:cs typeface="Lato" panose="020F0502020204030203" pitchFamily="34" charset="0"/>
                  </a:rPr>
                  <a:t>(*) phải thực hiện </a:t>
                </a:r>
                <a:r>
                  <a:rPr lang="vi-VN" i="1" dirty="0">
                    <a:latin typeface="Lato" panose="020F0502020204030203" pitchFamily="34" charset="0"/>
                    <a:ea typeface="Lato" panose="020F0502020204030203" pitchFamily="34" charset="0"/>
                    <a:cs typeface="Lato" panose="020F0502020204030203" pitchFamily="34" charset="0"/>
                  </a:rPr>
                  <a:t>i </a:t>
                </a:r>
                <a:r>
                  <a:rPr lang="vi-VN" dirty="0">
                    <a:latin typeface="Lato" panose="020F0502020204030203" pitchFamily="34" charset="0"/>
                    <a:ea typeface="Lato" panose="020F0502020204030203" pitchFamily="34" charset="0"/>
                    <a:cs typeface="Lato" panose="020F0502020204030203" pitchFamily="34" charset="0"/>
                  </a:rPr>
                  <a:t>lần (</a:t>
                </a:r>
                <a:r>
                  <a:rPr lang="vi-VN" i="1" dirty="0">
                    <a:latin typeface="Lato" panose="020F0502020204030203" pitchFamily="34" charset="0"/>
                    <a:ea typeface="Lato" panose="020F0502020204030203" pitchFamily="34" charset="0"/>
                    <a:cs typeface="Lato" panose="020F0502020204030203" pitchFamily="34" charset="0"/>
                  </a:rPr>
                  <a:t>i = </a:t>
                </a:r>
                <a:r>
                  <a:rPr lang="vi-VN" dirty="0">
                    <a:latin typeface="Lato" panose="020F0502020204030203" pitchFamily="34" charset="0"/>
                    <a:ea typeface="Lato" panose="020F0502020204030203" pitchFamily="34" charset="0"/>
                    <a:cs typeface="Lato" panose="020F0502020204030203" pitchFamily="34" charset="0"/>
                  </a:rPr>
                  <a:t>1, 2</a:t>
                </a:r>
                <a:r>
                  <a:rPr lang="vi-VN" i="1" dirty="0">
                    <a:latin typeface="Lato" panose="020F0502020204030203" pitchFamily="34" charset="0"/>
                    <a:ea typeface="Lato" panose="020F0502020204030203" pitchFamily="34" charset="0"/>
                    <a:cs typeface="Lato" panose="020F0502020204030203" pitchFamily="34" charset="0"/>
                  </a:rPr>
                  <a:t>, ..., n</a:t>
                </a:r>
                <a:r>
                  <a:rPr lang="vi-VN" dirty="0">
                    <a:latin typeface="Lato" panose="020F0502020204030203" pitchFamily="34" charset="0"/>
                    <a:ea typeface="Lato" panose="020F0502020204030203" pitchFamily="34" charset="0"/>
                    <a:cs typeface="Lato" panose="020F0502020204030203" pitchFamily="34" charset="0"/>
                  </a:rPr>
                  <a:t>). </a:t>
                </a:r>
              </a:p>
              <a:p>
                <a:pPr lvl="1" indent="0" algn="just">
                  <a:lnSpc>
                    <a:spcPct val="120000"/>
                  </a:lnSpc>
                  <a:buSzPct val="100000"/>
                  <a:buNone/>
                </a:pPr>
                <a:r>
                  <a:rPr lang="vi-VN" dirty="0">
                    <a:latin typeface="Lato" panose="020F0502020204030203" pitchFamily="34" charset="0"/>
                    <a:ea typeface="Lato" panose="020F0502020204030203" pitchFamily="34" charset="0"/>
                    <a:cs typeface="Lato" panose="020F0502020204030203" pitchFamily="34" charset="0"/>
                  </a:rPr>
                  <a:t>→ số lần trung bình phải thực hiện</a:t>
                </a:r>
                <a:r>
                  <a:rPr lang="vi-VN" i="1" dirty="0">
                    <a:latin typeface="Lato" panose="020F0502020204030203" pitchFamily="34" charset="0"/>
                    <a:ea typeface="Lato" panose="020F0502020204030203" pitchFamily="34" charset="0"/>
                    <a:cs typeface="Lato" panose="020F0502020204030203" pitchFamily="34" charset="0"/>
                  </a:rPr>
                  <a:t> </a:t>
                </a:r>
                <a:r>
                  <a:rPr lang="vi-VN" dirty="0">
                    <a:latin typeface="Lato" panose="020F0502020204030203" pitchFamily="34" charset="0"/>
                    <a:ea typeface="Lato" panose="020F0502020204030203" pitchFamily="34" charset="0"/>
                    <a:cs typeface="Lato" panose="020F0502020204030203" pitchFamily="34" charset="0"/>
                  </a:rPr>
                  <a:t>phép so sánh (*)</a:t>
                </a:r>
                <a:r>
                  <a:rPr lang="en-US" dirty="0">
                    <a:latin typeface="Lato" panose="020F0502020204030203" pitchFamily="34" charset="0"/>
                    <a:ea typeface="Lato" panose="020F0502020204030203" pitchFamily="34" charset="0"/>
                    <a:cs typeface="Lato" panose="020F0502020204030203" pitchFamily="34" charset="0"/>
                  </a:rPr>
                  <a:t>:</a:t>
                </a:r>
                <a:endParaRPr lang="vi-VN" dirty="0">
                  <a:latin typeface="Lato" panose="020F0502020204030203" pitchFamily="34" charset="0"/>
                  <a:ea typeface="Lato" panose="020F0502020204030203" pitchFamily="34" charset="0"/>
                  <a:cs typeface="Lato" panose="020F0502020204030203" pitchFamily="34" charset="0"/>
                </a:endParaRPr>
              </a:p>
              <a:p>
                <a:pPr>
                  <a:lnSpc>
                    <a:spcPct val="120000"/>
                  </a:lnSpc>
                  <a:buFont typeface="Wingdings" panose="05000000000000000000" pitchFamily="2" charset="2"/>
                  <a:buNone/>
                </a:pPr>
                <a:r>
                  <a:rPr lang="vi-VN" sz="2400" dirty="0">
                    <a:latin typeface="Lato" panose="020F0502020204030203" pitchFamily="34" charset="0"/>
                    <a:ea typeface="Lato" panose="020F0502020204030203" pitchFamily="34" charset="0"/>
                    <a:cs typeface="Lato" panose="020F0502020204030203" pitchFamily="34" charset="0"/>
                  </a:rPr>
                  <a:t>		</a:t>
                </a:r>
                <a:r>
                  <a:rPr lang="en-US" sz="2400" dirty="0">
                    <a:latin typeface="Lato" panose="020F0502020204030203" pitchFamily="34" charset="0"/>
                    <a:ea typeface="Lato" panose="020F0502020204030203" pitchFamily="34" charset="0"/>
                    <a:cs typeface="Lato" panose="020F0502020204030203" pitchFamily="34" charset="0"/>
                  </a:rPr>
                  <a:t>                       </a:t>
                </a:r>
                <a14:m>
                  <m:oMath xmlns:m="http://schemas.openxmlformats.org/officeDocument/2006/math">
                    <m:r>
                      <a:rPr lang="en-US" sz="2400" b="0" i="0" dirty="0" smtClean="0">
                        <a:latin typeface="Cambria Math" panose="02040503050406030204" pitchFamily="18" charset="0"/>
                      </a:rPr>
                      <m:t>          </m:t>
                    </m:r>
                    <m:r>
                      <a:rPr lang="vi-VN" sz="2400" i="1" dirty="0" smtClean="0">
                        <a:latin typeface="Cambria Math" panose="02040503050406030204" pitchFamily="18" charset="0"/>
                      </a:rPr>
                      <m:t>[(1 + 2 + . . . + </m:t>
                    </m:r>
                    <m:r>
                      <a:rPr lang="vi-VN" sz="2400" i="1" dirty="0" smtClean="0">
                        <a:latin typeface="Cambria Math" panose="02040503050406030204" pitchFamily="18" charset="0"/>
                      </a:rPr>
                      <m:t>𝑛</m:t>
                    </m:r>
                    <m:r>
                      <a:rPr lang="vi-VN" sz="2400" i="1" dirty="0" smtClean="0">
                        <a:latin typeface="Cambria Math" panose="02040503050406030204" pitchFamily="18" charset="0"/>
                      </a:rPr>
                      <m:t>) + </m:t>
                    </m:r>
                    <m:r>
                      <a:rPr lang="vi-VN" sz="2400" i="1" dirty="0" smtClean="0">
                        <a:latin typeface="Cambria Math" panose="02040503050406030204" pitchFamily="18" charset="0"/>
                      </a:rPr>
                      <m:t>𝑛</m:t>
                    </m:r>
                    <m:r>
                      <a:rPr lang="vi-VN" sz="2400" i="1" dirty="0" smtClean="0">
                        <a:latin typeface="Cambria Math" panose="02040503050406030204" pitchFamily="18" charset="0"/>
                      </a:rPr>
                      <m:t>] /(</m:t>
                    </m:r>
                    <m:r>
                      <a:rPr lang="vi-VN" sz="2400" i="1" dirty="0" smtClean="0">
                        <a:latin typeface="Cambria Math" panose="02040503050406030204" pitchFamily="18" charset="0"/>
                      </a:rPr>
                      <m:t>𝑛</m:t>
                    </m:r>
                    <m:r>
                      <a:rPr lang="vi-VN" sz="2400" i="1" dirty="0" smtClean="0">
                        <a:latin typeface="Cambria Math" panose="02040503050406030204" pitchFamily="18" charset="0"/>
                      </a:rPr>
                      <m:t>+1) </m:t>
                    </m:r>
                  </m:oMath>
                </a14:m>
                <a:endParaRPr lang="vi-VN" sz="2400" dirty="0">
                  <a:latin typeface="Lato" panose="020F0502020204030203" pitchFamily="34" charset="0"/>
                  <a:ea typeface="Lato" panose="020F0502020204030203" pitchFamily="34" charset="0"/>
                  <a:cs typeface="Lato" panose="020F0502020204030203" pitchFamily="34" charset="0"/>
                </a:endParaRPr>
              </a:p>
              <a:p>
                <a:pPr>
                  <a:lnSpc>
                    <a:spcPct val="120000"/>
                  </a:lnSpc>
                  <a:buFont typeface="Wingdings" panose="05000000000000000000" pitchFamily="2" charset="2"/>
                  <a:buNone/>
                </a:pPr>
                <a14:m>
                  <m:oMathPara xmlns:m="http://schemas.openxmlformats.org/officeDocument/2006/math">
                    <m:oMathParaPr>
                      <m:jc m:val="centerGroup"/>
                    </m:oMathParaPr>
                    <m:oMath xmlns:m="http://schemas.openxmlformats.org/officeDocument/2006/math">
                      <m:r>
                        <a:rPr lang="vi-VN" sz="2400" i="1" dirty="0" smtClean="0">
                          <a:latin typeface="Cambria Math" panose="02040503050406030204" pitchFamily="18" charset="0"/>
                        </a:rPr>
                        <m:t>  </m:t>
                      </m:r>
                      <m:r>
                        <a:rPr lang="en-US" sz="2400" b="0" i="1" dirty="0" smtClean="0">
                          <a:latin typeface="Cambria Math" panose="02040503050406030204" pitchFamily="18" charset="0"/>
                        </a:rPr>
                        <m:t>     </m:t>
                      </m:r>
                      <m:r>
                        <a:rPr lang="vi-VN" sz="2400" i="1" dirty="0" smtClean="0">
                          <a:latin typeface="Cambria Math" panose="02040503050406030204" pitchFamily="18" charset="0"/>
                        </a:rPr>
                        <m:t>= [</m:t>
                      </m:r>
                      <m:r>
                        <a:rPr lang="vi-VN" sz="2400" i="1" dirty="0" smtClean="0">
                          <a:latin typeface="Cambria Math" panose="02040503050406030204" pitchFamily="18" charset="0"/>
                        </a:rPr>
                        <m:t>𝑛</m:t>
                      </m:r>
                      <m:r>
                        <a:rPr lang="en-US" sz="2400" i="1" dirty="0">
                          <a:latin typeface="Cambria Math" panose="02040503050406030204" pitchFamily="18" charset="0"/>
                        </a:rPr>
                        <m:t> </m:t>
                      </m:r>
                      <m:r>
                        <a:rPr lang="vi-VN" sz="2400" i="1" dirty="0">
                          <a:latin typeface="Cambria Math" panose="02040503050406030204" pitchFamily="18" charset="0"/>
                        </a:rPr>
                        <m:t>+ </m:t>
                      </m:r>
                      <m:r>
                        <a:rPr lang="vi-VN" sz="2400" i="1" dirty="0">
                          <a:latin typeface="Cambria Math" panose="02040503050406030204" pitchFamily="18" charset="0"/>
                        </a:rPr>
                        <m:t>𝑛</m:t>
                      </m:r>
                      <m:r>
                        <a:rPr lang="vi-VN" sz="2400" i="1" dirty="0">
                          <a:latin typeface="Cambria Math" panose="02040503050406030204" pitchFamily="18" charset="0"/>
                        </a:rPr>
                        <m:t>(</m:t>
                      </m:r>
                      <m:r>
                        <a:rPr lang="vi-VN" sz="2400" i="1" dirty="0">
                          <a:latin typeface="Cambria Math" panose="02040503050406030204" pitchFamily="18" charset="0"/>
                        </a:rPr>
                        <m:t>𝑛</m:t>
                      </m:r>
                      <m:r>
                        <a:rPr lang="en-US" sz="2400" i="1" dirty="0">
                          <a:latin typeface="Cambria Math" panose="02040503050406030204" pitchFamily="18" charset="0"/>
                        </a:rPr>
                        <m:t> </m:t>
                      </m:r>
                      <m:r>
                        <a:rPr lang="vi-VN" sz="2400" i="1" dirty="0">
                          <a:latin typeface="Cambria Math" panose="02040503050406030204" pitchFamily="18" charset="0"/>
                        </a:rPr>
                        <m:t>+</m:t>
                      </m:r>
                      <m:r>
                        <a:rPr lang="en-US" sz="2400" i="1" dirty="0">
                          <a:latin typeface="Cambria Math" panose="02040503050406030204" pitchFamily="18" charset="0"/>
                        </a:rPr>
                        <m:t> </m:t>
                      </m:r>
                      <m:r>
                        <a:rPr lang="vi-VN" sz="2400" i="1" dirty="0">
                          <a:latin typeface="Cambria Math" panose="02040503050406030204" pitchFamily="18" charset="0"/>
                        </a:rPr>
                        <m:t>1)/2]/(</m:t>
                      </m:r>
                      <m:r>
                        <a:rPr lang="vi-VN" sz="2400" i="1" dirty="0">
                          <a:latin typeface="Cambria Math" panose="02040503050406030204" pitchFamily="18" charset="0"/>
                        </a:rPr>
                        <m:t>𝑛</m:t>
                      </m:r>
                      <m:r>
                        <a:rPr lang="en-US" sz="2400" i="1" dirty="0">
                          <a:latin typeface="Cambria Math" panose="02040503050406030204" pitchFamily="18" charset="0"/>
                        </a:rPr>
                        <m:t> </m:t>
                      </m:r>
                      <m:r>
                        <a:rPr lang="vi-VN" sz="2400" i="1" dirty="0">
                          <a:latin typeface="Cambria Math" panose="02040503050406030204" pitchFamily="18" charset="0"/>
                        </a:rPr>
                        <m:t>+</m:t>
                      </m:r>
                      <m:r>
                        <a:rPr lang="en-US" sz="2400" i="1" dirty="0">
                          <a:latin typeface="Cambria Math" panose="02040503050406030204" pitchFamily="18" charset="0"/>
                        </a:rPr>
                        <m:t> </m:t>
                      </m:r>
                      <m:r>
                        <a:rPr lang="vi-VN" sz="2400" i="1" dirty="0">
                          <a:latin typeface="Cambria Math" panose="02040503050406030204" pitchFamily="18" charset="0"/>
                        </a:rPr>
                        <m:t>1) </m:t>
                      </m:r>
                    </m:oMath>
                  </m:oMathPara>
                </a14:m>
                <a:endParaRPr lang="vi-VN" sz="2400" dirty="0">
                  <a:latin typeface="Lato" panose="020F0502020204030203" pitchFamily="34" charset="0"/>
                  <a:ea typeface="Lato" panose="020F0502020204030203" pitchFamily="34" charset="0"/>
                  <a:cs typeface="Lato" panose="020F0502020204030203" pitchFamily="34" charset="0"/>
                </a:endParaRPr>
              </a:p>
              <a:p>
                <a:pPr>
                  <a:lnSpc>
                    <a:spcPct val="120000"/>
                  </a:lnSpc>
                  <a:buFont typeface="Wingdings" panose="05000000000000000000" pitchFamily="2" charset="2"/>
                  <a:buNone/>
                </a:pPr>
                <a14:m>
                  <m:oMathPara xmlns:m="http://schemas.openxmlformats.org/officeDocument/2006/math">
                    <m:oMathParaPr>
                      <m:jc m:val="centerGroup"/>
                    </m:oMathParaPr>
                    <m:oMath xmlns:m="http://schemas.openxmlformats.org/officeDocument/2006/math">
                      <m:r>
                        <a:rPr lang="vi-VN" sz="2400" i="1" dirty="0" smtClean="0">
                          <a:latin typeface="Cambria Math" panose="02040503050406030204" pitchFamily="18" charset="0"/>
                        </a:rPr>
                        <m:t> = (</m:t>
                      </m:r>
                      <m:r>
                        <a:rPr lang="vi-VN" sz="2400" i="1" dirty="0" smtClean="0">
                          <a:latin typeface="Cambria Math" panose="02040503050406030204" pitchFamily="18" charset="0"/>
                        </a:rPr>
                        <m:t>𝑛</m:t>
                      </m:r>
                      <m:r>
                        <a:rPr lang="vi-VN" sz="2400" i="1" baseline="30000" dirty="0">
                          <a:latin typeface="Cambria Math" panose="02040503050406030204" pitchFamily="18" charset="0"/>
                        </a:rPr>
                        <m:t>2</m:t>
                      </m:r>
                      <m:r>
                        <a:rPr lang="vi-VN" sz="2400" i="1" dirty="0">
                          <a:latin typeface="Cambria Math" panose="02040503050406030204" pitchFamily="18" charset="0"/>
                        </a:rPr>
                        <m:t> + 3</m:t>
                      </m:r>
                      <m:r>
                        <a:rPr lang="vi-VN" sz="2400" i="1" dirty="0">
                          <a:latin typeface="Cambria Math" panose="02040503050406030204" pitchFamily="18" charset="0"/>
                        </a:rPr>
                        <m:t>𝑛</m:t>
                      </m:r>
                      <m:r>
                        <a:rPr lang="vi-VN" sz="2400" i="1" dirty="0">
                          <a:latin typeface="Cambria Math" panose="02040503050406030204" pitchFamily="18" charset="0"/>
                        </a:rPr>
                        <m:t>)/[2(</m:t>
                      </m:r>
                      <m:r>
                        <a:rPr lang="vi-VN" sz="2400" i="1" dirty="0">
                          <a:latin typeface="Cambria Math" panose="02040503050406030204" pitchFamily="18" charset="0"/>
                        </a:rPr>
                        <m:t>𝑛</m:t>
                      </m:r>
                      <m:r>
                        <a:rPr lang="en-US" sz="2400" i="1" dirty="0">
                          <a:latin typeface="Cambria Math" panose="02040503050406030204" pitchFamily="18" charset="0"/>
                        </a:rPr>
                        <m:t> </m:t>
                      </m:r>
                      <m:r>
                        <a:rPr lang="vi-VN" sz="2400" i="1" dirty="0">
                          <a:latin typeface="Cambria Math" panose="02040503050406030204" pitchFamily="18" charset="0"/>
                        </a:rPr>
                        <m:t>+</m:t>
                      </m:r>
                      <m:r>
                        <a:rPr lang="en-US" sz="2400" i="1" dirty="0">
                          <a:latin typeface="Cambria Math" panose="02040503050406030204" pitchFamily="18" charset="0"/>
                        </a:rPr>
                        <m:t> </m:t>
                      </m:r>
                      <m:r>
                        <a:rPr lang="vi-VN" sz="2400" i="1" dirty="0">
                          <a:latin typeface="Cambria Math" panose="02040503050406030204" pitchFamily="18" charset="0"/>
                        </a:rPr>
                        <m:t>1)] .</m:t>
                      </m:r>
                    </m:oMath>
                  </m:oMathPara>
                </a14:m>
                <a:endParaRPr lang="vi-VN" sz="2400" dirty="0">
                  <a:latin typeface="Lato" panose="020F0502020204030203" pitchFamily="34" charset="0"/>
                  <a:ea typeface="Lato" panose="020F0502020204030203" pitchFamily="34" charset="0"/>
                  <a:cs typeface="Lato" panose="020F0502020204030203" pitchFamily="34" charset="0"/>
                </a:endParaRPr>
              </a:p>
              <a:p>
                <a:pPr>
                  <a:lnSpc>
                    <a:spcPct val="120000"/>
                  </a:lnSpc>
                </a:pPr>
                <a:r>
                  <a:rPr lang="vi-VN" sz="2400" dirty="0">
                    <a:latin typeface="Lato" panose="020F0502020204030203" pitchFamily="34" charset="0"/>
                    <a:ea typeface="Lato" panose="020F0502020204030203" pitchFamily="34" charset="0"/>
                    <a:cs typeface="Lato" panose="020F0502020204030203" pitchFamily="34" charset="0"/>
                  </a:rPr>
                  <a:t>Ta có:     </a:t>
                </a:r>
              </a:p>
              <a:p>
                <a:pPr>
                  <a:lnSpc>
                    <a:spcPct val="120000"/>
                  </a:lnSpc>
                  <a:buNone/>
                </a:pPr>
                <a:r>
                  <a:rPr lang="vi-VN" sz="2400" i="1" dirty="0">
                    <a:latin typeface="Lato" panose="020F0502020204030203" pitchFamily="34" charset="0"/>
                    <a:ea typeface="Lato" panose="020F0502020204030203" pitchFamily="34" charset="0"/>
                    <a:cs typeface="Lato" panose="020F0502020204030203" pitchFamily="34" charset="0"/>
                  </a:rPr>
                  <a:t>            </a:t>
                </a:r>
                <a14:m>
                  <m:oMath xmlns:m="http://schemas.openxmlformats.org/officeDocument/2006/math">
                    <m:r>
                      <a:rPr lang="vi-VN" sz="2400" i="1" dirty="0" smtClean="0">
                        <a:latin typeface="Cambria Math" panose="02040503050406030204" pitchFamily="18" charset="0"/>
                      </a:rPr>
                      <m:t>𝑛</m:t>
                    </m:r>
                    <m:r>
                      <a:rPr lang="vi-VN" sz="2400" i="1" dirty="0" smtClean="0">
                        <a:latin typeface="Cambria Math" panose="02040503050406030204" pitchFamily="18" charset="0"/>
                      </a:rPr>
                      <m:t>/4(</m:t>
                    </m:r>
                    <m:r>
                      <a:rPr lang="vi-VN" sz="2400" i="1" dirty="0">
                        <a:latin typeface="Cambria Math" panose="02040503050406030204" pitchFamily="18" charset="0"/>
                      </a:rPr>
                      <m:t>𝑛</m:t>
                    </m:r>
                    <m:r>
                      <a:rPr lang="vi-VN" sz="2400" i="1" baseline="30000" dirty="0">
                        <a:latin typeface="Cambria Math" panose="02040503050406030204" pitchFamily="18" charset="0"/>
                      </a:rPr>
                      <m:t>2</m:t>
                    </m:r>
                    <m:r>
                      <a:rPr lang="en-US" sz="2400" i="1" baseline="30000" dirty="0">
                        <a:latin typeface="Cambria Math" panose="02040503050406030204" pitchFamily="18" charset="0"/>
                      </a:rPr>
                      <m:t> </m:t>
                    </m:r>
                    <m:r>
                      <a:rPr lang="vi-VN" sz="2400" i="1" dirty="0">
                        <a:latin typeface="Cambria Math" panose="02040503050406030204" pitchFamily="18" charset="0"/>
                      </a:rPr>
                      <m:t>+</m:t>
                    </m:r>
                    <m:r>
                      <a:rPr lang="en-US" sz="2400" i="1" dirty="0">
                        <a:latin typeface="Cambria Math" panose="02040503050406030204" pitchFamily="18" charset="0"/>
                      </a:rPr>
                      <m:t> </m:t>
                    </m:r>
                    <m:r>
                      <a:rPr lang="vi-VN" sz="2400" i="1" dirty="0">
                        <a:latin typeface="Cambria Math" panose="02040503050406030204" pitchFamily="18" charset="0"/>
                      </a:rPr>
                      <m:t>3</m:t>
                    </m:r>
                    <m:r>
                      <a:rPr lang="vi-VN" sz="2400" i="1" dirty="0">
                        <a:latin typeface="Cambria Math" panose="02040503050406030204" pitchFamily="18" charset="0"/>
                      </a:rPr>
                      <m:t>𝑛</m:t>
                    </m:r>
                    <m:r>
                      <a:rPr lang="vi-VN" sz="2400" i="1" dirty="0">
                        <a:latin typeface="Cambria Math" panose="02040503050406030204" pitchFamily="18" charset="0"/>
                      </a:rPr>
                      <m:t>)/[2(</m:t>
                    </m:r>
                    <m:r>
                      <a:rPr lang="vi-VN" sz="2400" i="1" dirty="0">
                        <a:latin typeface="Cambria Math" panose="02040503050406030204" pitchFamily="18" charset="0"/>
                      </a:rPr>
                      <m:t>𝑛</m:t>
                    </m:r>
                    <m:r>
                      <a:rPr lang="en-US" sz="2400" i="1" dirty="0">
                        <a:latin typeface="Cambria Math" panose="02040503050406030204" pitchFamily="18" charset="0"/>
                      </a:rPr>
                      <m:t> </m:t>
                    </m:r>
                    <m:r>
                      <a:rPr lang="vi-VN" sz="2400" i="1" dirty="0">
                        <a:latin typeface="Cambria Math" panose="02040503050406030204" pitchFamily="18" charset="0"/>
                      </a:rPr>
                      <m:t>+</m:t>
                    </m:r>
                    <m:r>
                      <a:rPr lang="en-US" sz="2400" i="1" dirty="0">
                        <a:latin typeface="Cambria Math" panose="02040503050406030204" pitchFamily="18" charset="0"/>
                      </a:rPr>
                      <m:t> </m:t>
                    </m:r>
                    <m:r>
                      <a:rPr lang="vi-VN" sz="2400" i="1" dirty="0">
                        <a:latin typeface="Cambria Math" panose="02040503050406030204" pitchFamily="18" charset="0"/>
                      </a:rPr>
                      <m:t>1)] </m:t>
                    </m:r>
                    <m:r>
                      <a:rPr lang="vi-VN" sz="2400" i="1" dirty="0">
                        <a:latin typeface="Cambria Math" panose="02040503050406030204" pitchFamily="18" charset="0"/>
                        <a:sym typeface="Symbol"/>
                      </a:rPr>
                      <m:t>  </m:t>
                    </m:r>
                    <m:r>
                      <a:rPr lang="vi-VN" sz="2400" i="1" dirty="0">
                        <a:latin typeface="Cambria Math" panose="02040503050406030204" pitchFamily="18" charset="0"/>
                        <a:sym typeface="Symbol"/>
                      </a:rPr>
                      <m:t>𝑛</m:t>
                    </m:r>
                  </m:oMath>
                </a14:m>
                <a:endParaRPr lang="vi-VN" sz="2400" dirty="0">
                  <a:latin typeface="Lato" panose="020F0502020204030203" pitchFamily="34" charset="0"/>
                  <a:ea typeface="Lato" panose="020F0502020204030203" pitchFamily="34" charset="0"/>
                  <a:cs typeface="Lato" panose="020F0502020204030203" pitchFamily="34" charset="0"/>
                  <a:sym typeface="Symbol"/>
                </a:endParaRPr>
              </a:p>
              <a:p>
                <a:pPr marL="274320" indent="0">
                  <a:lnSpc>
                    <a:spcPct val="120000"/>
                  </a:lnSpc>
                  <a:buClr>
                    <a:schemeClr val="tx1"/>
                  </a:buClr>
                  <a:buNone/>
                </a:pPr>
                <a:r>
                  <a:rPr lang="vi-VN" sz="2400" dirty="0">
                    <a:solidFill>
                      <a:srgbClr val="FF0000"/>
                    </a:solidFill>
                    <a:latin typeface="Lato" panose="020F0502020204030203" pitchFamily="34" charset="0"/>
                    <a:ea typeface="Lato" panose="020F0502020204030203" pitchFamily="34" charset="0"/>
                    <a:cs typeface="Lato" panose="020F0502020204030203" pitchFamily="34" charset="0"/>
                    <a:sym typeface="Symbol"/>
                  </a:rPr>
                  <a:t>→</a:t>
                </a:r>
                <a:r>
                  <a:rPr lang="en-US" sz="2400" dirty="0">
                    <a:solidFill>
                      <a:srgbClr val="FF0000"/>
                    </a:solidFill>
                    <a:latin typeface="Lato" panose="020F0502020204030203" pitchFamily="34" charset="0"/>
                    <a:ea typeface="Lato" panose="020F0502020204030203" pitchFamily="34" charset="0"/>
                    <a:cs typeface="Lato" panose="020F0502020204030203" pitchFamily="34" charset="0"/>
                    <a:sym typeface="Symbol"/>
                  </a:rPr>
                  <a:t> </a:t>
                </a:r>
                <a:r>
                  <a:rPr lang="vi-VN" sz="2400" dirty="0">
                    <a:solidFill>
                      <a:srgbClr val="002060"/>
                    </a:solidFill>
                    <a:latin typeface="Lato" panose="020F0502020204030203" pitchFamily="34" charset="0"/>
                    <a:ea typeface="Lato" panose="020F0502020204030203" pitchFamily="34" charset="0"/>
                    <a:cs typeface="Lato" panose="020F0502020204030203" pitchFamily="34" charset="0"/>
                    <a:sym typeface="Symbol"/>
                  </a:rPr>
                  <a:t>thời gian tính </a:t>
                </a:r>
                <a:r>
                  <a:rPr lang="vi-VN" sz="2400" dirty="0">
                    <a:solidFill>
                      <a:srgbClr val="FF0000"/>
                    </a:solidFill>
                    <a:latin typeface="Lato" panose="020F0502020204030203" pitchFamily="34" charset="0"/>
                    <a:ea typeface="Lato" panose="020F0502020204030203" pitchFamily="34" charset="0"/>
                    <a:cs typeface="Lato" panose="020F0502020204030203" pitchFamily="34" charset="0"/>
                    <a:sym typeface="Symbol"/>
                  </a:rPr>
                  <a:t>trung bình </a:t>
                </a:r>
                <a:r>
                  <a:rPr lang="vi-VN" sz="2400" dirty="0">
                    <a:latin typeface="Lato" panose="020F0502020204030203" pitchFamily="34" charset="0"/>
                    <a:ea typeface="Lato" panose="020F0502020204030203" pitchFamily="34" charset="0"/>
                    <a:cs typeface="Lato" panose="020F0502020204030203" pitchFamily="34" charset="0"/>
                    <a:sym typeface="Symbol"/>
                  </a:rPr>
                  <a:t>: </a:t>
                </a:r>
                <a14:m>
                  <m:oMath xmlns:m="http://schemas.openxmlformats.org/officeDocument/2006/math">
                    <m:r>
                      <a:rPr lang="vi-VN" sz="2400" i="1" dirty="0" smtClean="0">
                        <a:latin typeface="Cambria Math" panose="02040503050406030204" pitchFamily="18" charset="0"/>
                        <a:sym typeface="Symbol"/>
                      </a:rPr>
                      <m:t>(</m:t>
                    </m:r>
                    <m:r>
                      <a:rPr lang="vi-VN" sz="2400" i="1" dirty="0" smtClean="0">
                        <a:latin typeface="Cambria Math" panose="02040503050406030204" pitchFamily="18" charset="0"/>
                        <a:sym typeface="Symbol"/>
                      </a:rPr>
                      <m:t>𝑛</m:t>
                    </m:r>
                    <m:r>
                      <a:rPr lang="vi-VN" sz="2400" i="1" dirty="0" smtClean="0">
                        <a:latin typeface="Cambria Math" panose="02040503050406030204" pitchFamily="18" charset="0"/>
                        <a:sym typeface="Symbol"/>
                      </a:rPr>
                      <m:t>)</m:t>
                    </m:r>
                  </m:oMath>
                </a14:m>
                <a:r>
                  <a:rPr lang="vi-VN" sz="2400" dirty="0">
                    <a:latin typeface="Lato" panose="020F0502020204030203" pitchFamily="34" charset="0"/>
                    <a:ea typeface="Lato" panose="020F0502020204030203" pitchFamily="34" charset="0"/>
                    <a:cs typeface="Lato" panose="020F0502020204030203" pitchFamily="34" charset="0"/>
                    <a:sym typeface="Symbol"/>
                  </a:rPr>
                  <a:t>. </a:t>
                </a:r>
              </a:p>
              <a:p>
                <a:pPr>
                  <a:lnSpc>
                    <a:spcPct val="120000"/>
                  </a:lnSpc>
                </a:pPr>
                <a:endParaRPr lang="vi-VN" sz="2400" dirty="0">
                  <a:latin typeface="Lato" panose="020F0502020204030203" pitchFamily="34" charset="0"/>
                  <a:ea typeface="Lato" panose="020F0502020204030203" pitchFamily="34" charset="0"/>
                  <a:cs typeface="Lato" panose="020F0502020204030203" pitchFamily="34" charset="0"/>
                </a:endParaRPr>
              </a:p>
              <a:p>
                <a:pPr>
                  <a:lnSpc>
                    <a:spcPct val="120000"/>
                  </a:lnSpc>
                </a:pPr>
                <a:endParaRPr lang="vi-VN" sz="2400" dirty="0">
                  <a:latin typeface="Lato" panose="020F0502020204030203" pitchFamily="34" charset="0"/>
                  <a:ea typeface="Lato" panose="020F0502020204030203" pitchFamily="34" charset="0"/>
                  <a:cs typeface="Lato" panose="020F0502020204030203" pitchFamily="34" charset="0"/>
                </a:endParaRPr>
              </a:p>
            </p:txBody>
          </p:sp>
        </mc:Choice>
        <mc:Fallback>
          <p:sp>
            <p:nvSpPr>
              <p:cNvPr id="6" name="Content Placeholder 2">
                <a:extLst>
                  <a:ext uri="{FF2B5EF4-FFF2-40B4-BE49-F238E27FC236}">
                    <a16:creationId xmlns:a16="http://schemas.microsoft.com/office/drawing/2014/main" id="{9672F027-8CC6-9B34-66DA-0C479CE1462A}"/>
                  </a:ext>
                </a:extLst>
              </p:cNvPr>
              <p:cNvSpPr txBox="1">
                <a:spLocks noRot="1" noChangeAspect="1" noMove="1" noResize="1" noEditPoints="1" noAdjustHandles="1" noChangeArrowheads="1" noChangeShapeType="1" noTextEdit="1"/>
              </p:cNvSpPr>
              <p:nvPr/>
            </p:nvSpPr>
            <p:spPr>
              <a:xfrm>
                <a:off x="412200" y="1469686"/>
                <a:ext cx="10515599" cy="5075237"/>
              </a:xfrm>
              <a:prstGeom prst="rect">
                <a:avLst/>
              </a:prstGeom>
              <a:blipFill>
                <a:blip r:embed="rId4"/>
                <a:stretch>
                  <a:fillRect l="-812" t="-360"/>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655164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40218E-48FD-4F9D-A520-6BCE9CAE42A4}"/>
              </a:ext>
            </a:extLst>
          </p:cNvPr>
          <p:cNvSpPr/>
          <p:nvPr/>
        </p:nvSpPr>
        <p:spPr>
          <a:xfrm>
            <a:off x="0" y="1918798"/>
            <a:ext cx="12187575" cy="2403820"/>
          </a:xfrm>
          <a:prstGeom prst="rect">
            <a:avLst/>
          </a:prstGeom>
          <a:solidFill>
            <a:schemeClr val="tx1">
              <a:lumMod val="10000"/>
              <a:lumOff val="90000"/>
            </a:schemeClr>
          </a:solidFill>
          <a:ln w="25400">
            <a:noFill/>
            <a:tailEnd type="arrow" w="lg" len="lg"/>
          </a:ln>
          <a:effectLst>
            <a:outerShdw blurRad="50800" dist="38100" dir="2700000" algn="tl" rotWithShape="0">
              <a:prstClr val="black">
                <a:alpha val="40000"/>
              </a:prstClr>
            </a:outerShdw>
            <a:softEdge rad="1270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3" name="Title 2">
            <a:extLst>
              <a:ext uri="{FF2B5EF4-FFF2-40B4-BE49-F238E27FC236}">
                <a16:creationId xmlns:a16="http://schemas.microsoft.com/office/drawing/2014/main" id="{5DED71A7-1CB4-BBE1-5B11-5135A051ECC8}"/>
              </a:ext>
            </a:extLst>
          </p:cNvPr>
          <p:cNvSpPr>
            <a:spLocks noGrp="1"/>
          </p:cNvSpPr>
          <p:nvPr>
            <p:ph type="title"/>
          </p:nvPr>
        </p:nvSpPr>
        <p:spPr/>
        <p:txBody>
          <a:bodyPr>
            <a:normAutofit fontScale="90000"/>
          </a:bodyPr>
          <a:lstStyle/>
          <a:p>
            <a:r>
              <a:rPr lang="vi-VN" sz="3600" b="1">
                <a:cs typeface="Arial" panose="020B0604020202020204" pitchFamily="34" charset="0"/>
              </a:rPr>
              <a:t>NỘI DUNG TIẾP THEO</a:t>
            </a:r>
            <a:endParaRPr lang="vi-VN" sz="3600">
              <a:cs typeface="Arial" panose="020B0604020202020204" pitchFamily="34" charset="0"/>
            </a:endParaRPr>
          </a:p>
        </p:txBody>
      </p:sp>
      <p:sp>
        <p:nvSpPr>
          <p:cNvPr id="7" name="Text Placeholder 6">
            <a:extLst>
              <a:ext uri="{FF2B5EF4-FFF2-40B4-BE49-F238E27FC236}">
                <a16:creationId xmlns:a16="http://schemas.microsoft.com/office/drawing/2014/main" id="{EF42CB18-787D-05D2-515C-5C2865A2C7B5}"/>
              </a:ext>
            </a:extLst>
          </p:cNvPr>
          <p:cNvSpPr>
            <a:spLocks noGrp="1"/>
          </p:cNvSpPr>
          <p:nvPr>
            <p:ph type="body" sz="quarter" idx="13"/>
          </p:nvPr>
        </p:nvSpPr>
        <p:spPr/>
        <p:txBody>
          <a:bodyPr/>
          <a:lstStyle/>
          <a:p>
            <a:endParaRPr lang="en-US"/>
          </a:p>
        </p:txBody>
      </p:sp>
      <p:sp>
        <p:nvSpPr>
          <p:cNvPr id="4" name="Slide Number Placeholder 3">
            <a:extLst>
              <a:ext uri="{FF2B5EF4-FFF2-40B4-BE49-F238E27FC236}">
                <a16:creationId xmlns:a16="http://schemas.microsoft.com/office/drawing/2014/main" id="{93FA75D4-3801-3083-7E80-A0BE97505BCE}"/>
              </a:ext>
            </a:extLst>
          </p:cNvPr>
          <p:cNvSpPr>
            <a:spLocks noGrp="1"/>
          </p:cNvSpPr>
          <p:nvPr>
            <p:ph type="sldNum" sz="quarter" idx="12"/>
          </p:nvPr>
        </p:nvSpPr>
        <p:spPr/>
        <p:txBody>
          <a:bodyPr/>
          <a:lstStyle/>
          <a:p>
            <a:pPr algn="ctr"/>
            <a:fld id="{28EBF41B-E76F-4E29-9B4C-26023309D029}" type="slidenum">
              <a:rPr lang="vi-VN" smtClean="0"/>
              <a:pPr algn="ctr"/>
              <a:t>11</a:t>
            </a:fld>
            <a:endParaRPr lang="vi-VN"/>
          </a:p>
        </p:txBody>
      </p:sp>
      <p:sp>
        <p:nvSpPr>
          <p:cNvPr id="2" name="Content Placeholder 6">
            <a:extLst>
              <a:ext uri="{FF2B5EF4-FFF2-40B4-BE49-F238E27FC236}">
                <a16:creationId xmlns:a16="http://schemas.microsoft.com/office/drawing/2014/main" id="{1AD985EC-8830-54CF-4799-1E90EF19E347}"/>
              </a:ext>
            </a:extLst>
          </p:cNvPr>
          <p:cNvSpPr txBox="1">
            <a:spLocks/>
          </p:cNvSpPr>
          <p:nvPr/>
        </p:nvSpPr>
        <p:spPr>
          <a:xfrm>
            <a:off x="412020" y="2062918"/>
            <a:ext cx="10515600" cy="1492063"/>
          </a:xfrm>
          <a:prstGeom prst="rect">
            <a:avLst/>
          </a:prstGeom>
        </p:spPr>
        <p:txBody>
          <a:bodyPr vert="horz" lIns="91440" tIns="45720" rIns="91440" bIns="45720" rtlCol="0">
            <a:noAutofit/>
          </a:bodyPr>
          <a:lstStyle>
            <a:lvl1pPr marL="0" indent="0" algn="l" defTabSz="914354" rtl="0" eaLnBrk="1" latinLnBrk="0" hangingPunct="1">
              <a:lnSpc>
                <a:spcPct val="100000"/>
              </a:lnSpc>
              <a:spcBef>
                <a:spcPts val="1200"/>
              </a:spcBef>
              <a:buFontTx/>
              <a:buNone/>
              <a:defRPr lang="en-US" sz="2800" kern="1200">
                <a:solidFill>
                  <a:schemeClr val="tx1"/>
                </a:solidFill>
                <a:latin typeface="+mn-lt"/>
                <a:ea typeface="+mn-ea"/>
                <a:cs typeface="+mn-cs"/>
              </a:defRPr>
            </a:lvl1pPr>
            <a:lvl2pPr marL="457200" indent="0" algn="l" defTabSz="914354" rtl="0" eaLnBrk="1" latinLnBrk="0" hangingPunct="1">
              <a:lnSpc>
                <a:spcPct val="100000"/>
              </a:lnSpc>
              <a:spcBef>
                <a:spcPts val="600"/>
              </a:spcBef>
              <a:buFontTx/>
              <a:buNone/>
              <a:defRPr lang="en-US" sz="2400" kern="1200">
                <a:solidFill>
                  <a:schemeClr val="tx1"/>
                </a:solidFill>
                <a:latin typeface="+mn-lt"/>
                <a:ea typeface="+mn-ea"/>
                <a:cs typeface="+mn-cs"/>
              </a:defRPr>
            </a:lvl2pPr>
            <a:lvl3pPr marL="6858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3pPr>
            <a:lvl4pPr marL="9144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4pPr>
            <a:lvl5pPr marL="11430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cs typeface="Arial" panose="020B0604020202020204" pitchFamily="34" charset="0"/>
              </a:rPr>
              <a:t>2. </a:t>
            </a:r>
            <a:r>
              <a:rPr lang="en-US" b="1" dirty="0" err="1">
                <a:cs typeface="Arial" panose="020B0604020202020204" pitchFamily="34" charset="0"/>
              </a:rPr>
              <a:t>Tìm</a:t>
            </a:r>
            <a:r>
              <a:rPr lang="en-US" b="1" dirty="0">
                <a:cs typeface="Arial" panose="020B0604020202020204" pitchFamily="34" charset="0"/>
              </a:rPr>
              <a:t> </a:t>
            </a:r>
            <a:r>
              <a:rPr lang="en-US" b="1" dirty="0" err="1">
                <a:cs typeface="Arial" panose="020B0604020202020204" pitchFamily="34" charset="0"/>
              </a:rPr>
              <a:t>kiếm</a:t>
            </a:r>
            <a:r>
              <a:rPr lang="en-US" b="1" dirty="0">
                <a:cs typeface="Arial" panose="020B0604020202020204" pitchFamily="34" charset="0"/>
              </a:rPr>
              <a:t> </a:t>
            </a:r>
            <a:r>
              <a:rPr lang="en-US" b="1" dirty="0" err="1">
                <a:cs typeface="Arial" panose="020B0604020202020204" pitchFamily="34" charset="0"/>
              </a:rPr>
              <a:t>nhị</a:t>
            </a:r>
            <a:r>
              <a:rPr lang="en-US" b="1" dirty="0">
                <a:cs typeface="Arial" panose="020B0604020202020204" pitchFamily="34" charset="0"/>
              </a:rPr>
              <a:t> </a:t>
            </a:r>
            <a:r>
              <a:rPr lang="en-US" b="1" dirty="0" err="1">
                <a:cs typeface="Arial" panose="020B0604020202020204" pitchFamily="34" charset="0"/>
              </a:rPr>
              <a:t>phân</a:t>
            </a:r>
            <a:endParaRPr lang="en-US" b="1" dirty="0">
              <a:cs typeface="Arial" panose="020B0604020202020204" pitchFamily="34" charset="0"/>
            </a:endParaRPr>
          </a:p>
          <a:p>
            <a:pPr lvl="1"/>
            <a:r>
              <a:rPr lang="en-US" sz="2800" dirty="0">
                <a:cs typeface="Arial" panose="020B0604020202020204" pitchFamily="34" charset="0"/>
              </a:rPr>
              <a:t>2.2. </a:t>
            </a:r>
            <a:r>
              <a:rPr lang="en-US" sz="2800" dirty="0" err="1">
                <a:cs typeface="Arial" panose="020B0604020202020204" pitchFamily="34" charset="0"/>
              </a:rPr>
              <a:t>Ví</a:t>
            </a:r>
            <a:r>
              <a:rPr lang="en-US" sz="2800" dirty="0">
                <a:cs typeface="Arial" panose="020B0604020202020204" pitchFamily="34" charset="0"/>
              </a:rPr>
              <a:t> </a:t>
            </a:r>
            <a:r>
              <a:rPr lang="en-US" sz="2800" dirty="0" err="1">
                <a:cs typeface="Arial" panose="020B0604020202020204" pitchFamily="34" charset="0"/>
              </a:rPr>
              <a:t>dụ</a:t>
            </a:r>
            <a:endParaRPr lang="en-US" sz="2800" dirty="0">
              <a:cs typeface="Arial" panose="020B0604020202020204" pitchFamily="34" charset="0"/>
            </a:endParaRPr>
          </a:p>
          <a:p>
            <a:pPr lvl="1"/>
            <a:r>
              <a:rPr lang="en-US" sz="2800" dirty="0">
                <a:cs typeface="Arial" panose="020B0604020202020204" pitchFamily="34" charset="0"/>
              </a:rPr>
              <a:t>2.3. </a:t>
            </a:r>
            <a:r>
              <a:rPr lang="en-US" sz="2800" dirty="0" err="1">
                <a:cs typeface="Arial" panose="020B0604020202020204" pitchFamily="34" charset="0"/>
              </a:rPr>
              <a:t>Cài</a:t>
            </a:r>
            <a:r>
              <a:rPr lang="en-US" sz="2800" dirty="0">
                <a:cs typeface="Arial" panose="020B0604020202020204" pitchFamily="34" charset="0"/>
              </a:rPr>
              <a:t> </a:t>
            </a:r>
            <a:r>
              <a:rPr lang="en-US" sz="2800" dirty="0" err="1">
                <a:cs typeface="Arial" panose="020B0604020202020204" pitchFamily="34" charset="0"/>
              </a:rPr>
              <a:t>đặt</a:t>
            </a:r>
            <a:r>
              <a:rPr lang="en-US" sz="2800" dirty="0">
                <a:cs typeface="Arial" panose="020B0604020202020204" pitchFamily="34" charset="0"/>
              </a:rPr>
              <a:t> </a:t>
            </a:r>
            <a:r>
              <a:rPr lang="en-US" sz="2800" dirty="0" err="1">
                <a:cs typeface="Arial" panose="020B0604020202020204" pitchFamily="34" charset="0"/>
              </a:rPr>
              <a:t>thuật</a:t>
            </a:r>
            <a:r>
              <a:rPr lang="en-US" sz="2800" dirty="0">
                <a:cs typeface="Arial" panose="020B0604020202020204" pitchFamily="34" charset="0"/>
              </a:rPr>
              <a:t> </a:t>
            </a:r>
            <a:r>
              <a:rPr lang="en-US" sz="2800" dirty="0" err="1">
                <a:cs typeface="Arial" panose="020B0604020202020204" pitchFamily="34" charset="0"/>
              </a:rPr>
              <a:t>toán</a:t>
            </a:r>
            <a:r>
              <a:rPr lang="en-US" sz="2800" dirty="0">
                <a:cs typeface="Arial" panose="020B0604020202020204" pitchFamily="34" charset="0"/>
              </a:rPr>
              <a:t> </a:t>
            </a:r>
            <a:r>
              <a:rPr lang="en-US" sz="2800" dirty="0" err="1">
                <a:cs typeface="Arial" panose="020B0604020202020204" pitchFamily="34" charset="0"/>
              </a:rPr>
              <a:t>bằng</a:t>
            </a:r>
            <a:r>
              <a:rPr lang="en-US" sz="2800" dirty="0">
                <a:cs typeface="Arial" panose="020B0604020202020204" pitchFamily="34" charset="0"/>
              </a:rPr>
              <a:t> </a:t>
            </a:r>
            <a:r>
              <a:rPr lang="en-US" sz="2800" dirty="0" err="1">
                <a:cs typeface="Arial" panose="020B0604020202020204" pitchFamily="34" charset="0"/>
              </a:rPr>
              <a:t>vòng</a:t>
            </a:r>
            <a:r>
              <a:rPr lang="en-US" sz="2800" dirty="0">
                <a:cs typeface="Arial" panose="020B0604020202020204" pitchFamily="34" charset="0"/>
              </a:rPr>
              <a:t> </a:t>
            </a:r>
            <a:r>
              <a:rPr lang="en-US" sz="2800" dirty="0" err="1">
                <a:cs typeface="Arial" panose="020B0604020202020204" pitchFamily="34" charset="0"/>
              </a:rPr>
              <a:t>lặp</a:t>
            </a:r>
            <a:endParaRPr lang="en-US" sz="2800" dirty="0">
              <a:cs typeface="Arial" panose="020B0604020202020204" pitchFamily="34" charset="0"/>
            </a:endParaRPr>
          </a:p>
          <a:p>
            <a:pPr lvl="1"/>
            <a:r>
              <a:rPr lang="en-US" sz="2800" dirty="0">
                <a:cs typeface="Arial" panose="020B0604020202020204" pitchFamily="34" charset="0"/>
              </a:rPr>
              <a:t>2.4. </a:t>
            </a:r>
            <a:r>
              <a:rPr lang="en-US" sz="2800" dirty="0" err="1">
                <a:cs typeface="Arial" panose="020B0604020202020204" pitchFamily="34" charset="0"/>
              </a:rPr>
              <a:t>Cài</a:t>
            </a:r>
            <a:r>
              <a:rPr lang="en-US" sz="2800" dirty="0">
                <a:cs typeface="Arial" panose="020B0604020202020204" pitchFamily="34" charset="0"/>
              </a:rPr>
              <a:t> </a:t>
            </a:r>
            <a:r>
              <a:rPr lang="en-US" sz="2800" dirty="0" err="1">
                <a:cs typeface="Arial" panose="020B0604020202020204" pitchFamily="34" charset="0"/>
              </a:rPr>
              <a:t>đặt</a:t>
            </a:r>
            <a:r>
              <a:rPr lang="en-US" sz="2800" dirty="0">
                <a:cs typeface="Arial" panose="020B0604020202020204" pitchFamily="34" charset="0"/>
              </a:rPr>
              <a:t> </a:t>
            </a:r>
            <a:r>
              <a:rPr lang="en-US" sz="2800" dirty="0" err="1">
                <a:cs typeface="Arial" panose="020B0604020202020204" pitchFamily="34" charset="0"/>
              </a:rPr>
              <a:t>thuật</a:t>
            </a:r>
            <a:r>
              <a:rPr lang="en-US" sz="2800" dirty="0">
                <a:cs typeface="Arial" panose="020B0604020202020204" pitchFamily="34" charset="0"/>
              </a:rPr>
              <a:t> </a:t>
            </a:r>
            <a:r>
              <a:rPr lang="en-US" sz="2800" dirty="0" err="1">
                <a:cs typeface="Arial" panose="020B0604020202020204" pitchFamily="34" charset="0"/>
              </a:rPr>
              <a:t>toán</a:t>
            </a:r>
            <a:r>
              <a:rPr lang="en-US" sz="2800" dirty="0">
                <a:cs typeface="Arial" panose="020B0604020202020204" pitchFamily="34" charset="0"/>
              </a:rPr>
              <a:t> </a:t>
            </a:r>
            <a:r>
              <a:rPr lang="en-US" sz="2800" dirty="0" err="1">
                <a:cs typeface="Arial" panose="020B0604020202020204" pitchFamily="34" charset="0"/>
              </a:rPr>
              <a:t>bằng</a:t>
            </a:r>
            <a:r>
              <a:rPr lang="en-US" sz="2800" dirty="0">
                <a:cs typeface="Arial" panose="020B0604020202020204" pitchFamily="34" charset="0"/>
              </a:rPr>
              <a:t> </a:t>
            </a:r>
            <a:r>
              <a:rPr lang="en-US" sz="2800" dirty="0" err="1">
                <a:cs typeface="Arial" panose="020B0604020202020204" pitchFamily="34" charset="0"/>
              </a:rPr>
              <a:t>đệ</a:t>
            </a:r>
            <a:r>
              <a:rPr lang="en-US" sz="2800" dirty="0">
                <a:cs typeface="Arial" panose="020B0604020202020204" pitchFamily="34" charset="0"/>
              </a:rPr>
              <a:t> qui</a:t>
            </a:r>
          </a:p>
          <a:p>
            <a:endParaRPr lang="en-US" b="1" dirty="0">
              <a:cs typeface="Arial" panose="020B0604020202020204" pitchFamily="34" charset="0"/>
            </a:endParaRPr>
          </a:p>
          <a:p>
            <a:endParaRPr lang="en-US" b="1" dirty="0">
              <a:cs typeface="Arial" panose="020B0604020202020204" pitchFamily="34" charset="0"/>
            </a:endParaRPr>
          </a:p>
        </p:txBody>
      </p:sp>
      <p:sp>
        <p:nvSpPr>
          <p:cNvPr id="5" name="Content Placeholder 6">
            <a:extLst>
              <a:ext uri="{FF2B5EF4-FFF2-40B4-BE49-F238E27FC236}">
                <a16:creationId xmlns:a16="http://schemas.microsoft.com/office/drawing/2014/main" id="{FAFD92F9-41DD-8DCF-ADBA-7E84BE863984}"/>
              </a:ext>
            </a:extLst>
          </p:cNvPr>
          <p:cNvSpPr txBox="1">
            <a:spLocks/>
          </p:cNvSpPr>
          <p:nvPr/>
        </p:nvSpPr>
        <p:spPr>
          <a:xfrm>
            <a:off x="412020" y="1285296"/>
            <a:ext cx="10515600" cy="633502"/>
          </a:xfrm>
          <a:prstGeom prst="rect">
            <a:avLst/>
          </a:prstGeom>
        </p:spPr>
        <p:txBody>
          <a:bodyPr vert="horz" lIns="91440" tIns="45720" rIns="91440" bIns="45720" rtlCol="0">
            <a:noAutofit/>
          </a:bodyPr>
          <a:lstStyle>
            <a:lvl1pPr marL="0" indent="0" algn="l" defTabSz="914354" rtl="0" eaLnBrk="1" latinLnBrk="0" hangingPunct="1">
              <a:lnSpc>
                <a:spcPct val="100000"/>
              </a:lnSpc>
              <a:spcBef>
                <a:spcPts val="1200"/>
              </a:spcBef>
              <a:buFontTx/>
              <a:buNone/>
              <a:defRPr lang="en-US" sz="2800" kern="1200">
                <a:solidFill>
                  <a:schemeClr val="tx1"/>
                </a:solidFill>
                <a:latin typeface="+mn-lt"/>
                <a:ea typeface="+mn-ea"/>
                <a:cs typeface="+mn-cs"/>
              </a:defRPr>
            </a:lvl1pPr>
            <a:lvl2pPr marL="457200" indent="0" algn="l" defTabSz="914354" rtl="0" eaLnBrk="1" latinLnBrk="0" hangingPunct="1">
              <a:lnSpc>
                <a:spcPct val="100000"/>
              </a:lnSpc>
              <a:spcBef>
                <a:spcPts val="600"/>
              </a:spcBef>
              <a:buFontTx/>
              <a:buNone/>
              <a:defRPr lang="en-US" sz="2400" kern="1200">
                <a:solidFill>
                  <a:schemeClr val="tx1"/>
                </a:solidFill>
                <a:latin typeface="+mn-lt"/>
                <a:ea typeface="+mn-ea"/>
                <a:cs typeface="+mn-cs"/>
              </a:defRPr>
            </a:lvl2pPr>
            <a:lvl3pPr marL="6858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3pPr>
            <a:lvl4pPr marL="9144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4pPr>
            <a:lvl5pPr marL="11430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50000"/>
                  </a:schemeClr>
                </a:solidFill>
                <a:cs typeface="Arial" panose="020B0604020202020204" pitchFamily="34" charset="0"/>
              </a:rPr>
              <a:t>1. </a:t>
            </a:r>
            <a:r>
              <a:rPr lang="en-US" dirty="0" err="1">
                <a:solidFill>
                  <a:schemeClr val="bg1">
                    <a:lumMod val="50000"/>
                  </a:schemeClr>
                </a:solidFill>
                <a:cs typeface="Arial" panose="020B0604020202020204" pitchFamily="34" charset="0"/>
              </a:rPr>
              <a:t>Tìm</a:t>
            </a:r>
            <a:r>
              <a:rPr lang="en-US" dirty="0">
                <a:solidFill>
                  <a:schemeClr val="bg1">
                    <a:lumMod val="50000"/>
                  </a:schemeClr>
                </a:solidFill>
                <a:cs typeface="Arial" panose="020B0604020202020204" pitchFamily="34" charset="0"/>
              </a:rPr>
              <a:t> </a:t>
            </a:r>
            <a:r>
              <a:rPr lang="en-US" dirty="0" err="1">
                <a:solidFill>
                  <a:schemeClr val="bg1">
                    <a:lumMod val="50000"/>
                  </a:schemeClr>
                </a:solidFill>
                <a:cs typeface="Arial" panose="020B0604020202020204" pitchFamily="34" charset="0"/>
              </a:rPr>
              <a:t>kiếm</a:t>
            </a:r>
            <a:r>
              <a:rPr lang="en-US" dirty="0">
                <a:solidFill>
                  <a:schemeClr val="bg1">
                    <a:lumMod val="50000"/>
                  </a:schemeClr>
                </a:solidFill>
                <a:cs typeface="Arial" panose="020B0604020202020204" pitchFamily="34" charset="0"/>
              </a:rPr>
              <a:t> </a:t>
            </a:r>
            <a:r>
              <a:rPr lang="en-US" dirty="0" err="1">
                <a:solidFill>
                  <a:schemeClr val="bg1">
                    <a:lumMod val="50000"/>
                  </a:schemeClr>
                </a:solidFill>
                <a:cs typeface="Arial" panose="020B0604020202020204" pitchFamily="34" charset="0"/>
              </a:rPr>
              <a:t>tuần</a:t>
            </a:r>
            <a:r>
              <a:rPr lang="en-US" dirty="0">
                <a:solidFill>
                  <a:schemeClr val="bg1">
                    <a:lumMod val="50000"/>
                  </a:schemeClr>
                </a:solidFill>
                <a:cs typeface="Arial" panose="020B0604020202020204" pitchFamily="34" charset="0"/>
              </a:rPr>
              <a:t> </a:t>
            </a:r>
            <a:r>
              <a:rPr lang="en-US" dirty="0" err="1">
                <a:solidFill>
                  <a:schemeClr val="bg1">
                    <a:lumMod val="50000"/>
                  </a:schemeClr>
                </a:solidFill>
                <a:cs typeface="Arial" panose="020B0604020202020204" pitchFamily="34" charset="0"/>
              </a:rPr>
              <a:t>tự</a:t>
            </a:r>
            <a:endParaRPr lang="en-US" dirty="0">
              <a:solidFill>
                <a:schemeClr val="bg1">
                  <a:lumMod val="50000"/>
                </a:schemeClr>
              </a:solidFill>
              <a:cs typeface="Arial" panose="020B0604020202020204" pitchFamily="34" charset="0"/>
            </a:endParaRPr>
          </a:p>
        </p:txBody>
      </p:sp>
    </p:spTree>
    <p:extLst>
      <p:ext uri="{BB962C8B-B14F-4D97-AF65-F5344CB8AC3E}">
        <p14:creationId xmlns:p14="http://schemas.microsoft.com/office/powerpoint/2010/main" val="304364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en-US" sz="3600"/>
              <a:t>2</a:t>
            </a:r>
            <a:r>
              <a:rPr lang="vi-VN" sz="3600"/>
              <a:t>. </a:t>
            </a:r>
            <a:r>
              <a:rPr lang="en-US" sz="3600"/>
              <a:t>TÌM KIẾM NHỊ PHÂN</a:t>
            </a:r>
            <a:endParaRPr lang="en-US" sz="3600" dirty="0"/>
          </a:p>
        </p:txBody>
      </p:sp>
      <p:sp>
        <p:nvSpPr>
          <p:cNvPr id="18" name="Content Placeholder 17">
            <a:extLst>
              <a:ext uri="{FF2B5EF4-FFF2-40B4-BE49-F238E27FC236}">
                <a16:creationId xmlns:a16="http://schemas.microsoft.com/office/drawing/2014/main" id="{5B93309D-0448-2884-7D0D-61045CC28696}"/>
              </a:ext>
            </a:extLst>
          </p:cNvPr>
          <p:cNvSpPr>
            <a:spLocks noGrp="1"/>
          </p:cNvSpPr>
          <p:nvPr>
            <p:ph type="body" sz="quarter" idx="13"/>
          </p:nvPr>
        </p:nvSpPr>
        <p:spPr/>
        <p:txBody>
          <a:bodyPr/>
          <a:lstStyle/>
          <a:p>
            <a:r>
              <a:rPr lang="en-US" sz="2800" b="1" dirty="0"/>
              <a:t>2.1. </a:t>
            </a:r>
            <a:r>
              <a:rPr lang="en-US" sz="2800" b="1" dirty="0" err="1"/>
              <a:t>Bài</a:t>
            </a:r>
            <a:r>
              <a:rPr lang="en-US" sz="2800" b="1" dirty="0"/>
              <a:t> </a:t>
            </a:r>
            <a:r>
              <a:rPr lang="en-US" sz="2800" b="1" dirty="0" err="1"/>
              <a:t>toán</a:t>
            </a:r>
            <a:endParaRPr lang="en-US" dirty="0"/>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12</a:t>
            </a:fld>
            <a:endParaRPr lang="vi-VN"/>
          </a:p>
        </p:txBody>
      </p:sp>
      <mc:AlternateContent xmlns:mc="http://schemas.openxmlformats.org/markup-compatibility/2006">
        <mc:Choice xmlns:a14="http://schemas.microsoft.com/office/drawing/2010/main" Requires="a14">
          <p:sp>
            <p:nvSpPr>
              <p:cNvPr id="19" name="Content Placeholder 2">
                <a:extLst>
                  <a:ext uri="{FF2B5EF4-FFF2-40B4-BE49-F238E27FC236}">
                    <a16:creationId xmlns:a16="http://schemas.microsoft.com/office/drawing/2014/main" id="{FB23076E-248F-3F03-BC23-03BDB75E4B82}"/>
                  </a:ext>
                </a:extLst>
              </p:cNvPr>
              <p:cNvSpPr txBox="1">
                <a:spLocks/>
              </p:cNvSpPr>
              <p:nvPr/>
            </p:nvSpPr>
            <p:spPr>
              <a:xfrm>
                <a:off x="406597" y="1439206"/>
                <a:ext cx="10241083" cy="5075237"/>
              </a:xfrm>
              <a:prstGeom prst="rect">
                <a:avLst/>
              </a:prstGeom>
            </p:spPr>
            <p:txBody>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600"/>
                  </a:spcBef>
                  <a:spcAft>
                    <a:spcPts val="600"/>
                  </a:spcAft>
                </a:pPr>
                <a:r>
                  <a:rPr lang="vi-VN" sz="2400" dirty="0">
                    <a:latin typeface="Lato" panose="020F0502020204030203" pitchFamily="34" charset="0"/>
                    <a:ea typeface="Lato" panose="020F0502020204030203" pitchFamily="34" charset="0"/>
                    <a:cs typeface="Lato" panose="020F0502020204030203" pitchFamily="34" charset="0"/>
                  </a:rPr>
                  <a:t>Cho mảng số </a:t>
                </a:r>
                <a14:m>
                  <m:oMath xmlns:m="http://schemas.openxmlformats.org/officeDocument/2006/math">
                    <m:r>
                      <a:rPr lang="vi-VN" sz="2400" i="1" dirty="0" smtClean="0">
                        <a:latin typeface="Cambria Math" panose="02040503050406030204" pitchFamily="18" charset="0"/>
                      </a:rPr>
                      <m:t>𝑎</m:t>
                    </m:r>
                    <m:r>
                      <a:rPr lang="vi-VN" sz="2400" i="1" dirty="0" smtClean="0">
                        <a:latin typeface="Cambria Math" panose="02040503050406030204" pitchFamily="18" charset="0"/>
                      </a:rPr>
                      <m:t>[1..</m:t>
                    </m:r>
                    <m:r>
                      <a:rPr lang="vi-VN" sz="2400" i="1" dirty="0" smtClean="0">
                        <a:latin typeface="Cambria Math" panose="02040503050406030204" pitchFamily="18" charset="0"/>
                      </a:rPr>
                      <m:t>𝑛</m:t>
                    </m:r>
                    <m:r>
                      <a:rPr lang="vi-VN" sz="2400" i="1" dirty="0" smtClean="0">
                        <a:latin typeface="Cambria Math" panose="02040503050406030204" pitchFamily="18" charset="0"/>
                      </a:rPr>
                      <m:t>] </m:t>
                    </m:r>
                  </m:oMath>
                </a14:m>
                <a:r>
                  <a:rPr lang="vi-VN" sz="2400" dirty="0">
                    <a:latin typeface="Lato" panose="020F0502020204030203" pitchFamily="34" charset="0"/>
                    <a:ea typeface="Lato" panose="020F0502020204030203" pitchFamily="34" charset="0"/>
                    <a:cs typeface="Lato" panose="020F0502020204030203" pitchFamily="34" charset="0"/>
                  </a:rPr>
                  <a:t>được </a:t>
                </a:r>
                <a:r>
                  <a:rPr lang="vi-VN" sz="24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sắp xếp theo thứ tự không giảm </a:t>
                </a:r>
                <a:r>
                  <a:rPr lang="vi-VN" sz="2400" dirty="0">
                    <a:latin typeface="Lato" panose="020F0502020204030203" pitchFamily="34" charset="0"/>
                    <a:ea typeface="Lato" panose="020F0502020204030203" pitchFamily="34" charset="0"/>
                    <a:cs typeface="Lato" panose="020F0502020204030203" pitchFamily="34" charset="0"/>
                  </a:rPr>
                  <a:t>và số </a:t>
                </a:r>
                <a14:m>
                  <m:oMath xmlns:m="http://schemas.openxmlformats.org/officeDocument/2006/math">
                    <m:r>
                      <a:rPr lang="en-US" sz="2400" i="1" dirty="0" smtClean="0">
                        <a:solidFill>
                          <a:schemeClr val="tx2">
                            <a:lumMod val="75000"/>
                            <a:lumOff val="25000"/>
                          </a:schemeClr>
                        </a:solidFill>
                        <a:latin typeface="Cambria Math" panose="02040503050406030204" pitchFamily="18" charset="0"/>
                      </a:rPr>
                      <m:t>𝑥</m:t>
                    </m:r>
                  </m:oMath>
                </a14:m>
                <a:r>
                  <a:rPr lang="vi-VN" sz="2400" dirty="0">
                    <a:latin typeface="Lato" panose="020F0502020204030203" pitchFamily="34" charset="0"/>
                    <a:ea typeface="Lato" panose="020F0502020204030203" pitchFamily="34" charset="0"/>
                    <a:cs typeface="Lato" panose="020F0502020204030203" pitchFamily="34" charset="0"/>
                  </a:rPr>
                  <a:t>.</a:t>
                </a:r>
                <a:endParaRPr lang="en-US" sz="2400" dirty="0">
                  <a:latin typeface="Lato" panose="020F0502020204030203" pitchFamily="34" charset="0"/>
                  <a:ea typeface="Lato" panose="020F0502020204030203" pitchFamily="34" charset="0"/>
                  <a:cs typeface="Lato" panose="020F0502020204030203" pitchFamily="34" charset="0"/>
                </a:endParaRPr>
              </a:p>
              <a:p>
                <a:pPr marL="274320" indent="0">
                  <a:lnSpc>
                    <a:spcPct val="130000"/>
                  </a:lnSpc>
                  <a:spcBef>
                    <a:spcPts val="600"/>
                  </a:spcBef>
                  <a:spcAft>
                    <a:spcPts val="600"/>
                  </a:spcAft>
                  <a:buNone/>
                </a:pPr>
                <a:r>
                  <a:rPr lang="vi-VN" sz="2400" dirty="0">
                    <a:latin typeface="Lato" panose="020F0502020204030203" pitchFamily="34" charset="0"/>
                    <a:ea typeface="Lato" panose="020F0502020204030203" pitchFamily="34" charset="0"/>
                    <a:cs typeface="Lato" panose="020F0502020204030203" pitchFamily="34" charset="0"/>
                  </a:rPr>
                  <a:t>Cần tìm chỉ số i (1 ≤ i ≤ n) sao cho </a:t>
                </a:r>
                <a14:m>
                  <m:oMath xmlns:m="http://schemas.openxmlformats.org/officeDocument/2006/math">
                    <m:r>
                      <a:rPr lang="en-US" sz="2400" i="1" dirty="0" smtClean="0">
                        <a:latin typeface="Cambria Math" panose="02040503050406030204" pitchFamily="18" charset="0"/>
                      </a:rPr>
                      <m:t>𝑎</m:t>
                    </m:r>
                    <m:r>
                      <a:rPr lang="vi-VN" sz="2400" i="1" dirty="0" smtClean="0">
                        <a:latin typeface="Cambria Math" panose="02040503050406030204" pitchFamily="18" charset="0"/>
                      </a:rPr>
                      <m:t>[</m:t>
                    </m:r>
                    <m:r>
                      <a:rPr lang="vi-VN" sz="2400" i="1" dirty="0" smtClean="0">
                        <a:latin typeface="Cambria Math" panose="02040503050406030204" pitchFamily="18" charset="0"/>
                      </a:rPr>
                      <m:t>𝑖</m:t>
                    </m:r>
                    <m:r>
                      <a:rPr lang="vi-VN" sz="2400" i="1" dirty="0" smtClean="0">
                        <a:latin typeface="Cambria Math" panose="02040503050406030204" pitchFamily="18" charset="0"/>
                      </a:rPr>
                      <m:t>] = </m:t>
                    </m:r>
                    <m:r>
                      <a:rPr lang="en-US" sz="2400" i="1" dirty="0" smtClean="0">
                        <a:solidFill>
                          <a:schemeClr val="tx2">
                            <a:lumMod val="75000"/>
                            <a:lumOff val="25000"/>
                          </a:schemeClr>
                        </a:solidFill>
                        <a:latin typeface="Cambria Math" panose="02040503050406030204" pitchFamily="18" charset="0"/>
                      </a:rPr>
                      <m:t>𝑥</m:t>
                    </m:r>
                  </m:oMath>
                </a14:m>
                <a:r>
                  <a:rPr lang="vi-VN" sz="2400" dirty="0">
                    <a:latin typeface="Lato" panose="020F0502020204030203" pitchFamily="34" charset="0"/>
                    <a:ea typeface="Lato" panose="020F0502020204030203" pitchFamily="34" charset="0"/>
                    <a:cs typeface="Lato" panose="020F0502020204030203" pitchFamily="34" charset="0"/>
                  </a:rPr>
                  <a:t>. </a:t>
                </a:r>
                <a:endParaRPr lang="en-US" sz="2400" dirty="0">
                  <a:latin typeface="Lato" panose="020F0502020204030203" pitchFamily="34" charset="0"/>
                  <a:ea typeface="Lato" panose="020F0502020204030203" pitchFamily="34" charset="0"/>
                  <a:cs typeface="Lato" panose="020F0502020204030203" pitchFamily="34" charset="0"/>
                </a:endParaRPr>
              </a:p>
              <a:p>
                <a:pPr>
                  <a:lnSpc>
                    <a:spcPct val="130000"/>
                  </a:lnSpc>
                  <a:spcBef>
                    <a:spcPts val="600"/>
                  </a:spcBef>
                  <a:spcAft>
                    <a:spcPts val="600"/>
                  </a:spcAft>
                </a:pP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Nhận</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xét</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14:m>
                  <m:oMath xmlns:m="http://schemas.openxmlformats.org/officeDocument/2006/math">
                    <m:r>
                      <a:rPr lang="en-US" sz="2400" i="1" dirty="0" smtClean="0">
                        <a:solidFill>
                          <a:schemeClr val="tx2">
                            <a:lumMod val="75000"/>
                            <a:lumOff val="25000"/>
                          </a:schemeClr>
                        </a:solidFill>
                        <a:latin typeface="Cambria Math" panose="02040503050406030204" pitchFamily="18" charset="0"/>
                      </a:rPr>
                      <m:t>𝑥</m:t>
                    </m:r>
                  </m:oMath>
                </a14:m>
                <a:r>
                  <a:rPr lang="vi-VN" sz="2400" dirty="0">
                    <a:latin typeface="Lato" panose="020F0502020204030203" pitchFamily="34" charset="0"/>
                    <a:ea typeface="Lato" panose="020F0502020204030203" pitchFamily="34" charset="0"/>
                    <a:cs typeface="Lato" panose="020F0502020204030203" pitchFamily="34" charset="0"/>
                  </a:rPr>
                  <a:t> c</a:t>
                </a:r>
                <a:r>
                  <a:rPr lang="en-US" sz="2400" dirty="0">
                    <a:latin typeface="Lato" panose="020F0502020204030203" pitchFamily="34" charset="0"/>
                    <a:ea typeface="Lato" panose="020F0502020204030203" pitchFamily="34" charset="0"/>
                    <a:cs typeface="Lato" panose="020F0502020204030203" pitchFamily="34" charset="0"/>
                  </a:rPr>
                  <a:t>ó </a:t>
                </a:r>
                <a:r>
                  <a:rPr lang="en-US" sz="2400" dirty="0" err="1">
                    <a:latin typeface="Lato" panose="020F0502020204030203" pitchFamily="34" charset="0"/>
                    <a:ea typeface="Lato" panose="020F0502020204030203" pitchFamily="34" charset="0"/>
                    <a:cs typeface="Lato" panose="020F0502020204030203" pitchFamily="34" charset="0"/>
                  </a:rPr>
                  <a:t>trong</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mảng</a:t>
                </a:r>
                <a:r>
                  <a:rPr lang="en-US" sz="2400" dirty="0">
                    <a:latin typeface="Lato" panose="020F0502020204030203" pitchFamily="34" charset="0"/>
                    <a:ea typeface="Lato" panose="020F0502020204030203" pitchFamily="34" charset="0"/>
                    <a:cs typeface="Lato" panose="020F0502020204030203" pitchFamily="34" charset="0"/>
                  </a:rPr>
                  <a:t> </a:t>
                </a:r>
                <a14:m>
                  <m:oMath xmlns:m="http://schemas.openxmlformats.org/officeDocument/2006/math">
                    <m:r>
                      <a:rPr lang="en-US" sz="2400" i="1" dirty="0" smtClean="0">
                        <a:latin typeface="Cambria Math" panose="02040503050406030204" pitchFamily="18" charset="0"/>
                      </a:rPr>
                      <m:t>𝑎</m:t>
                    </m:r>
                  </m:oMath>
                </a14:m>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thì</a:t>
                </a:r>
                <a:r>
                  <a:rPr lang="en-US" sz="2400" dirty="0">
                    <a:latin typeface="Lato" panose="020F0502020204030203" pitchFamily="34" charset="0"/>
                    <a:ea typeface="Lato" panose="020F0502020204030203" pitchFamily="34" charset="0"/>
                    <a:cs typeface="Lato" panose="020F0502020204030203" pitchFamily="34" charset="0"/>
                  </a:rPr>
                  <a:t> </a:t>
                </a:r>
                <a:r>
                  <a:rPr lang="vi-VN" sz="2400" dirty="0">
                    <a:latin typeface="Lato" panose="020F0502020204030203" pitchFamily="34" charset="0"/>
                    <a:ea typeface="Lato" panose="020F0502020204030203" pitchFamily="34" charset="0"/>
                    <a:cs typeface="Lato" panose="020F0502020204030203" pitchFamily="34" charset="0"/>
                  </a:rPr>
                  <a:t>hoặc là</a:t>
                </a:r>
                <a:r>
                  <a:rPr lang="en-US" sz="2400" dirty="0">
                    <a:latin typeface="Lato" panose="020F0502020204030203" pitchFamily="34" charset="0"/>
                    <a:ea typeface="Lato" panose="020F0502020204030203" pitchFamily="34" charset="0"/>
                    <a:cs typeface="Lato" panose="020F0502020204030203" pitchFamily="34" charset="0"/>
                  </a:rPr>
                  <a:t> </a:t>
                </a:r>
                <a14:m>
                  <m:oMath xmlns:m="http://schemas.openxmlformats.org/officeDocument/2006/math">
                    <m:r>
                      <a:rPr lang="en-US" sz="2400" i="1" dirty="0" smtClean="0">
                        <a:latin typeface="Cambria Math" panose="02040503050406030204" pitchFamily="18" charset="0"/>
                      </a:rPr>
                      <m:t>𝑥</m:t>
                    </m:r>
                  </m:oMath>
                </a14:m>
                <a:r>
                  <a:rPr lang="vi-VN" sz="2400" dirty="0">
                    <a:latin typeface="Lato" panose="020F0502020204030203" pitchFamily="34" charset="0"/>
                    <a:ea typeface="Lato" panose="020F0502020204030203" pitchFamily="34" charset="0"/>
                    <a:cs typeface="Lato" panose="020F0502020204030203" pitchFamily="34" charset="0"/>
                  </a:rPr>
                  <a:t> </a:t>
                </a:r>
              </a:p>
              <a:p>
                <a:pPr marL="274320" lvl="1" indent="0">
                  <a:lnSpc>
                    <a:spcPct val="130000"/>
                  </a:lnSpc>
                  <a:spcBef>
                    <a:spcPts val="600"/>
                  </a:spcBef>
                  <a:spcAft>
                    <a:spcPts val="600"/>
                  </a:spcAft>
                  <a:buNone/>
                </a:pPr>
                <a:r>
                  <a:rPr lang="en-US" dirty="0">
                    <a:latin typeface="Lato" panose="020F0502020204030203" pitchFamily="34" charset="0"/>
                    <a:ea typeface="Lato" panose="020F0502020204030203" pitchFamily="34" charset="0"/>
                    <a:cs typeface="Lato" panose="020F0502020204030203" pitchFamily="34" charset="0"/>
                  </a:rPr>
                  <a:t>(1) </a:t>
                </a:r>
                <a:r>
                  <a:rPr lang="vi-VN" dirty="0">
                    <a:latin typeface="Lato" panose="020F0502020204030203" pitchFamily="34" charset="0"/>
                    <a:ea typeface="Lato" panose="020F0502020204030203" pitchFamily="34" charset="0"/>
                    <a:cs typeface="Lato" panose="020F0502020204030203" pitchFamily="34" charset="0"/>
                  </a:rPr>
                  <a:t>bằng phần tử nằm ở vị trí ở giữa mảng </a:t>
                </a:r>
                <a14:m>
                  <m:oMath xmlns:m="http://schemas.openxmlformats.org/officeDocument/2006/math">
                    <m:r>
                      <a:rPr lang="en-US" i="1" dirty="0" smtClean="0">
                        <a:latin typeface="Cambria Math" panose="02040503050406030204" pitchFamily="18" charset="0"/>
                      </a:rPr>
                      <m:t>𝑎</m:t>
                    </m:r>
                  </m:oMath>
                </a14:m>
                <a:endParaRPr lang="vi-VN" dirty="0">
                  <a:latin typeface="Lato" panose="020F0502020204030203" pitchFamily="34" charset="0"/>
                  <a:ea typeface="Lato" panose="020F0502020204030203" pitchFamily="34" charset="0"/>
                  <a:cs typeface="Lato" panose="020F0502020204030203" pitchFamily="34" charset="0"/>
                </a:endParaRPr>
              </a:p>
              <a:p>
                <a:pPr>
                  <a:lnSpc>
                    <a:spcPct val="150000"/>
                  </a:lnSpc>
                  <a:spcBef>
                    <a:spcPts val="600"/>
                  </a:spcBef>
                  <a:spcAft>
                    <a:spcPts val="600"/>
                  </a:spcAft>
                </a:pPr>
                <a:endParaRPr lang="vi-VN" sz="2400" dirty="0">
                  <a:latin typeface="Lato" panose="020F0502020204030203" pitchFamily="34" charset="0"/>
                  <a:ea typeface="Lato" panose="020F0502020204030203" pitchFamily="34" charset="0"/>
                  <a:cs typeface="Lato" panose="020F0502020204030203" pitchFamily="34" charset="0"/>
                </a:endParaRPr>
              </a:p>
            </p:txBody>
          </p:sp>
        </mc:Choice>
        <mc:Fallback>
          <p:sp>
            <p:nvSpPr>
              <p:cNvPr id="19" name="Content Placeholder 2">
                <a:extLst>
                  <a:ext uri="{FF2B5EF4-FFF2-40B4-BE49-F238E27FC236}">
                    <a16:creationId xmlns:a16="http://schemas.microsoft.com/office/drawing/2014/main" id="{FB23076E-248F-3F03-BC23-03BDB75E4B82}"/>
                  </a:ext>
                </a:extLst>
              </p:cNvPr>
              <p:cNvSpPr txBox="1">
                <a:spLocks noRot="1" noChangeAspect="1" noMove="1" noResize="1" noEditPoints="1" noAdjustHandles="1" noChangeArrowheads="1" noChangeShapeType="1" noTextEdit="1"/>
              </p:cNvSpPr>
              <p:nvPr/>
            </p:nvSpPr>
            <p:spPr>
              <a:xfrm>
                <a:off x="406597" y="1439206"/>
                <a:ext cx="10241083" cy="5075237"/>
              </a:xfrm>
              <a:prstGeom prst="rect">
                <a:avLst/>
              </a:prstGeom>
              <a:blipFill>
                <a:blip r:embed="rId4"/>
                <a:stretch>
                  <a:fillRect l="-833"/>
                </a:stretch>
              </a:blipFill>
            </p:spPr>
            <p:txBody>
              <a:bodyPr/>
              <a:lstStyle/>
              <a:p>
                <a:r>
                  <a:rPr lang="en-US">
                    <a:noFill/>
                  </a:rPr>
                  <a:t> </a:t>
                </a:r>
              </a:p>
            </p:txBody>
          </p:sp>
        </mc:Fallback>
      </mc:AlternateContent>
      <p:sp>
        <p:nvSpPr>
          <p:cNvPr id="3" name="Rectangle 1027">
            <a:extLst>
              <a:ext uri="{FF2B5EF4-FFF2-40B4-BE49-F238E27FC236}">
                <a16:creationId xmlns:a16="http://schemas.microsoft.com/office/drawing/2014/main" id="{949A9283-E17E-D44B-5E24-1DCE22D9FE40}"/>
              </a:ext>
            </a:extLst>
          </p:cNvPr>
          <p:cNvSpPr>
            <a:spLocks noChangeArrowheads="1"/>
          </p:cNvSpPr>
          <p:nvPr/>
        </p:nvSpPr>
        <p:spPr bwMode="auto">
          <a:xfrm>
            <a:off x="2353536" y="4333240"/>
            <a:ext cx="1060450" cy="596900"/>
          </a:xfrm>
          <a:prstGeom prst="rect">
            <a:avLst/>
          </a:prstGeom>
          <a:noFill/>
          <a:ln w="25400">
            <a:solidFill>
              <a:schemeClr val="accent6"/>
            </a:solidFill>
            <a:miter lim="800000"/>
            <a:headEnd/>
            <a:tailEnd/>
          </a:ln>
        </p:spPr>
        <p:txBody>
          <a:bodyPr wrap="none" anchor="ctr"/>
          <a:lstStyle/>
          <a:p>
            <a:pPr eaLnBrk="0" hangingPunct="0"/>
            <a:endParaRPr lang="en-US">
              <a:solidFill>
                <a:schemeClr val="accent6"/>
              </a:solidFill>
              <a:latin typeface="Lato" panose="020F0502020204030203" pitchFamily="34" charset="0"/>
              <a:ea typeface="Lato" panose="020F0502020204030203" pitchFamily="34" charset="0"/>
              <a:cs typeface="Lato" panose="020F0502020204030203" pitchFamily="34" charset="0"/>
            </a:endParaRPr>
          </a:p>
        </p:txBody>
      </p:sp>
      <p:sp>
        <p:nvSpPr>
          <p:cNvPr id="4" name="Rectangle 1028">
            <a:extLst>
              <a:ext uri="{FF2B5EF4-FFF2-40B4-BE49-F238E27FC236}">
                <a16:creationId xmlns:a16="http://schemas.microsoft.com/office/drawing/2014/main" id="{52F253EC-AA9E-A247-8B83-5217B549E934}"/>
              </a:ext>
            </a:extLst>
          </p:cNvPr>
          <p:cNvSpPr>
            <a:spLocks noChangeArrowheads="1"/>
          </p:cNvSpPr>
          <p:nvPr/>
        </p:nvSpPr>
        <p:spPr bwMode="auto">
          <a:xfrm>
            <a:off x="3420336" y="4333240"/>
            <a:ext cx="1060450" cy="596900"/>
          </a:xfrm>
          <a:prstGeom prst="rect">
            <a:avLst/>
          </a:prstGeom>
          <a:noFill/>
          <a:ln w="25400">
            <a:solidFill>
              <a:schemeClr val="accent6"/>
            </a:solidFill>
            <a:miter lim="800000"/>
            <a:headEnd/>
            <a:tailEnd/>
          </a:ln>
        </p:spPr>
        <p:txBody>
          <a:bodyPr wrap="none" anchor="ctr"/>
          <a:lstStyle/>
          <a:p>
            <a:pPr eaLnBrk="0" hangingPunct="0"/>
            <a:endParaRPr lang="en-US">
              <a:solidFill>
                <a:schemeClr val="accent6"/>
              </a:solidFill>
              <a:latin typeface="Lato" panose="020F0502020204030203" pitchFamily="34" charset="0"/>
              <a:ea typeface="Lato" panose="020F0502020204030203" pitchFamily="34" charset="0"/>
              <a:cs typeface="Lato" panose="020F0502020204030203" pitchFamily="34" charset="0"/>
            </a:endParaRPr>
          </a:p>
        </p:txBody>
      </p:sp>
      <p:sp>
        <p:nvSpPr>
          <p:cNvPr id="6" name="Rectangle 1029">
            <a:extLst>
              <a:ext uri="{FF2B5EF4-FFF2-40B4-BE49-F238E27FC236}">
                <a16:creationId xmlns:a16="http://schemas.microsoft.com/office/drawing/2014/main" id="{3B05E360-B08C-437F-3239-ECF300846172}"/>
              </a:ext>
            </a:extLst>
          </p:cNvPr>
          <p:cNvSpPr>
            <a:spLocks noChangeArrowheads="1"/>
          </p:cNvSpPr>
          <p:nvPr/>
        </p:nvSpPr>
        <p:spPr bwMode="auto">
          <a:xfrm>
            <a:off x="4487136" y="4333240"/>
            <a:ext cx="1060450" cy="596900"/>
          </a:xfrm>
          <a:prstGeom prst="rect">
            <a:avLst/>
          </a:prstGeom>
          <a:noFill/>
          <a:ln w="25400">
            <a:solidFill>
              <a:schemeClr val="accent6"/>
            </a:solidFill>
            <a:miter lim="800000"/>
            <a:headEnd/>
            <a:tailEnd/>
          </a:ln>
        </p:spPr>
        <p:txBody>
          <a:bodyPr wrap="none" anchor="ctr"/>
          <a:lstStyle/>
          <a:p>
            <a:pPr eaLnBrk="0" hangingPunct="0"/>
            <a:endParaRPr lang="en-US">
              <a:solidFill>
                <a:schemeClr val="accent6"/>
              </a:solidFill>
              <a:latin typeface="Lato" panose="020F0502020204030203" pitchFamily="34" charset="0"/>
              <a:ea typeface="Lato" panose="020F0502020204030203" pitchFamily="34" charset="0"/>
              <a:cs typeface="Lato" panose="020F0502020204030203" pitchFamily="34" charset="0"/>
            </a:endParaRPr>
          </a:p>
        </p:txBody>
      </p:sp>
      <p:sp>
        <p:nvSpPr>
          <p:cNvPr id="7" name="Rectangle 1030">
            <a:extLst>
              <a:ext uri="{FF2B5EF4-FFF2-40B4-BE49-F238E27FC236}">
                <a16:creationId xmlns:a16="http://schemas.microsoft.com/office/drawing/2014/main" id="{3099D749-3F7C-22D5-98F8-33FA0AC3467C}"/>
              </a:ext>
            </a:extLst>
          </p:cNvPr>
          <p:cNvSpPr>
            <a:spLocks noChangeArrowheads="1"/>
          </p:cNvSpPr>
          <p:nvPr/>
        </p:nvSpPr>
        <p:spPr bwMode="auto">
          <a:xfrm>
            <a:off x="5553936" y="4333240"/>
            <a:ext cx="1060450" cy="596900"/>
          </a:xfrm>
          <a:prstGeom prst="rect">
            <a:avLst/>
          </a:prstGeom>
          <a:noFill/>
          <a:ln w="25400">
            <a:solidFill>
              <a:schemeClr val="accent6"/>
            </a:solidFill>
            <a:miter lim="800000"/>
            <a:headEnd/>
            <a:tailEnd/>
          </a:ln>
        </p:spPr>
        <p:txBody>
          <a:bodyPr wrap="none" anchor="ctr"/>
          <a:lstStyle/>
          <a:p>
            <a:pPr eaLnBrk="0" hangingPunct="0"/>
            <a:endParaRPr lang="en-US">
              <a:solidFill>
                <a:schemeClr val="accent6"/>
              </a:solidFill>
              <a:latin typeface="Lato" panose="020F0502020204030203" pitchFamily="34" charset="0"/>
              <a:ea typeface="Lato" panose="020F0502020204030203" pitchFamily="34" charset="0"/>
              <a:cs typeface="Lato" panose="020F0502020204030203" pitchFamily="34" charset="0"/>
            </a:endParaRPr>
          </a:p>
        </p:txBody>
      </p:sp>
      <p:sp>
        <p:nvSpPr>
          <p:cNvPr id="8" name="Rectangle 1031">
            <a:extLst>
              <a:ext uri="{FF2B5EF4-FFF2-40B4-BE49-F238E27FC236}">
                <a16:creationId xmlns:a16="http://schemas.microsoft.com/office/drawing/2014/main" id="{4CDDC0CF-7736-6411-167E-47F51A189B1F}"/>
              </a:ext>
            </a:extLst>
          </p:cNvPr>
          <p:cNvSpPr>
            <a:spLocks noChangeArrowheads="1"/>
          </p:cNvSpPr>
          <p:nvPr/>
        </p:nvSpPr>
        <p:spPr bwMode="auto">
          <a:xfrm>
            <a:off x="6620736" y="4333240"/>
            <a:ext cx="1060450" cy="596900"/>
          </a:xfrm>
          <a:prstGeom prst="rect">
            <a:avLst/>
          </a:prstGeom>
          <a:noFill/>
          <a:ln w="25400">
            <a:solidFill>
              <a:schemeClr val="accent6"/>
            </a:solidFill>
            <a:miter lim="800000"/>
            <a:headEnd/>
            <a:tailEnd/>
          </a:ln>
        </p:spPr>
        <p:txBody>
          <a:bodyPr wrap="none" anchor="ctr"/>
          <a:lstStyle/>
          <a:p>
            <a:pPr eaLnBrk="0" hangingPunct="0"/>
            <a:endParaRPr lang="en-US">
              <a:solidFill>
                <a:schemeClr val="accent6"/>
              </a:solidFill>
              <a:latin typeface="Lato" panose="020F0502020204030203" pitchFamily="34" charset="0"/>
              <a:ea typeface="Lato" panose="020F0502020204030203" pitchFamily="34" charset="0"/>
              <a:cs typeface="Lato" panose="020F0502020204030203" pitchFamily="34" charset="0"/>
            </a:endParaRPr>
          </a:p>
        </p:txBody>
      </p:sp>
      <p:sp>
        <p:nvSpPr>
          <p:cNvPr id="9" name="Rectangle 1032">
            <a:extLst>
              <a:ext uri="{FF2B5EF4-FFF2-40B4-BE49-F238E27FC236}">
                <a16:creationId xmlns:a16="http://schemas.microsoft.com/office/drawing/2014/main" id="{464CB611-E792-D380-EDE7-1E9408419953}"/>
              </a:ext>
            </a:extLst>
          </p:cNvPr>
          <p:cNvSpPr>
            <a:spLocks noChangeArrowheads="1"/>
          </p:cNvSpPr>
          <p:nvPr/>
        </p:nvSpPr>
        <p:spPr bwMode="auto">
          <a:xfrm>
            <a:off x="5553936" y="4339591"/>
            <a:ext cx="1060450" cy="596900"/>
          </a:xfrm>
          <a:prstGeom prst="rect">
            <a:avLst/>
          </a:prstGeom>
          <a:solidFill>
            <a:schemeClr val="accent1"/>
          </a:solidFill>
          <a:ln w="25400">
            <a:solidFill>
              <a:schemeClr val="accent6"/>
            </a:solidFill>
            <a:miter lim="800000"/>
            <a:headEnd/>
            <a:tailEnd/>
          </a:ln>
        </p:spPr>
        <p:txBody>
          <a:bodyPr wrap="none" anchor="ctr"/>
          <a:lstStyle/>
          <a:p>
            <a:pPr eaLnBrk="0" hangingPunct="0"/>
            <a:endParaRPr lang="en-US">
              <a:solidFill>
                <a:schemeClr val="accent6"/>
              </a:solidFill>
              <a:latin typeface="Lato" panose="020F0502020204030203" pitchFamily="34" charset="0"/>
              <a:ea typeface="Lato" panose="020F0502020204030203" pitchFamily="34" charset="0"/>
              <a:cs typeface="Lato" panose="020F0502020204030203" pitchFamily="34" charset="0"/>
            </a:endParaRPr>
          </a:p>
        </p:txBody>
      </p:sp>
      <p:sp>
        <p:nvSpPr>
          <p:cNvPr id="10" name="Rectangle 1033">
            <a:extLst>
              <a:ext uri="{FF2B5EF4-FFF2-40B4-BE49-F238E27FC236}">
                <a16:creationId xmlns:a16="http://schemas.microsoft.com/office/drawing/2014/main" id="{60AB6A4A-9593-88A1-39D4-B6D2F1869D97}"/>
              </a:ext>
            </a:extLst>
          </p:cNvPr>
          <p:cNvSpPr>
            <a:spLocks noChangeArrowheads="1"/>
          </p:cNvSpPr>
          <p:nvPr/>
        </p:nvSpPr>
        <p:spPr bwMode="auto">
          <a:xfrm>
            <a:off x="8754336" y="4333240"/>
            <a:ext cx="1060450" cy="596900"/>
          </a:xfrm>
          <a:prstGeom prst="rect">
            <a:avLst/>
          </a:prstGeom>
          <a:noFill/>
          <a:ln w="25400">
            <a:solidFill>
              <a:schemeClr val="accent6"/>
            </a:solidFill>
            <a:miter lim="800000"/>
            <a:headEnd/>
            <a:tailEnd/>
          </a:ln>
        </p:spPr>
        <p:txBody>
          <a:bodyPr wrap="none" anchor="ctr"/>
          <a:lstStyle/>
          <a:p>
            <a:pPr eaLnBrk="0" hangingPunct="0"/>
            <a:endParaRPr lang="en-US">
              <a:solidFill>
                <a:schemeClr val="accent6"/>
              </a:solidFill>
              <a:latin typeface="Lato" panose="020F0502020204030203" pitchFamily="34" charset="0"/>
              <a:ea typeface="Lato" panose="020F0502020204030203" pitchFamily="34" charset="0"/>
              <a:cs typeface="Lato" panose="020F0502020204030203" pitchFamily="34" charset="0"/>
            </a:endParaRPr>
          </a:p>
        </p:txBody>
      </p:sp>
      <p:sp>
        <p:nvSpPr>
          <p:cNvPr id="11" name="Text Box 1034">
            <a:extLst>
              <a:ext uri="{FF2B5EF4-FFF2-40B4-BE49-F238E27FC236}">
                <a16:creationId xmlns:a16="http://schemas.microsoft.com/office/drawing/2014/main" id="{A0B235D9-CCB6-4596-52AF-1215AFD133F4}"/>
              </a:ext>
            </a:extLst>
          </p:cNvPr>
          <p:cNvSpPr txBox="1">
            <a:spLocks noChangeArrowheads="1"/>
          </p:cNvSpPr>
          <p:nvPr/>
        </p:nvSpPr>
        <p:spPr bwMode="auto">
          <a:xfrm>
            <a:off x="5756685" y="5774690"/>
            <a:ext cx="685800" cy="400110"/>
          </a:xfrm>
          <a:prstGeom prst="rect">
            <a:avLst/>
          </a:prstGeom>
          <a:noFill/>
          <a:ln w="12700">
            <a:solidFill>
              <a:schemeClr val="accent6"/>
            </a:solidFill>
            <a:miter lim="800000"/>
            <a:headEnd type="none" w="sm" len="sm"/>
            <a:tailEnd type="none" w="sm" len="sm"/>
          </a:ln>
        </p:spPr>
        <p:txBody>
          <a:bodyPr>
            <a:spAutoFit/>
          </a:bodyPr>
          <a:lstStyle/>
          <a:p>
            <a:pPr algn="ctr" eaLnBrk="0" hangingPunct="0">
              <a:spcBef>
                <a:spcPct val="50000"/>
              </a:spcBef>
            </a:pPr>
            <a:r>
              <a:rPr lang="en-US" sz="2000" dirty="0">
                <a:solidFill>
                  <a:schemeClr val="accent6"/>
                </a:solidFill>
                <a:latin typeface="Lato" panose="020F0502020204030203" pitchFamily="34" charset="0"/>
                <a:ea typeface="Lato" panose="020F0502020204030203" pitchFamily="34" charset="0"/>
                <a:cs typeface="Lato" panose="020F0502020204030203" pitchFamily="34" charset="0"/>
              </a:rPr>
              <a:t>mid</a:t>
            </a:r>
          </a:p>
        </p:txBody>
      </p:sp>
      <p:sp>
        <p:nvSpPr>
          <p:cNvPr id="12" name="Line 1035">
            <a:extLst>
              <a:ext uri="{FF2B5EF4-FFF2-40B4-BE49-F238E27FC236}">
                <a16:creationId xmlns:a16="http://schemas.microsoft.com/office/drawing/2014/main" id="{DE019292-6DD4-0013-9C36-6D164EE32FC6}"/>
              </a:ext>
            </a:extLst>
          </p:cNvPr>
          <p:cNvSpPr>
            <a:spLocks noChangeShapeType="1"/>
          </p:cNvSpPr>
          <p:nvPr/>
        </p:nvSpPr>
        <p:spPr bwMode="auto">
          <a:xfrm flipV="1">
            <a:off x="6092416" y="5015865"/>
            <a:ext cx="0" cy="758825"/>
          </a:xfrm>
          <a:prstGeom prst="line">
            <a:avLst/>
          </a:prstGeom>
          <a:noFill/>
          <a:ln w="25400">
            <a:solidFill>
              <a:schemeClr val="accent6"/>
            </a:solidFill>
            <a:round/>
            <a:headEnd type="none" w="sm" len="sm"/>
            <a:tailEnd type="triangle" w="sm" len="sm"/>
          </a:ln>
        </p:spPr>
        <p:txBody>
          <a:bodyPr wrap="none" anchor="ctr"/>
          <a:lstStyle/>
          <a:p>
            <a:endParaRPr lang="en-US">
              <a:solidFill>
                <a:schemeClr val="accent6"/>
              </a:solidFill>
              <a:latin typeface="Lato" panose="020F0502020204030203" pitchFamily="34" charset="0"/>
              <a:ea typeface="Lato" panose="020F0502020204030203" pitchFamily="34" charset="0"/>
              <a:cs typeface="Lato" panose="020F0502020204030203" pitchFamily="34" charset="0"/>
            </a:endParaRPr>
          </a:p>
        </p:txBody>
      </p:sp>
      <p:sp>
        <p:nvSpPr>
          <p:cNvPr id="13" name="Text Box 42">
            <a:extLst>
              <a:ext uri="{FF2B5EF4-FFF2-40B4-BE49-F238E27FC236}">
                <a16:creationId xmlns:a16="http://schemas.microsoft.com/office/drawing/2014/main" id="{B3CE1F83-120B-FF49-E018-76E4F6EAD36D}"/>
              </a:ext>
            </a:extLst>
          </p:cNvPr>
          <p:cNvSpPr txBox="1">
            <a:spLocks noChangeArrowheads="1"/>
          </p:cNvSpPr>
          <p:nvPr/>
        </p:nvSpPr>
        <p:spPr bwMode="auto">
          <a:xfrm>
            <a:off x="3826286" y="5774690"/>
            <a:ext cx="1930399" cy="400110"/>
          </a:xfrm>
          <a:prstGeom prst="rect">
            <a:avLst/>
          </a:prstGeom>
          <a:noFill/>
          <a:ln w="12700">
            <a:noFill/>
            <a:miter lim="800000"/>
            <a:headEnd type="none" w="sm" len="sm"/>
            <a:tailEnd type="none" w="sm" len="sm"/>
          </a:ln>
        </p:spPr>
        <p:txBody>
          <a:bodyPr wrap="square">
            <a:spAutoFit/>
          </a:bodyPr>
          <a:lstStyle/>
          <a:p>
            <a:pPr eaLnBrk="0" hangingPunct="0">
              <a:spcBef>
                <a:spcPct val="50000"/>
              </a:spcBef>
            </a:pP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Phần</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tử</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ở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giữa</a:t>
            </a:r>
            <a:endParaRPr lang="en-US" sz="2000" dirty="0">
              <a:solidFill>
                <a:srgbClr val="002060"/>
              </a:solidFill>
              <a:latin typeface="Lato" panose="020F0502020204030203" pitchFamily="34" charset="0"/>
              <a:ea typeface="Lato" panose="020F0502020204030203" pitchFamily="34" charset="0"/>
              <a:cs typeface="Lato" panose="020F0502020204030203" pitchFamily="34" charset="0"/>
            </a:endParaRPr>
          </a:p>
        </p:txBody>
      </p:sp>
      <p:sp>
        <p:nvSpPr>
          <p:cNvPr id="14" name="Text Box 42">
            <a:extLst>
              <a:ext uri="{FF2B5EF4-FFF2-40B4-BE49-F238E27FC236}">
                <a16:creationId xmlns:a16="http://schemas.microsoft.com/office/drawing/2014/main" id="{23B2CBC1-4D59-9135-15AE-532C58782DDE}"/>
              </a:ext>
            </a:extLst>
          </p:cNvPr>
          <p:cNvSpPr txBox="1">
            <a:spLocks noChangeArrowheads="1"/>
          </p:cNvSpPr>
          <p:nvPr/>
        </p:nvSpPr>
        <p:spPr bwMode="auto">
          <a:xfrm>
            <a:off x="1110631" y="4453375"/>
            <a:ext cx="1060451" cy="369332"/>
          </a:xfrm>
          <a:prstGeom prst="rect">
            <a:avLst/>
          </a:prstGeom>
          <a:noFill/>
          <a:ln w="12700">
            <a:noFill/>
            <a:miter lim="800000"/>
            <a:headEnd type="none" w="sm" len="sm"/>
            <a:tailEnd type="none" w="sm" len="sm"/>
          </a:ln>
        </p:spPr>
        <p:txBody>
          <a:bodyPr wrap="square">
            <a:spAutoFit/>
          </a:bodyPr>
          <a:lstStyle/>
          <a:p>
            <a:pPr eaLnBrk="0" hangingPunct="0">
              <a:spcBef>
                <a:spcPct val="50000"/>
              </a:spcBef>
            </a:pPr>
            <a:r>
              <a:rPr lang="en-US" dirty="0" err="1">
                <a:solidFill>
                  <a:srgbClr val="002060"/>
                </a:solidFill>
                <a:latin typeface="Lato" panose="020F0502020204030203" pitchFamily="34" charset="0"/>
                <a:ea typeface="Lato" panose="020F0502020204030203" pitchFamily="34" charset="0"/>
                <a:cs typeface="Lato" panose="020F0502020204030203" pitchFamily="34" charset="0"/>
              </a:rPr>
              <a:t>Mảng</a:t>
            </a:r>
            <a:r>
              <a:rPr lang="en-US" dirty="0">
                <a:solidFill>
                  <a:srgbClr val="002060"/>
                </a:solidFill>
                <a:latin typeface="Lato" panose="020F0502020204030203" pitchFamily="34" charset="0"/>
                <a:ea typeface="Lato" panose="020F0502020204030203" pitchFamily="34" charset="0"/>
                <a:cs typeface="Lato" panose="020F0502020204030203" pitchFamily="34" charset="0"/>
              </a:rPr>
              <a:t> a</a:t>
            </a:r>
          </a:p>
        </p:txBody>
      </p:sp>
      <p:sp>
        <p:nvSpPr>
          <p:cNvPr id="15" name="Rectangle 1033">
            <a:extLst>
              <a:ext uri="{FF2B5EF4-FFF2-40B4-BE49-F238E27FC236}">
                <a16:creationId xmlns:a16="http://schemas.microsoft.com/office/drawing/2014/main" id="{60995016-2A70-A511-DB9F-5189EAACD7CE}"/>
              </a:ext>
            </a:extLst>
          </p:cNvPr>
          <p:cNvSpPr>
            <a:spLocks noChangeArrowheads="1"/>
          </p:cNvSpPr>
          <p:nvPr/>
        </p:nvSpPr>
        <p:spPr bwMode="auto">
          <a:xfrm>
            <a:off x="7686099" y="4333240"/>
            <a:ext cx="1060450" cy="596900"/>
          </a:xfrm>
          <a:prstGeom prst="rect">
            <a:avLst/>
          </a:prstGeom>
          <a:noFill/>
          <a:ln w="25400">
            <a:solidFill>
              <a:schemeClr val="accent6"/>
            </a:solidFill>
            <a:miter lim="800000"/>
            <a:headEnd/>
            <a:tailEnd/>
          </a:ln>
        </p:spPr>
        <p:txBody>
          <a:bodyPr wrap="none" anchor="ctr"/>
          <a:lstStyle/>
          <a:p>
            <a:pPr eaLnBrk="0" hangingPunct="0"/>
            <a:endParaRPr lang="en-US">
              <a:solidFill>
                <a:schemeClr val="accent6"/>
              </a:solidFill>
              <a:latin typeface="Lato" panose="020F0502020204030203" pitchFamily="34" charset="0"/>
              <a:ea typeface="Lato" panose="020F0502020204030203" pitchFamily="34" charset="0"/>
              <a:cs typeface="Lato" panose="020F0502020204030203" pitchFamily="34" charset="0"/>
            </a:endParaRPr>
          </a:p>
        </p:txBody>
      </p:sp>
    </p:spTree>
    <p:custDataLst>
      <p:tags r:id="rId1"/>
    </p:custDataLst>
    <p:extLst>
      <p:ext uri="{BB962C8B-B14F-4D97-AF65-F5344CB8AC3E}">
        <p14:creationId xmlns:p14="http://schemas.microsoft.com/office/powerpoint/2010/main" val="2466740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en-US" sz="3600"/>
              <a:t>2</a:t>
            </a:r>
            <a:r>
              <a:rPr lang="vi-VN" sz="3600"/>
              <a:t>. </a:t>
            </a:r>
            <a:r>
              <a:rPr lang="en-US" sz="3600"/>
              <a:t>TÌM KIẾM NHỊ PHÂN</a:t>
            </a:r>
            <a:endParaRPr lang="en-US" sz="3600" dirty="0"/>
          </a:p>
        </p:txBody>
      </p:sp>
      <p:sp>
        <p:nvSpPr>
          <p:cNvPr id="18" name="Content Placeholder 17">
            <a:extLst>
              <a:ext uri="{FF2B5EF4-FFF2-40B4-BE49-F238E27FC236}">
                <a16:creationId xmlns:a16="http://schemas.microsoft.com/office/drawing/2014/main" id="{5B93309D-0448-2884-7D0D-61045CC28696}"/>
              </a:ext>
            </a:extLst>
          </p:cNvPr>
          <p:cNvSpPr>
            <a:spLocks noGrp="1"/>
          </p:cNvSpPr>
          <p:nvPr>
            <p:ph type="body" sz="quarter" idx="13"/>
          </p:nvPr>
        </p:nvSpPr>
        <p:spPr/>
        <p:txBody>
          <a:bodyPr/>
          <a:lstStyle/>
          <a:p>
            <a:r>
              <a:rPr lang="en-US" sz="2800" b="1"/>
              <a:t>2.1. Bài toán</a:t>
            </a:r>
            <a:endParaRPr lang="en-US" dirty="0"/>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13</a:t>
            </a:fld>
            <a:endParaRPr lang="vi-VN"/>
          </a:p>
        </p:txBody>
      </p:sp>
      <mc:AlternateContent xmlns:mc="http://schemas.openxmlformats.org/markup-compatibility/2006">
        <mc:Choice xmlns:a14="http://schemas.microsoft.com/office/drawing/2010/main" Requires="a14">
          <p:sp>
            <p:nvSpPr>
              <p:cNvPr id="19" name="Content Placeholder 2">
                <a:extLst>
                  <a:ext uri="{FF2B5EF4-FFF2-40B4-BE49-F238E27FC236}">
                    <a16:creationId xmlns:a16="http://schemas.microsoft.com/office/drawing/2014/main" id="{FB23076E-248F-3F03-BC23-03BDB75E4B82}"/>
                  </a:ext>
                </a:extLst>
              </p:cNvPr>
              <p:cNvSpPr txBox="1">
                <a:spLocks/>
              </p:cNvSpPr>
              <p:nvPr/>
            </p:nvSpPr>
            <p:spPr>
              <a:xfrm>
                <a:off x="409573" y="1433192"/>
                <a:ext cx="10085707" cy="5075237"/>
              </a:xfrm>
              <a:prstGeom prst="rect">
                <a:avLst/>
              </a:prstGeom>
            </p:spPr>
            <p:txBody>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600"/>
                  </a:spcBef>
                  <a:spcAft>
                    <a:spcPts val="600"/>
                  </a:spcAft>
                </a:pPr>
                <a:r>
                  <a:rPr lang="vi-VN" sz="2400" dirty="0">
                    <a:latin typeface="Lato" panose="020F0502020204030203" pitchFamily="34" charset="0"/>
                    <a:ea typeface="Lato" panose="020F0502020204030203" pitchFamily="34" charset="0"/>
                    <a:cs typeface="Lato" panose="020F0502020204030203" pitchFamily="34" charset="0"/>
                  </a:rPr>
                  <a:t>Cho mảng số </a:t>
                </a:r>
                <a14:m>
                  <m:oMath xmlns:m="http://schemas.openxmlformats.org/officeDocument/2006/math">
                    <m:r>
                      <a:rPr lang="vi-VN" sz="2400" i="1" dirty="0" smtClean="0">
                        <a:latin typeface="Cambria Math" panose="02040503050406030204" pitchFamily="18" charset="0"/>
                      </a:rPr>
                      <m:t>𝑎</m:t>
                    </m:r>
                    <m:r>
                      <a:rPr lang="vi-VN" sz="2400" i="1" dirty="0" smtClean="0">
                        <a:latin typeface="Cambria Math" panose="02040503050406030204" pitchFamily="18" charset="0"/>
                      </a:rPr>
                      <m:t>[1..</m:t>
                    </m:r>
                    <m:r>
                      <a:rPr lang="vi-VN" sz="2400" i="1" dirty="0" smtClean="0">
                        <a:latin typeface="Cambria Math" panose="02040503050406030204" pitchFamily="18" charset="0"/>
                      </a:rPr>
                      <m:t>𝑛</m:t>
                    </m:r>
                    <m:r>
                      <a:rPr lang="vi-VN" sz="2400" i="1" dirty="0" smtClean="0">
                        <a:latin typeface="Cambria Math" panose="02040503050406030204" pitchFamily="18" charset="0"/>
                      </a:rPr>
                      <m:t>] </m:t>
                    </m:r>
                  </m:oMath>
                </a14:m>
                <a:r>
                  <a:rPr lang="vi-VN" sz="2400" dirty="0">
                    <a:latin typeface="Lato" panose="020F0502020204030203" pitchFamily="34" charset="0"/>
                    <a:ea typeface="Lato" panose="020F0502020204030203" pitchFamily="34" charset="0"/>
                    <a:cs typeface="Lato" panose="020F0502020204030203" pitchFamily="34" charset="0"/>
                  </a:rPr>
                  <a:t>được </a:t>
                </a:r>
                <a:r>
                  <a:rPr lang="vi-VN" sz="24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sắp xếp theo thứ tự không giảm </a:t>
                </a:r>
                <a:r>
                  <a:rPr lang="vi-VN" sz="2400" dirty="0">
                    <a:latin typeface="Lato" panose="020F0502020204030203" pitchFamily="34" charset="0"/>
                    <a:ea typeface="Lato" panose="020F0502020204030203" pitchFamily="34" charset="0"/>
                    <a:cs typeface="Lato" panose="020F0502020204030203" pitchFamily="34" charset="0"/>
                  </a:rPr>
                  <a:t>và số </a:t>
                </a:r>
                <a14:m>
                  <m:oMath xmlns:m="http://schemas.openxmlformats.org/officeDocument/2006/math">
                    <m:r>
                      <a:rPr lang="en-US" sz="2400" i="1" dirty="0" smtClean="0">
                        <a:solidFill>
                          <a:schemeClr val="tx2">
                            <a:lumMod val="75000"/>
                            <a:lumOff val="25000"/>
                          </a:schemeClr>
                        </a:solidFill>
                        <a:latin typeface="Cambria Math" panose="02040503050406030204" pitchFamily="18" charset="0"/>
                      </a:rPr>
                      <m:t>𝑥</m:t>
                    </m:r>
                  </m:oMath>
                </a14:m>
                <a:r>
                  <a:rPr lang="vi-VN" sz="2400" dirty="0">
                    <a:latin typeface="Lato" panose="020F0502020204030203" pitchFamily="34" charset="0"/>
                    <a:ea typeface="Lato" panose="020F0502020204030203" pitchFamily="34" charset="0"/>
                    <a:cs typeface="Lato" panose="020F0502020204030203" pitchFamily="34" charset="0"/>
                  </a:rPr>
                  <a:t>.</a:t>
                </a:r>
                <a:endParaRPr lang="en-US" sz="2400" dirty="0">
                  <a:latin typeface="Lato" panose="020F0502020204030203" pitchFamily="34" charset="0"/>
                  <a:ea typeface="Lato" panose="020F0502020204030203" pitchFamily="34" charset="0"/>
                  <a:cs typeface="Lato" panose="020F0502020204030203" pitchFamily="34" charset="0"/>
                </a:endParaRPr>
              </a:p>
              <a:p>
                <a:pPr marL="274320" indent="0">
                  <a:lnSpc>
                    <a:spcPct val="130000"/>
                  </a:lnSpc>
                  <a:spcBef>
                    <a:spcPts val="600"/>
                  </a:spcBef>
                  <a:spcAft>
                    <a:spcPts val="600"/>
                  </a:spcAft>
                  <a:buNone/>
                </a:pPr>
                <a:r>
                  <a:rPr lang="vi-VN" sz="2400" dirty="0">
                    <a:latin typeface="Lato" panose="020F0502020204030203" pitchFamily="34" charset="0"/>
                    <a:ea typeface="Lato" panose="020F0502020204030203" pitchFamily="34" charset="0"/>
                    <a:cs typeface="Lato" panose="020F0502020204030203" pitchFamily="34" charset="0"/>
                  </a:rPr>
                  <a:t>Cần tìm chỉ số i (1 ≤ i ≤ n) sao cho </a:t>
                </a:r>
                <a14:m>
                  <m:oMath xmlns:m="http://schemas.openxmlformats.org/officeDocument/2006/math">
                    <m:r>
                      <a:rPr lang="en-US" sz="2400" i="1" dirty="0" smtClean="0">
                        <a:latin typeface="Cambria Math" panose="02040503050406030204" pitchFamily="18" charset="0"/>
                      </a:rPr>
                      <m:t>𝑎</m:t>
                    </m:r>
                    <m:r>
                      <a:rPr lang="vi-VN" sz="2400" i="1" dirty="0" smtClean="0">
                        <a:latin typeface="Cambria Math" panose="02040503050406030204" pitchFamily="18" charset="0"/>
                      </a:rPr>
                      <m:t>[</m:t>
                    </m:r>
                    <m:r>
                      <a:rPr lang="vi-VN" sz="2400" i="1" dirty="0" smtClean="0">
                        <a:latin typeface="Cambria Math" panose="02040503050406030204" pitchFamily="18" charset="0"/>
                      </a:rPr>
                      <m:t>𝑖</m:t>
                    </m:r>
                    <m:r>
                      <a:rPr lang="vi-VN" sz="2400" i="1" dirty="0" smtClean="0">
                        <a:latin typeface="Cambria Math" panose="02040503050406030204" pitchFamily="18" charset="0"/>
                      </a:rPr>
                      <m:t>] = </m:t>
                    </m:r>
                    <m:r>
                      <a:rPr lang="en-US" sz="2400" i="1" dirty="0" smtClean="0">
                        <a:solidFill>
                          <a:schemeClr val="tx2">
                            <a:lumMod val="75000"/>
                            <a:lumOff val="25000"/>
                          </a:schemeClr>
                        </a:solidFill>
                        <a:latin typeface="Cambria Math" panose="02040503050406030204" pitchFamily="18" charset="0"/>
                      </a:rPr>
                      <m:t>𝑥</m:t>
                    </m:r>
                  </m:oMath>
                </a14:m>
                <a:r>
                  <a:rPr lang="vi-VN" sz="2400" dirty="0">
                    <a:latin typeface="Lato" panose="020F0502020204030203" pitchFamily="34" charset="0"/>
                    <a:ea typeface="Lato" panose="020F0502020204030203" pitchFamily="34" charset="0"/>
                    <a:cs typeface="Lato" panose="020F0502020204030203" pitchFamily="34" charset="0"/>
                  </a:rPr>
                  <a:t>. </a:t>
                </a:r>
                <a:endParaRPr lang="en-US" sz="2400" dirty="0">
                  <a:latin typeface="Lato" panose="020F0502020204030203" pitchFamily="34" charset="0"/>
                  <a:ea typeface="Lato" panose="020F0502020204030203" pitchFamily="34" charset="0"/>
                  <a:cs typeface="Lato" panose="020F0502020204030203" pitchFamily="34" charset="0"/>
                </a:endParaRPr>
              </a:p>
              <a:p>
                <a:pPr>
                  <a:lnSpc>
                    <a:spcPct val="130000"/>
                  </a:lnSpc>
                  <a:spcBef>
                    <a:spcPts val="600"/>
                  </a:spcBef>
                  <a:spcAft>
                    <a:spcPts val="600"/>
                  </a:spcAft>
                </a:pP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Nhận</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xét</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14:m>
                  <m:oMath xmlns:m="http://schemas.openxmlformats.org/officeDocument/2006/math">
                    <m:r>
                      <a:rPr lang="en-US" sz="2400" i="1" dirty="0" smtClean="0">
                        <a:solidFill>
                          <a:schemeClr val="tx2">
                            <a:lumMod val="75000"/>
                            <a:lumOff val="25000"/>
                          </a:schemeClr>
                        </a:solidFill>
                        <a:latin typeface="Cambria Math" panose="02040503050406030204" pitchFamily="18" charset="0"/>
                      </a:rPr>
                      <m:t>𝑥</m:t>
                    </m:r>
                  </m:oMath>
                </a14:m>
                <a:r>
                  <a:rPr lang="vi-VN" sz="2400" dirty="0">
                    <a:latin typeface="Lato" panose="020F0502020204030203" pitchFamily="34" charset="0"/>
                    <a:ea typeface="Lato" panose="020F0502020204030203" pitchFamily="34" charset="0"/>
                    <a:cs typeface="Lato" panose="020F0502020204030203" pitchFamily="34" charset="0"/>
                  </a:rPr>
                  <a:t> c</a:t>
                </a:r>
                <a:r>
                  <a:rPr lang="en-US" sz="2400" dirty="0">
                    <a:latin typeface="Lato" panose="020F0502020204030203" pitchFamily="34" charset="0"/>
                    <a:ea typeface="Lato" panose="020F0502020204030203" pitchFamily="34" charset="0"/>
                    <a:cs typeface="Lato" panose="020F0502020204030203" pitchFamily="34" charset="0"/>
                  </a:rPr>
                  <a:t>ó </a:t>
                </a:r>
                <a:r>
                  <a:rPr lang="en-US" sz="2400" dirty="0" err="1">
                    <a:latin typeface="Lato" panose="020F0502020204030203" pitchFamily="34" charset="0"/>
                    <a:ea typeface="Lato" panose="020F0502020204030203" pitchFamily="34" charset="0"/>
                    <a:cs typeface="Lato" panose="020F0502020204030203" pitchFamily="34" charset="0"/>
                  </a:rPr>
                  <a:t>trong</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mảng</a:t>
                </a:r>
                <a:r>
                  <a:rPr lang="en-US" sz="2400" dirty="0">
                    <a:latin typeface="Lato" panose="020F0502020204030203" pitchFamily="34" charset="0"/>
                    <a:ea typeface="Lato" panose="020F0502020204030203" pitchFamily="34" charset="0"/>
                    <a:cs typeface="Lato" panose="020F0502020204030203" pitchFamily="34" charset="0"/>
                  </a:rPr>
                  <a:t> </a:t>
                </a:r>
                <a14:m>
                  <m:oMath xmlns:m="http://schemas.openxmlformats.org/officeDocument/2006/math">
                    <m:r>
                      <a:rPr lang="en-US" sz="2400" i="1" dirty="0" smtClean="0">
                        <a:latin typeface="Cambria Math" panose="02040503050406030204" pitchFamily="18" charset="0"/>
                      </a:rPr>
                      <m:t>𝑎</m:t>
                    </m:r>
                  </m:oMath>
                </a14:m>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thì</a:t>
                </a:r>
                <a:r>
                  <a:rPr lang="en-US" sz="2400" dirty="0">
                    <a:latin typeface="Lato" panose="020F0502020204030203" pitchFamily="34" charset="0"/>
                    <a:ea typeface="Lato" panose="020F0502020204030203" pitchFamily="34" charset="0"/>
                    <a:cs typeface="Lato" panose="020F0502020204030203" pitchFamily="34" charset="0"/>
                  </a:rPr>
                  <a:t> </a:t>
                </a:r>
                <a:r>
                  <a:rPr lang="vi-VN" sz="2400" dirty="0">
                    <a:latin typeface="Lato" panose="020F0502020204030203" pitchFamily="34" charset="0"/>
                    <a:ea typeface="Lato" panose="020F0502020204030203" pitchFamily="34" charset="0"/>
                    <a:cs typeface="Lato" panose="020F0502020204030203" pitchFamily="34" charset="0"/>
                  </a:rPr>
                  <a:t>hoặc là</a:t>
                </a:r>
                <a:r>
                  <a:rPr lang="en-US" sz="2400" dirty="0">
                    <a:latin typeface="Lato" panose="020F0502020204030203" pitchFamily="34" charset="0"/>
                    <a:ea typeface="Lato" panose="020F0502020204030203" pitchFamily="34" charset="0"/>
                    <a:cs typeface="Lato" panose="020F0502020204030203" pitchFamily="34" charset="0"/>
                  </a:rPr>
                  <a:t> </a:t>
                </a:r>
                <a14:m>
                  <m:oMath xmlns:m="http://schemas.openxmlformats.org/officeDocument/2006/math">
                    <m:r>
                      <a:rPr lang="en-US" sz="2400" i="1" dirty="0" smtClean="0">
                        <a:latin typeface="Cambria Math" panose="02040503050406030204" pitchFamily="18" charset="0"/>
                      </a:rPr>
                      <m:t>𝑥</m:t>
                    </m:r>
                  </m:oMath>
                </a14:m>
                <a:r>
                  <a:rPr lang="vi-VN" sz="2400" dirty="0">
                    <a:latin typeface="Lato" panose="020F0502020204030203" pitchFamily="34" charset="0"/>
                    <a:ea typeface="Lato" panose="020F0502020204030203" pitchFamily="34" charset="0"/>
                    <a:cs typeface="Lato" panose="020F0502020204030203" pitchFamily="34" charset="0"/>
                  </a:rPr>
                  <a:t> </a:t>
                </a:r>
              </a:p>
              <a:p>
                <a:pPr marL="182880" lvl="1" indent="0">
                  <a:lnSpc>
                    <a:spcPct val="130000"/>
                  </a:lnSpc>
                  <a:spcBef>
                    <a:spcPts val="600"/>
                  </a:spcBef>
                  <a:spcAft>
                    <a:spcPts val="600"/>
                  </a:spcAft>
                  <a:buNone/>
                </a:pPr>
                <a:r>
                  <a:rPr lang="en-US" dirty="0">
                    <a:latin typeface="Lato" panose="020F0502020204030203" pitchFamily="34" charset="0"/>
                    <a:ea typeface="Lato" panose="020F0502020204030203" pitchFamily="34" charset="0"/>
                    <a:cs typeface="Lato" panose="020F0502020204030203" pitchFamily="34" charset="0"/>
                  </a:rPr>
                  <a:t>(2) </a:t>
                </a:r>
                <a:r>
                  <a:rPr lang="vi-VN" dirty="0">
                    <a:latin typeface="Lato" panose="020F0502020204030203" pitchFamily="34" charset="0"/>
                    <a:ea typeface="Lato" panose="020F0502020204030203" pitchFamily="34" charset="0"/>
                    <a:cs typeface="Lato" panose="020F0502020204030203" pitchFamily="34" charset="0"/>
                  </a:rPr>
                  <a:t>nằm ở nửa bên trái (L) của mảng </a:t>
                </a:r>
                <a14:m>
                  <m:oMath xmlns:m="http://schemas.openxmlformats.org/officeDocument/2006/math">
                    <m:r>
                      <a:rPr lang="en-US" i="1" dirty="0">
                        <a:latin typeface="Cambria Math" panose="02040503050406030204" pitchFamily="18" charset="0"/>
                      </a:rPr>
                      <m:t>𝑎</m:t>
                    </m:r>
                  </m:oMath>
                </a14:m>
                <a:endParaRPr lang="vi-VN" dirty="0">
                  <a:latin typeface="Lato" panose="020F0502020204030203" pitchFamily="34" charset="0"/>
                  <a:ea typeface="Lato" panose="020F0502020204030203" pitchFamily="34" charset="0"/>
                  <a:cs typeface="Lato" panose="020F0502020204030203" pitchFamily="34" charset="0"/>
                </a:endParaRPr>
              </a:p>
            </p:txBody>
          </p:sp>
        </mc:Choice>
        <mc:Fallback>
          <p:sp>
            <p:nvSpPr>
              <p:cNvPr id="19" name="Content Placeholder 2">
                <a:extLst>
                  <a:ext uri="{FF2B5EF4-FFF2-40B4-BE49-F238E27FC236}">
                    <a16:creationId xmlns:a16="http://schemas.microsoft.com/office/drawing/2014/main" id="{FB23076E-248F-3F03-BC23-03BDB75E4B82}"/>
                  </a:ext>
                </a:extLst>
              </p:cNvPr>
              <p:cNvSpPr txBox="1">
                <a:spLocks noRot="1" noChangeAspect="1" noMove="1" noResize="1" noEditPoints="1" noAdjustHandles="1" noChangeArrowheads="1" noChangeShapeType="1" noTextEdit="1"/>
              </p:cNvSpPr>
              <p:nvPr/>
            </p:nvSpPr>
            <p:spPr>
              <a:xfrm>
                <a:off x="409573" y="1433192"/>
                <a:ext cx="10085707" cy="5075237"/>
              </a:xfrm>
              <a:prstGeom prst="rect">
                <a:avLst/>
              </a:prstGeom>
              <a:blipFill>
                <a:blip r:embed="rId4"/>
                <a:stretch>
                  <a:fillRect l="-785"/>
                </a:stretch>
              </a:blipFill>
            </p:spPr>
            <p:txBody>
              <a:bodyPr/>
              <a:lstStyle/>
              <a:p>
                <a:r>
                  <a:rPr lang="en-US">
                    <a:noFill/>
                  </a:rPr>
                  <a:t> </a:t>
                </a:r>
              </a:p>
            </p:txBody>
          </p:sp>
        </mc:Fallback>
      </mc:AlternateContent>
      <p:grpSp>
        <p:nvGrpSpPr>
          <p:cNvPr id="3" name="Nhóm 2">
            <a:extLst>
              <a:ext uri="{FF2B5EF4-FFF2-40B4-BE49-F238E27FC236}">
                <a16:creationId xmlns:a16="http://schemas.microsoft.com/office/drawing/2014/main" id="{7610B81F-5956-21A4-6A7A-AAB149547F09}"/>
              </a:ext>
            </a:extLst>
          </p:cNvPr>
          <p:cNvGrpSpPr/>
          <p:nvPr/>
        </p:nvGrpSpPr>
        <p:grpSpPr>
          <a:xfrm>
            <a:off x="2371723" y="3961964"/>
            <a:ext cx="7461250" cy="2225866"/>
            <a:chOff x="2371723" y="3840044"/>
            <a:chExt cx="7461250" cy="2225866"/>
          </a:xfrm>
        </p:grpSpPr>
        <p:sp>
          <p:nvSpPr>
            <p:cNvPr id="16" name="Rectangle 2">
              <a:extLst>
                <a:ext uri="{FF2B5EF4-FFF2-40B4-BE49-F238E27FC236}">
                  <a16:creationId xmlns:a16="http://schemas.microsoft.com/office/drawing/2014/main" id="{72DEEB8F-443A-0CD9-552A-513CF94C7B90}"/>
                </a:ext>
              </a:extLst>
            </p:cNvPr>
            <p:cNvSpPr>
              <a:spLocks noChangeArrowheads="1"/>
            </p:cNvSpPr>
            <p:nvPr/>
          </p:nvSpPr>
          <p:spPr bwMode="auto">
            <a:xfrm>
              <a:off x="2371723" y="4669494"/>
              <a:ext cx="1060450" cy="596900"/>
            </a:xfrm>
            <a:prstGeom prst="rect">
              <a:avLst/>
            </a:prstGeom>
            <a:noFill/>
            <a:ln w="25400">
              <a:solidFill>
                <a:schemeClr val="accent6"/>
              </a:solidFill>
              <a:miter lim="800000"/>
              <a:headEnd/>
              <a:tailEnd/>
            </a:ln>
          </p:spPr>
          <p:txBody>
            <a:bodyPr wrap="none" anchor="ctr"/>
            <a:lstStyle/>
            <a:p>
              <a:pPr eaLnBrk="0" hangingPunct="0"/>
              <a:endParaRPr lang="en-US">
                <a:solidFill>
                  <a:schemeClr val="accent6"/>
                </a:solidFill>
                <a:latin typeface="Lato" panose="020F0502020204030203" pitchFamily="34" charset="0"/>
                <a:ea typeface="Lato" panose="020F0502020204030203" pitchFamily="34" charset="0"/>
                <a:cs typeface="Lato" panose="020F0502020204030203" pitchFamily="34" charset="0"/>
              </a:endParaRPr>
            </a:p>
          </p:txBody>
        </p:sp>
        <p:sp>
          <p:nvSpPr>
            <p:cNvPr id="17" name="Rectangle 3">
              <a:extLst>
                <a:ext uri="{FF2B5EF4-FFF2-40B4-BE49-F238E27FC236}">
                  <a16:creationId xmlns:a16="http://schemas.microsoft.com/office/drawing/2014/main" id="{67A4FB09-7AE0-CC12-A3F8-78F29CB30B64}"/>
                </a:ext>
              </a:extLst>
            </p:cNvPr>
            <p:cNvSpPr>
              <a:spLocks noChangeArrowheads="1"/>
            </p:cNvSpPr>
            <p:nvPr/>
          </p:nvSpPr>
          <p:spPr bwMode="auto">
            <a:xfrm>
              <a:off x="3448683" y="4669494"/>
              <a:ext cx="1054100" cy="596900"/>
            </a:xfrm>
            <a:prstGeom prst="rect">
              <a:avLst/>
            </a:prstGeom>
            <a:solidFill>
              <a:schemeClr val="accent1"/>
            </a:solidFill>
            <a:ln w="25400">
              <a:solidFill>
                <a:schemeClr val="accent6"/>
              </a:solidFill>
              <a:miter lim="800000"/>
              <a:headEnd/>
              <a:tailEnd/>
            </a:ln>
          </p:spPr>
          <p:txBody>
            <a:bodyPr wrap="none" anchor="ctr"/>
            <a:lstStyle/>
            <a:p>
              <a:pPr eaLnBrk="0" hangingPunct="0"/>
              <a:endParaRPr lang="en-US">
                <a:solidFill>
                  <a:schemeClr val="accent6"/>
                </a:solidFill>
                <a:latin typeface="Lato" panose="020F0502020204030203" pitchFamily="34" charset="0"/>
                <a:ea typeface="Lato" panose="020F0502020204030203" pitchFamily="34" charset="0"/>
                <a:cs typeface="Lato" panose="020F0502020204030203" pitchFamily="34" charset="0"/>
              </a:endParaRPr>
            </a:p>
          </p:txBody>
        </p:sp>
        <p:sp>
          <p:nvSpPr>
            <p:cNvPr id="20" name="Rectangle 4">
              <a:extLst>
                <a:ext uri="{FF2B5EF4-FFF2-40B4-BE49-F238E27FC236}">
                  <a16:creationId xmlns:a16="http://schemas.microsoft.com/office/drawing/2014/main" id="{049BA8D4-9236-6CF4-595B-4AF729CC2EBF}"/>
                </a:ext>
              </a:extLst>
            </p:cNvPr>
            <p:cNvSpPr>
              <a:spLocks noChangeArrowheads="1"/>
            </p:cNvSpPr>
            <p:nvPr/>
          </p:nvSpPr>
          <p:spPr bwMode="auto">
            <a:xfrm>
              <a:off x="4507863" y="4669494"/>
              <a:ext cx="1054100" cy="596900"/>
            </a:xfrm>
            <a:prstGeom prst="rect">
              <a:avLst/>
            </a:prstGeom>
            <a:noFill/>
            <a:ln w="25400">
              <a:solidFill>
                <a:schemeClr val="accent6"/>
              </a:solidFill>
              <a:miter lim="800000"/>
              <a:headEnd/>
              <a:tailEnd/>
            </a:ln>
          </p:spPr>
          <p:txBody>
            <a:bodyPr wrap="none" anchor="ctr"/>
            <a:lstStyle/>
            <a:p>
              <a:pPr eaLnBrk="0" hangingPunct="0"/>
              <a:endParaRPr lang="en-US">
                <a:solidFill>
                  <a:schemeClr val="accent6"/>
                </a:solidFill>
                <a:latin typeface="Lato" panose="020F0502020204030203" pitchFamily="34" charset="0"/>
                <a:ea typeface="Lato" panose="020F0502020204030203" pitchFamily="34" charset="0"/>
                <a:cs typeface="Lato" panose="020F0502020204030203" pitchFamily="34" charset="0"/>
              </a:endParaRPr>
            </a:p>
          </p:txBody>
        </p:sp>
        <p:sp>
          <p:nvSpPr>
            <p:cNvPr id="21" name="Rectangle 5">
              <a:extLst>
                <a:ext uri="{FF2B5EF4-FFF2-40B4-BE49-F238E27FC236}">
                  <a16:creationId xmlns:a16="http://schemas.microsoft.com/office/drawing/2014/main" id="{DCFF45AA-0678-9553-B628-EA19A31C3879}"/>
                </a:ext>
              </a:extLst>
            </p:cNvPr>
            <p:cNvSpPr>
              <a:spLocks noChangeArrowheads="1"/>
            </p:cNvSpPr>
            <p:nvPr/>
          </p:nvSpPr>
          <p:spPr bwMode="auto">
            <a:xfrm>
              <a:off x="5572123" y="4669494"/>
              <a:ext cx="1054100" cy="596900"/>
            </a:xfrm>
            <a:prstGeom prst="rect">
              <a:avLst/>
            </a:prstGeom>
            <a:noFill/>
            <a:ln w="25400">
              <a:solidFill>
                <a:schemeClr val="accent6"/>
              </a:solidFill>
              <a:miter lim="800000"/>
              <a:headEnd/>
              <a:tailEnd/>
            </a:ln>
          </p:spPr>
          <p:txBody>
            <a:bodyPr wrap="none" anchor="ctr"/>
            <a:lstStyle/>
            <a:p>
              <a:pPr algn="ctr" eaLnBrk="0" hangingPunct="0"/>
              <a:endParaRPr lang="en-AU">
                <a:solidFill>
                  <a:schemeClr val="accent6"/>
                </a:solidFill>
                <a:latin typeface="Lato" panose="020F0502020204030203" pitchFamily="34" charset="0"/>
                <a:ea typeface="Lato" panose="020F0502020204030203" pitchFamily="34" charset="0"/>
                <a:cs typeface="Lato" panose="020F0502020204030203" pitchFamily="34" charset="0"/>
              </a:endParaRPr>
            </a:p>
          </p:txBody>
        </p:sp>
        <p:sp>
          <p:nvSpPr>
            <p:cNvPr id="22" name="Rectangle 6">
              <a:extLst>
                <a:ext uri="{FF2B5EF4-FFF2-40B4-BE49-F238E27FC236}">
                  <a16:creationId xmlns:a16="http://schemas.microsoft.com/office/drawing/2014/main" id="{DCCA4CF5-6592-47B5-A691-7F062A009898}"/>
                </a:ext>
              </a:extLst>
            </p:cNvPr>
            <p:cNvSpPr>
              <a:spLocks noChangeArrowheads="1"/>
            </p:cNvSpPr>
            <p:nvPr/>
          </p:nvSpPr>
          <p:spPr bwMode="auto">
            <a:xfrm>
              <a:off x="6638923" y="4669494"/>
              <a:ext cx="1054100" cy="596900"/>
            </a:xfrm>
            <a:prstGeom prst="rect">
              <a:avLst/>
            </a:prstGeom>
            <a:noFill/>
            <a:ln w="25400">
              <a:solidFill>
                <a:schemeClr val="accent6"/>
              </a:solidFill>
              <a:miter lim="800000"/>
              <a:headEnd/>
              <a:tailEnd/>
            </a:ln>
          </p:spPr>
          <p:txBody>
            <a:bodyPr wrap="none" anchor="ctr"/>
            <a:lstStyle/>
            <a:p>
              <a:pPr eaLnBrk="0" hangingPunct="0"/>
              <a:endParaRPr lang="en-US">
                <a:solidFill>
                  <a:schemeClr val="accent6"/>
                </a:solidFill>
                <a:latin typeface="Lato" panose="020F0502020204030203" pitchFamily="34" charset="0"/>
                <a:ea typeface="Lato" panose="020F0502020204030203" pitchFamily="34" charset="0"/>
                <a:cs typeface="Lato" panose="020F0502020204030203" pitchFamily="34" charset="0"/>
              </a:endParaRPr>
            </a:p>
          </p:txBody>
        </p:sp>
        <p:sp>
          <p:nvSpPr>
            <p:cNvPr id="23" name="Rectangle 7">
              <a:extLst>
                <a:ext uri="{FF2B5EF4-FFF2-40B4-BE49-F238E27FC236}">
                  <a16:creationId xmlns:a16="http://schemas.microsoft.com/office/drawing/2014/main" id="{B3063884-34A1-220B-69FD-25C88B577E18}"/>
                </a:ext>
              </a:extLst>
            </p:cNvPr>
            <p:cNvSpPr>
              <a:spLocks noChangeArrowheads="1"/>
            </p:cNvSpPr>
            <p:nvPr/>
          </p:nvSpPr>
          <p:spPr bwMode="auto">
            <a:xfrm>
              <a:off x="7705723" y="4669494"/>
              <a:ext cx="1054100" cy="596900"/>
            </a:xfrm>
            <a:prstGeom prst="rect">
              <a:avLst/>
            </a:prstGeom>
            <a:noFill/>
            <a:ln w="25400">
              <a:solidFill>
                <a:schemeClr val="accent6"/>
              </a:solidFill>
              <a:miter lim="800000"/>
              <a:headEnd/>
              <a:tailEnd/>
            </a:ln>
          </p:spPr>
          <p:txBody>
            <a:bodyPr wrap="none" anchor="ctr"/>
            <a:lstStyle/>
            <a:p>
              <a:pPr eaLnBrk="0" hangingPunct="0"/>
              <a:endParaRPr lang="en-US">
                <a:solidFill>
                  <a:schemeClr val="accent6"/>
                </a:solidFill>
                <a:latin typeface="Lato" panose="020F0502020204030203" pitchFamily="34" charset="0"/>
                <a:ea typeface="Lato" panose="020F0502020204030203" pitchFamily="34" charset="0"/>
                <a:cs typeface="Lato" panose="020F0502020204030203" pitchFamily="34" charset="0"/>
              </a:endParaRPr>
            </a:p>
          </p:txBody>
        </p:sp>
        <p:sp>
          <p:nvSpPr>
            <p:cNvPr id="24" name="Rectangle 8">
              <a:extLst>
                <a:ext uri="{FF2B5EF4-FFF2-40B4-BE49-F238E27FC236}">
                  <a16:creationId xmlns:a16="http://schemas.microsoft.com/office/drawing/2014/main" id="{68E0CDD3-793A-9C2F-DFB9-6AFDDF152C95}"/>
                </a:ext>
              </a:extLst>
            </p:cNvPr>
            <p:cNvSpPr>
              <a:spLocks noChangeArrowheads="1"/>
            </p:cNvSpPr>
            <p:nvPr/>
          </p:nvSpPr>
          <p:spPr bwMode="auto">
            <a:xfrm>
              <a:off x="8772523" y="4669494"/>
              <a:ext cx="1054100" cy="596900"/>
            </a:xfrm>
            <a:prstGeom prst="rect">
              <a:avLst/>
            </a:prstGeom>
            <a:noFill/>
            <a:ln w="25400">
              <a:solidFill>
                <a:schemeClr val="accent6"/>
              </a:solidFill>
              <a:miter lim="800000"/>
              <a:headEnd/>
              <a:tailEnd/>
            </a:ln>
          </p:spPr>
          <p:txBody>
            <a:bodyPr wrap="none" anchor="ctr"/>
            <a:lstStyle/>
            <a:p>
              <a:pPr algn="ctr" eaLnBrk="0" hangingPunct="0"/>
              <a:endParaRPr lang="en-US">
                <a:solidFill>
                  <a:schemeClr val="accent6"/>
                </a:solidFill>
                <a:latin typeface="Lato" panose="020F0502020204030203" pitchFamily="34" charset="0"/>
                <a:ea typeface="Lato" panose="020F0502020204030203" pitchFamily="34" charset="0"/>
                <a:cs typeface="Lato" panose="020F0502020204030203" pitchFamily="34" charset="0"/>
              </a:endParaRPr>
            </a:p>
          </p:txBody>
        </p:sp>
        <p:sp>
          <p:nvSpPr>
            <p:cNvPr id="25" name="Text Box 10">
              <a:extLst>
                <a:ext uri="{FF2B5EF4-FFF2-40B4-BE49-F238E27FC236}">
                  <a16:creationId xmlns:a16="http://schemas.microsoft.com/office/drawing/2014/main" id="{D4623A6A-FB69-883D-3B12-5631CCC5BB9E}"/>
                </a:ext>
              </a:extLst>
            </p:cNvPr>
            <p:cNvSpPr txBox="1">
              <a:spLocks noChangeArrowheads="1"/>
            </p:cNvSpPr>
            <p:nvPr/>
          </p:nvSpPr>
          <p:spPr bwMode="auto">
            <a:xfrm>
              <a:off x="2444748" y="5696578"/>
              <a:ext cx="914400" cy="369332"/>
            </a:xfrm>
            <a:prstGeom prst="rect">
              <a:avLst/>
            </a:prstGeom>
            <a:noFill/>
            <a:ln w="12700">
              <a:noFill/>
              <a:miter lim="800000"/>
              <a:headEnd type="none" w="sm" len="sm"/>
              <a:tailEnd type="none" w="sm" len="sm"/>
            </a:ln>
          </p:spPr>
          <p:txBody>
            <a:bodyPr>
              <a:spAutoFit/>
            </a:bodyPr>
            <a:lstStyle/>
            <a:p>
              <a:pPr algn="ctr" eaLnBrk="0" hangingPunct="0">
                <a:spcBef>
                  <a:spcPct val="50000"/>
                </a:spcBef>
              </a:pPr>
              <a:r>
                <a:rPr lang="en-US" dirty="0">
                  <a:solidFill>
                    <a:srgbClr val="002060"/>
                  </a:solidFill>
                  <a:latin typeface="Lato" panose="020F0502020204030203" pitchFamily="34" charset="0"/>
                  <a:ea typeface="Lato" panose="020F0502020204030203" pitchFamily="34" charset="0"/>
                  <a:cs typeface="Lato" panose="020F0502020204030203" pitchFamily="34" charset="0"/>
                </a:rPr>
                <a:t>lower</a:t>
              </a:r>
            </a:p>
          </p:txBody>
        </p:sp>
        <p:sp>
          <p:nvSpPr>
            <p:cNvPr id="26" name="Line 11">
              <a:extLst>
                <a:ext uri="{FF2B5EF4-FFF2-40B4-BE49-F238E27FC236}">
                  <a16:creationId xmlns:a16="http://schemas.microsoft.com/office/drawing/2014/main" id="{B391835C-340A-4632-901C-4EEFBC0178CA}"/>
                </a:ext>
              </a:extLst>
            </p:cNvPr>
            <p:cNvSpPr>
              <a:spLocks noChangeShapeType="1"/>
            </p:cNvSpPr>
            <p:nvPr/>
          </p:nvSpPr>
          <p:spPr bwMode="auto">
            <a:xfrm flipV="1">
              <a:off x="2901948" y="5348945"/>
              <a:ext cx="0" cy="377825"/>
            </a:xfrm>
            <a:prstGeom prst="line">
              <a:avLst/>
            </a:prstGeom>
            <a:noFill/>
            <a:ln w="25400">
              <a:solidFill>
                <a:schemeClr val="accent6"/>
              </a:solidFill>
              <a:round/>
              <a:headEnd type="none" w="sm" len="sm"/>
              <a:tailEnd type="triangle" w="sm" len="sm"/>
            </a:ln>
          </p:spPr>
          <p:txBody>
            <a:bodyPr wrap="none" anchor="ctr"/>
            <a:lstStyle/>
            <a:p>
              <a:endParaRPr lang="en-US">
                <a:solidFill>
                  <a:schemeClr val="accent6"/>
                </a:solidFill>
                <a:latin typeface="Lato" panose="020F0502020204030203" pitchFamily="34" charset="0"/>
                <a:ea typeface="Lato" panose="020F0502020204030203" pitchFamily="34" charset="0"/>
                <a:cs typeface="Lato" panose="020F0502020204030203" pitchFamily="34" charset="0"/>
              </a:endParaRPr>
            </a:p>
          </p:txBody>
        </p:sp>
        <p:sp>
          <p:nvSpPr>
            <p:cNvPr id="27" name="Text Box 12">
              <a:extLst>
                <a:ext uri="{FF2B5EF4-FFF2-40B4-BE49-F238E27FC236}">
                  <a16:creationId xmlns:a16="http://schemas.microsoft.com/office/drawing/2014/main" id="{D251E321-B5AF-9A8F-5031-FD9CFE4B3B44}"/>
                </a:ext>
              </a:extLst>
            </p:cNvPr>
            <p:cNvSpPr txBox="1">
              <a:spLocks noChangeArrowheads="1"/>
            </p:cNvSpPr>
            <p:nvPr/>
          </p:nvSpPr>
          <p:spPr bwMode="auto">
            <a:xfrm>
              <a:off x="5756273" y="5696578"/>
              <a:ext cx="685800" cy="369332"/>
            </a:xfrm>
            <a:prstGeom prst="rect">
              <a:avLst/>
            </a:prstGeom>
            <a:noFill/>
            <a:ln w="12700">
              <a:noFill/>
              <a:miter lim="800000"/>
              <a:headEnd type="none" w="sm" len="sm"/>
              <a:tailEnd type="none" w="sm" len="sm"/>
            </a:ln>
          </p:spPr>
          <p:txBody>
            <a:bodyPr>
              <a:spAutoFit/>
            </a:bodyPr>
            <a:lstStyle/>
            <a:p>
              <a:pPr algn="ctr" eaLnBrk="0" hangingPunct="0">
                <a:spcBef>
                  <a:spcPct val="50000"/>
                </a:spcBef>
              </a:pPr>
              <a:r>
                <a:rPr lang="en-US" dirty="0">
                  <a:solidFill>
                    <a:srgbClr val="002060"/>
                  </a:solidFill>
                  <a:latin typeface="Lato" panose="020F0502020204030203" pitchFamily="34" charset="0"/>
                  <a:ea typeface="Lato" panose="020F0502020204030203" pitchFamily="34" charset="0"/>
                  <a:cs typeface="Lato" panose="020F0502020204030203" pitchFamily="34" charset="0"/>
                </a:rPr>
                <a:t>mid</a:t>
              </a:r>
            </a:p>
          </p:txBody>
        </p:sp>
        <p:sp>
          <p:nvSpPr>
            <p:cNvPr id="28" name="Line 13">
              <a:extLst>
                <a:ext uri="{FF2B5EF4-FFF2-40B4-BE49-F238E27FC236}">
                  <a16:creationId xmlns:a16="http://schemas.microsoft.com/office/drawing/2014/main" id="{EB52F63B-E756-FBF3-3BED-63B1984A169A}"/>
                </a:ext>
              </a:extLst>
            </p:cNvPr>
            <p:cNvSpPr>
              <a:spLocks noChangeShapeType="1"/>
            </p:cNvSpPr>
            <p:nvPr/>
          </p:nvSpPr>
          <p:spPr bwMode="auto">
            <a:xfrm flipV="1">
              <a:off x="6099173" y="5348945"/>
              <a:ext cx="0" cy="377825"/>
            </a:xfrm>
            <a:prstGeom prst="line">
              <a:avLst/>
            </a:prstGeom>
            <a:noFill/>
            <a:ln w="25400">
              <a:solidFill>
                <a:schemeClr val="accent6"/>
              </a:solidFill>
              <a:round/>
              <a:headEnd type="none" w="sm" len="sm"/>
              <a:tailEnd type="triangle" w="sm" len="sm"/>
            </a:ln>
          </p:spPr>
          <p:txBody>
            <a:bodyPr wrap="none" anchor="ctr"/>
            <a:lstStyle/>
            <a:p>
              <a:pPr algn="ctr"/>
              <a:endParaRPr lang="en-US">
                <a:solidFill>
                  <a:schemeClr val="accent6"/>
                </a:solidFill>
                <a:latin typeface="Lato" panose="020F0502020204030203" pitchFamily="34" charset="0"/>
                <a:ea typeface="Lato" panose="020F0502020204030203" pitchFamily="34" charset="0"/>
                <a:cs typeface="Lato" panose="020F0502020204030203" pitchFamily="34" charset="0"/>
              </a:endParaRPr>
            </a:p>
          </p:txBody>
        </p:sp>
        <p:sp>
          <p:nvSpPr>
            <p:cNvPr id="29" name="Text Box 14">
              <a:extLst>
                <a:ext uri="{FF2B5EF4-FFF2-40B4-BE49-F238E27FC236}">
                  <a16:creationId xmlns:a16="http://schemas.microsoft.com/office/drawing/2014/main" id="{3877D60B-FC26-6E78-40E6-7F4148505927}"/>
                </a:ext>
              </a:extLst>
            </p:cNvPr>
            <p:cNvSpPr txBox="1">
              <a:spLocks noChangeArrowheads="1"/>
            </p:cNvSpPr>
            <p:nvPr/>
          </p:nvSpPr>
          <p:spPr bwMode="auto">
            <a:xfrm>
              <a:off x="8766173" y="5696578"/>
              <a:ext cx="1066800" cy="369332"/>
            </a:xfrm>
            <a:prstGeom prst="rect">
              <a:avLst/>
            </a:prstGeom>
            <a:noFill/>
            <a:ln w="12700">
              <a:noFill/>
              <a:miter lim="800000"/>
              <a:headEnd type="none" w="sm" len="sm"/>
              <a:tailEnd type="none" w="sm" len="sm"/>
            </a:ln>
          </p:spPr>
          <p:txBody>
            <a:bodyPr>
              <a:spAutoFit/>
            </a:bodyPr>
            <a:lstStyle/>
            <a:p>
              <a:pPr algn="ctr" eaLnBrk="0" hangingPunct="0">
                <a:spcBef>
                  <a:spcPct val="50000"/>
                </a:spcBef>
              </a:pPr>
              <a:r>
                <a:rPr lang="en-US">
                  <a:solidFill>
                    <a:srgbClr val="002060"/>
                  </a:solidFill>
                  <a:latin typeface="Lato" panose="020F0502020204030203" pitchFamily="34" charset="0"/>
                  <a:ea typeface="Lato" panose="020F0502020204030203" pitchFamily="34" charset="0"/>
                  <a:cs typeface="Lato" panose="020F0502020204030203" pitchFamily="34" charset="0"/>
                </a:rPr>
                <a:t>upper</a:t>
              </a:r>
            </a:p>
          </p:txBody>
        </p:sp>
        <p:sp>
          <p:nvSpPr>
            <p:cNvPr id="30" name="Line 15">
              <a:extLst>
                <a:ext uri="{FF2B5EF4-FFF2-40B4-BE49-F238E27FC236}">
                  <a16:creationId xmlns:a16="http://schemas.microsoft.com/office/drawing/2014/main" id="{51A4E46D-6BF8-E1FC-10A4-43E3D5F0B41E}"/>
                </a:ext>
              </a:extLst>
            </p:cNvPr>
            <p:cNvSpPr>
              <a:spLocks noChangeShapeType="1"/>
            </p:cNvSpPr>
            <p:nvPr/>
          </p:nvSpPr>
          <p:spPr bwMode="auto">
            <a:xfrm flipV="1">
              <a:off x="9299573" y="5348945"/>
              <a:ext cx="0" cy="377825"/>
            </a:xfrm>
            <a:prstGeom prst="line">
              <a:avLst/>
            </a:prstGeom>
            <a:noFill/>
            <a:ln w="25400">
              <a:solidFill>
                <a:schemeClr val="accent6"/>
              </a:solidFill>
              <a:round/>
              <a:headEnd type="none" w="sm" len="sm"/>
              <a:tailEnd type="triangle" w="sm" len="sm"/>
            </a:ln>
          </p:spPr>
          <p:txBody>
            <a:bodyPr wrap="none" anchor="ctr"/>
            <a:lstStyle/>
            <a:p>
              <a:pPr algn="ctr"/>
              <a:endParaRPr lang="en-US">
                <a:solidFill>
                  <a:schemeClr val="accent6"/>
                </a:solidFill>
                <a:latin typeface="Lato" panose="020F0502020204030203" pitchFamily="34" charset="0"/>
                <a:ea typeface="Lato" panose="020F0502020204030203" pitchFamily="34" charset="0"/>
                <a:cs typeface="Lato" panose="020F0502020204030203" pitchFamily="34" charset="0"/>
              </a:endParaRPr>
            </a:p>
          </p:txBody>
        </p:sp>
        <mc:AlternateContent xmlns:mc="http://schemas.openxmlformats.org/markup-compatibility/2006">
          <mc:Choice xmlns:a14="http://schemas.microsoft.com/office/drawing/2010/main" Requires="a14">
            <p:sp>
              <p:nvSpPr>
                <p:cNvPr id="31" name="Text Box 16">
                  <a:extLst>
                    <a:ext uri="{FF2B5EF4-FFF2-40B4-BE49-F238E27FC236}">
                      <a16:creationId xmlns:a16="http://schemas.microsoft.com/office/drawing/2014/main" id="{7CB0FE11-423B-3561-EB55-1CD7257CCD3F}"/>
                    </a:ext>
                  </a:extLst>
                </p:cNvPr>
                <p:cNvSpPr txBox="1">
                  <a:spLocks noChangeArrowheads="1"/>
                </p:cNvSpPr>
                <p:nvPr/>
              </p:nvSpPr>
              <p:spPr bwMode="auto">
                <a:xfrm>
                  <a:off x="3674108" y="3840044"/>
                  <a:ext cx="603250" cy="369332"/>
                </a:xfrm>
                <a:prstGeom prst="rect">
                  <a:avLst/>
                </a:prstGeom>
                <a:noFill/>
                <a:ln w="12700">
                  <a:noFill/>
                  <a:miter lim="800000"/>
                  <a:headEnd type="none" w="sm" len="sm"/>
                  <a:tailEnd type="none" w="sm" len="sm"/>
                </a:ln>
              </p:spPr>
              <p:txBody>
                <a:bodyPr wrap="square">
                  <a:spAutoFit/>
                </a:bodyPr>
                <a:lstStyle/>
                <a:p>
                  <a:pPr eaLnBrk="0" hangingPunct="0">
                    <a:spcBef>
                      <a:spcPct val="50000"/>
                    </a:spcBef>
                  </a:pPr>
                  <a14:m>
                    <m:oMathPara xmlns:m="http://schemas.openxmlformats.org/officeDocument/2006/math">
                      <m:oMathParaPr>
                        <m:jc m:val="centerGroup"/>
                      </m:oMathParaPr>
                      <m:oMath xmlns:m="http://schemas.openxmlformats.org/officeDocument/2006/math">
                        <m:r>
                          <a:rPr lang="en-US" i="1" dirty="0" smtClean="0">
                            <a:solidFill>
                              <a:srgbClr val="002060"/>
                            </a:solidFill>
                            <a:latin typeface="Cambria Math" panose="02040503050406030204" pitchFamily="18" charset="0"/>
                          </a:rPr>
                          <m:t>𝑥</m:t>
                        </m:r>
                      </m:oMath>
                    </m:oMathPara>
                  </a14:m>
                  <a:endParaRPr lang="en-US" dirty="0">
                    <a:solidFill>
                      <a:srgbClr val="002060"/>
                    </a:solidFill>
                    <a:latin typeface="Lato" panose="020F0502020204030203" pitchFamily="34" charset="0"/>
                    <a:ea typeface="Lato" panose="020F0502020204030203" pitchFamily="34" charset="0"/>
                    <a:cs typeface="Lato" panose="020F0502020204030203" pitchFamily="34" charset="0"/>
                  </a:endParaRPr>
                </a:p>
              </p:txBody>
            </p:sp>
          </mc:Choice>
          <mc:Fallback>
            <p:sp>
              <p:nvSpPr>
                <p:cNvPr id="31" name="Text Box 16">
                  <a:extLst>
                    <a:ext uri="{FF2B5EF4-FFF2-40B4-BE49-F238E27FC236}">
                      <a16:creationId xmlns:a16="http://schemas.microsoft.com/office/drawing/2014/main" id="{7CB0FE11-423B-3561-EB55-1CD7257CCD3F}"/>
                    </a:ext>
                  </a:extLst>
                </p:cNvPr>
                <p:cNvSpPr txBox="1">
                  <a:spLocks noRot="1" noChangeAspect="1" noMove="1" noResize="1" noEditPoints="1" noAdjustHandles="1" noChangeArrowheads="1" noChangeShapeType="1" noTextEdit="1"/>
                </p:cNvSpPr>
                <p:nvPr/>
              </p:nvSpPr>
              <p:spPr bwMode="auto">
                <a:xfrm>
                  <a:off x="3674108" y="3840044"/>
                  <a:ext cx="603250" cy="369332"/>
                </a:xfrm>
                <a:prstGeom prst="rect">
                  <a:avLst/>
                </a:prstGeom>
                <a:blipFill>
                  <a:blip r:embed="rId5"/>
                  <a:stretch>
                    <a:fillRect/>
                  </a:stretch>
                </a:blipFill>
                <a:ln w="12700">
                  <a:noFill/>
                  <a:miter lim="800000"/>
                  <a:headEnd type="none" w="sm" len="sm"/>
                  <a:tailEnd type="none" w="sm" len="sm"/>
                </a:ln>
              </p:spPr>
              <p:txBody>
                <a:bodyPr/>
                <a:lstStyle/>
                <a:p>
                  <a:r>
                    <a:rPr lang="en-US">
                      <a:noFill/>
                    </a:rPr>
                    <a:t> </a:t>
                  </a:r>
                </a:p>
              </p:txBody>
            </p:sp>
          </mc:Fallback>
        </mc:AlternateContent>
        <p:sp>
          <p:nvSpPr>
            <p:cNvPr id="32" name="Line 17">
              <a:extLst>
                <a:ext uri="{FF2B5EF4-FFF2-40B4-BE49-F238E27FC236}">
                  <a16:creationId xmlns:a16="http://schemas.microsoft.com/office/drawing/2014/main" id="{36CFC63B-B535-A304-8433-984CCA4A1F37}"/>
                </a:ext>
              </a:extLst>
            </p:cNvPr>
            <p:cNvSpPr>
              <a:spLocks noChangeShapeType="1"/>
            </p:cNvSpPr>
            <p:nvPr/>
          </p:nvSpPr>
          <p:spPr bwMode="auto">
            <a:xfrm>
              <a:off x="3975733" y="4176734"/>
              <a:ext cx="0" cy="381000"/>
            </a:xfrm>
            <a:prstGeom prst="line">
              <a:avLst/>
            </a:prstGeom>
            <a:noFill/>
            <a:ln w="25400">
              <a:solidFill>
                <a:schemeClr val="accent6"/>
              </a:solidFill>
              <a:round/>
              <a:headEnd type="none" w="sm" len="sm"/>
              <a:tailEnd type="triangle" w="sm" len="sm"/>
            </a:ln>
          </p:spPr>
          <p:txBody>
            <a:bodyPr wrap="none" anchor="ctr"/>
            <a:lstStyle/>
            <a:p>
              <a:endParaRPr lang="en-US">
                <a:solidFill>
                  <a:schemeClr val="accent6"/>
                </a:solidFill>
                <a:latin typeface="Lato" panose="020F0502020204030203" pitchFamily="34" charset="0"/>
                <a:ea typeface="Lato" panose="020F0502020204030203" pitchFamily="34" charset="0"/>
                <a:cs typeface="Lato" panose="020F0502020204030203" pitchFamily="34" charset="0"/>
              </a:endParaRPr>
            </a:p>
          </p:txBody>
        </p:sp>
        <p:sp>
          <p:nvSpPr>
            <p:cNvPr id="33" name="Text Box 18">
              <a:extLst>
                <a:ext uri="{FF2B5EF4-FFF2-40B4-BE49-F238E27FC236}">
                  <a16:creationId xmlns:a16="http://schemas.microsoft.com/office/drawing/2014/main" id="{7A95F254-F623-49E8-9451-22EF8E630F82}"/>
                </a:ext>
              </a:extLst>
            </p:cNvPr>
            <p:cNvSpPr txBox="1">
              <a:spLocks noChangeArrowheads="1"/>
            </p:cNvSpPr>
            <p:nvPr/>
          </p:nvSpPr>
          <p:spPr bwMode="auto">
            <a:xfrm>
              <a:off x="4323713" y="5696578"/>
              <a:ext cx="1422400" cy="369332"/>
            </a:xfrm>
            <a:prstGeom prst="rect">
              <a:avLst/>
            </a:prstGeom>
            <a:noFill/>
            <a:ln w="12700">
              <a:noFill/>
              <a:miter lim="800000"/>
              <a:headEnd type="none" w="sm" len="sm"/>
              <a:tailEnd type="none" w="sm" len="sm"/>
            </a:ln>
          </p:spPr>
          <p:txBody>
            <a:bodyPr wrap="square">
              <a:spAutoFit/>
            </a:bodyPr>
            <a:lstStyle/>
            <a:p>
              <a:pPr algn="ctr" eaLnBrk="0" hangingPunct="0">
                <a:spcBef>
                  <a:spcPct val="50000"/>
                </a:spcBef>
              </a:pPr>
              <a:r>
                <a:rPr lang="en-US" dirty="0">
                  <a:solidFill>
                    <a:srgbClr val="002060"/>
                  </a:solidFill>
                  <a:latin typeface="Lato" panose="020F0502020204030203" pitchFamily="34" charset="0"/>
                  <a:ea typeface="Lato" panose="020F0502020204030203" pitchFamily="34" charset="0"/>
                  <a:cs typeface="Lato" panose="020F0502020204030203" pitchFamily="34" charset="0"/>
                </a:rPr>
                <a:t>New upper</a:t>
              </a:r>
            </a:p>
          </p:txBody>
        </p:sp>
        <p:sp>
          <p:nvSpPr>
            <p:cNvPr id="34" name="Line 19">
              <a:extLst>
                <a:ext uri="{FF2B5EF4-FFF2-40B4-BE49-F238E27FC236}">
                  <a16:creationId xmlns:a16="http://schemas.microsoft.com/office/drawing/2014/main" id="{F5E95DDB-AA58-D79F-5262-0C1104CBD55B}"/>
                </a:ext>
              </a:extLst>
            </p:cNvPr>
            <p:cNvSpPr>
              <a:spLocks noChangeShapeType="1"/>
            </p:cNvSpPr>
            <p:nvPr/>
          </p:nvSpPr>
          <p:spPr bwMode="auto">
            <a:xfrm flipV="1">
              <a:off x="5034913" y="5348945"/>
              <a:ext cx="0" cy="377825"/>
            </a:xfrm>
            <a:prstGeom prst="line">
              <a:avLst/>
            </a:prstGeom>
            <a:noFill/>
            <a:ln w="25400">
              <a:solidFill>
                <a:srgbClr val="C00000"/>
              </a:solidFill>
              <a:round/>
              <a:headEnd type="none" w="sm" len="sm"/>
              <a:tailEnd type="triangle" w="sm" len="sm"/>
            </a:ln>
          </p:spPr>
          <p:txBody>
            <a:bodyPr wrap="none" anchor="ctr"/>
            <a:lstStyle/>
            <a:p>
              <a:endParaRPr lang="en-US">
                <a:solidFill>
                  <a:schemeClr val="accent6"/>
                </a:solidFill>
                <a:latin typeface="Lato" panose="020F0502020204030203" pitchFamily="34" charset="0"/>
                <a:ea typeface="Lato" panose="020F0502020204030203" pitchFamily="34" charset="0"/>
                <a:cs typeface="Lato" panose="020F0502020204030203" pitchFamily="34" charset="0"/>
              </a:endParaRPr>
            </a:p>
          </p:txBody>
        </p:sp>
      </p:grpSp>
    </p:spTree>
    <p:custDataLst>
      <p:tags r:id="rId1"/>
    </p:custDataLst>
    <p:extLst>
      <p:ext uri="{BB962C8B-B14F-4D97-AF65-F5344CB8AC3E}">
        <p14:creationId xmlns:p14="http://schemas.microsoft.com/office/powerpoint/2010/main" val="32798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en-US" sz="3600">
                <a:cs typeface="Arial" panose="020B0604020202020204" pitchFamily="34" charset="0"/>
              </a:rPr>
              <a:t>2</a:t>
            </a:r>
            <a:r>
              <a:rPr lang="vi-VN" sz="3600">
                <a:cs typeface="Arial" panose="020B0604020202020204" pitchFamily="34" charset="0"/>
              </a:rPr>
              <a:t>. </a:t>
            </a:r>
            <a:r>
              <a:rPr lang="en-US" sz="3600">
                <a:cs typeface="Arial" panose="020B0604020202020204" pitchFamily="34" charset="0"/>
              </a:rPr>
              <a:t>TÌM KIẾM NHỊ PHÂN</a:t>
            </a:r>
            <a:endParaRPr lang="en-US" sz="3600" dirty="0">
              <a:cs typeface="Arial" panose="020B0604020202020204" pitchFamily="34" charset="0"/>
            </a:endParaRPr>
          </a:p>
        </p:txBody>
      </p:sp>
      <p:sp>
        <p:nvSpPr>
          <p:cNvPr id="18" name="Content Placeholder 17">
            <a:extLst>
              <a:ext uri="{FF2B5EF4-FFF2-40B4-BE49-F238E27FC236}">
                <a16:creationId xmlns:a16="http://schemas.microsoft.com/office/drawing/2014/main" id="{5B93309D-0448-2884-7D0D-61045CC28696}"/>
              </a:ext>
            </a:extLst>
          </p:cNvPr>
          <p:cNvSpPr>
            <a:spLocks noGrp="1"/>
          </p:cNvSpPr>
          <p:nvPr>
            <p:ph type="body" sz="quarter" idx="13"/>
          </p:nvPr>
        </p:nvSpPr>
        <p:spPr/>
        <p:txBody>
          <a:bodyPr/>
          <a:lstStyle/>
          <a:p>
            <a:r>
              <a:rPr lang="en-US" sz="2800" b="1">
                <a:latin typeface="Arial" panose="020B0604020202020204" pitchFamily="34" charset="0"/>
                <a:cs typeface="Arial" panose="020B0604020202020204" pitchFamily="34" charset="0"/>
              </a:rPr>
              <a:t>2.1. Bài toán</a:t>
            </a:r>
            <a:endParaRPr lang="en-US" dirty="0"/>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14</a:t>
            </a:fld>
            <a:endParaRPr lang="vi-VN"/>
          </a:p>
        </p:txBody>
      </p:sp>
      <mc:AlternateContent xmlns:mc="http://schemas.openxmlformats.org/markup-compatibility/2006">
        <mc:Choice xmlns:a14="http://schemas.microsoft.com/office/drawing/2010/main" Requires="a14">
          <p:sp>
            <p:nvSpPr>
              <p:cNvPr id="19" name="Content Placeholder 2">
                <a:extLst>
                  <a:ext uri="{FF2B5EF4-FFF2-40B4-BE49-F238E27FC236}">
                    <a16:creationId xmlns:a16="http://schemas.microsoft.com/office/drawing/2014/main" id="{FB23076E-248F-3F03-BC23-03BDB75E4B82}"/>
                  </a:ext>
                </a:extLst>
              </p:cNvPr>
              <p:cNvSpPr txBox="1">
                <a:spLocks/>
              </p:cNvSpPr>
              <p:nvPr/>
            </p:nvSpPr>
            <p:spPr>
              <a:xfrm>
                <a:off x="408306" y="1442171"/>
                <a:ext cx="10515599" cy="5075237"/>
              </a:xfrm>
              <a:prstGeom prst="rect">
                <a:avLst/>
              </a:prstGeom>
            </p:spPr>
            <p:txBody>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30000"/>
                  </a:lnSpc>
                  <a:spcBef>
                    <a:spcPts val="600"/>
                  </a:spcBef>
                  <a:spcAft>
                    <a:spcPts val="600"/>
                  </a:spcAft>
                </a:pPr>
                <a:r>
                  <a:rPr lang="vi-VN" sz="2400" dirty="0">
                    <a:latin typeface="Lato" panose="020F0502020204030203" pitchFamily="34" charset="0"/>
                    <a:ea typeface="Lato" panose="020F0502020204030203" pitchFamily="34" charset="0"/>
                    <a:cs typeface="Lato" panose="020F0502020204030203" pitchFamily="34" charset="0"/>
                  </a:rPr>
                  <a:t>Cho mảng số </a:t>
                </a:r>
                <a14:m>
                  <m:oMath xmlns:m="http://schemas.openxmlformats.org/officeDocument/2006/math">
                    <m:r>
                      <a:rPr lang="vi-VN" sz="2400" i="1" dirty="0" smtClean="0">
                        <a:latin typeface="Cambria Math" panose="02040503050406030204" pitchFamily="18" charset="0"/>
                      </a:rPr>
                      <m:t>𝑎</m:t>
                    </m:r>
                    <m:r>
                      <a:rPr lang="vi-VN" sz="2400" i="1" dirty="0" smtClean="0">
                        <a:latin typeface="Cambria Math" panose="02040503050406030204" pitchFamily="18" charset="0"/>
                      </a:rPr>
                      <m:t>[1..</m:t>
                    </m:r>
                    <m:r>
                      <a:rPr lang="vi-VN" sz="2400" i="1" dirty="0" smtClean="0">
                        <a:latin typeface="Cambria Math" panose="02040503050406030204" pitchFamily="18" charset="0"/>
                      </a:rPr>
                      <m:t>𝑛</m:t>
                    </m:r>
                    <m:r>
                      <a:rPr lang="vi-VN" sz="2400" i="1" dirty="0" smtClean="0">
                        <a:latin typeface="Cambria Math" panose="02040503050406030204" pitchFamily="18" charset="0"/>
                      </a:rPr>
                      <m:t>] </m:t>
                    </m:r>
                  </m:oMath>
                </a14:m>
                <a:r>
                  <a:rPr lang="vi-VN" sz="2400" dirty="0">
                    <a:latin typeface="Lato" panose="020F0502020204030203" pitchFamily="34" charset="0"/>
                    <a:ea typeface="Lato" panose="020F0502020204030203" pitchFamily="34" charset="0"/>
                    <a:cs typeface="Lato" panose="020F0502020204030203" pitchFamily="34" charset="0"/>
                  </a:rPr>
                  <a:t>được </a:t>
                </a:r>
                <a:r>
                  <a:rPr lang="vi-VN" sz="24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sắp xếp theo thứ tự không giảm </a:t>
                </a:r>
                <a:r>
                  <a:rPr lang="vi-VN" sz="2400" dirty="0">
                    <a:latin typeface="Lato" panose="020F0502020204030203" pitchFamily="34" charset="0"/>
                    <a:ea typeface="Lato" panose="020F0502020204030203" pitchFamily="34" charset="0"/>
                    <a:cs typeface="Lato" panose="020F0502020204030203" pitchFamily="34" charset="0"/>
                  </a:rPr>
                  <a:t>và số </a:t>
                </a:r>
                <a14:m>
                  <m:oMath xmlns:m="http://schemas.openxmlformats.org/officeDocument/2006/math">
                    <m:r>
                      <a:rPr lang="en-US" sz="2400" i="1" dirty="0" smtClean="0">
                        <a:solidFill>
                          <a:schemeClr val="tx2">
                            <a:lumMod val="75000"/>
                            <a:lumOff val="25000"/>
                          </a:schemeClr>
                        </a:solidFill>
                        <a:latin typeface="Cambria Math" panose="02040503050406030204" pitchFamily="18" charset="0"/>
                      </a:rPr>
                      <m:t>𝑥</m:t>
                    </m:r>
                  </m:oMath>
                </a14:m>
                <a:r>
                  <a:rPr lang="vi-VN" sz="2400" dirty="0">
                    <a:latin typeface="Lato" panose="020F0502020204030203" pitchFamily="34" charset="0"/>
                    <a:ea typeface="Lato" panose="020F0502020204030203" pitchFamily="34" charset="0"/>
                    <a:cs typeface="Lato" panose="020F0502020204030203" pitchFamily="34" charset="0"/>
                  </a:rPr>
                  <a:t>.</a:t>
                </a:r>
                <a:endParaRPr lang="en-US" sz="2400" dirty="0">
                  <a:latin typeface="Lato" panose="020F0502020204030203" pitchFamily="34" charset="0"/>
                  <a:ea typeface="Lato" panose="020F0502020204030203" pitchFamily="34" charset="0"/>
                  <a:cs typeface="Lato" panose="020F0502020204030203" pitchFamily="34" charset="0"/>
                </a:endParaRPr>
              </a:p>
              <a:p>
                <a:pPr marL="274320" indent="0" algn="just">
                  <a:lnSpc>
                    <a:spcPct val="130000"/>
                  </a:lnSpc>
                  <a:spcBef>
                    <a:spcPts val="600"/>
                  </a:spcBef>
                  <a:spcAft>
                    <a:spcPts val="600"/>
                  </a:spcAft>
                  <a:buNone/>
                </a:pPr>
                <a:r>
                  <a:rPr lang="vi-VN" sz="2400" dirty="0">
                    <a:latin typeface="Lato" panose="020F0502020204030203" pitchFamily="34" charset="0"/>
                    <a:ea typeface="Lato" panose="020F0502020204030203" pitchFamily="34" charset="0"/>
                    <a:cs typeface="Lato" panose="020F0502020204030203" pitchFamily="34" charset="0"/>
                  </a:rPr>
                  <a:t>Cần tìm chỉ số i (1 ≤ i ≤ n) sao cho </a:t>
                </a:r>
                <a14:m>
                  <m:oMath xmlns:m="http://schemas.openxmlformats.org/officeDocument/2006/math">
                    <m:r>
                      <a:rPr lang="en-US" sz="2400" i="1" dirty="0" smtClean="0">
                        <a:latin typeface="Cambria Math" panose="02040503050406030204" pitchFamily="18" charset="0"/>
                      </a:rPr>
                      <m:t>𝑎</m:t>
                    </m:r>
                    <m:r>
                      <a:rPr lang="vi-VN" sz="2400" i="1" dirty="0" smtClean="0">
                        <a:latin typeface="Cambria Math" panose="02040503050406030204" pitchFamily="18" charset="0"/>
                      </a:rPr>
                      <m:t>[</m:t>
                    </m:r>
                    <m:r>
                      <a:rPr lang="vi-VN" sz="2400" i="1" dirty="0" smtClean="0">
                        <a:latin typeface="Cambria Math" panose="02040503050406030204" pitchFamily="18" charset="0"/>
                      </a:rPr>
                      <m:t>𝑖</m:t>
                    </m:r>
                    <m:r>
                      <a:rPr lang="vi-VN" sz="2400" i="1" dirty="0" smtClean="0">
                        <a:latin typeface="Cambria Math" panose="02040503050406030204" pitchFamily="18" charset="0"/>
                      </a:rPr>
                      <m:t>] = </m:t>
                    </m:r>
                    <m:r>
                      <a:rPr lang="en-US" sz="2400" i="1" dirty="0" smtClean="0">
                        <a:solidFill>
                          <a:schemeClr val="tx2">
                            <a:lumMod val="75000"/>
                            <a:lumOff val="25000"/>
                          </a:schemeClr>
                        </a:solidFill>
                        <a:latin typeface="Cambria Math" panose="02040503050406030204" pitchFamily="18" charset="0"/>
                      </a:rPr>
                      <m:t>𝑥</m:t>
                    </m:r>
                  </m:oMath>
                </a14:m>
                <a:r>
                  <a:rPr lang="vi-VN" sz="2400" dirty="0">
                    <a:latin typeface="Lato" panose="020F0502020204030203" pitchFamily="34" charset="0"/>
                    <a:ea typeface="Lato" panose="020F0502020204030203" pitchFamily="34" charset="0"/>
                    <a:cs typeface="Lato" panose="020F0502020204030203" pitchFamily="34" charset="0"/>
                  </a:rPr>
                  <a:t>. </a:t>
                </a:r>
                <a:endParaRPr lang="en-US" sz="2400" dirty="0">
                  <a:latin typeface="Lato" panose="020F0502020204030203" pitchFamily="34" charset="0"/>
                  <a:ea typeface="Lato" panose="020F0502020204030203" pitchFamily="34" charset="0"/>
                  <a:cs typeface="Lato" panose="020F0502020204030203" pitchFamily="34" charset="0"/>
                </a:endParaRPr>
              </a:p>
              <a:p>
                <a:pPr algn="just">
                  <a:lnSpc>
                    <a:spcPct val="130000"/>
                  </a:lnSpc>
                  <a:spcBef>
                    <a:spcPts val="600"/>
                  </a:spcBef>
                  <a:spcAft>
                    <a:spcPts val="600"/>
                  </a:spcAft>
                </a:pP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Nhận</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xét</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14:m>
                  <m:oMath xmlns:m="http://schemas.openxmlformats.org/officeDocument/2006/math">
                    <m:r>
                      <a:rPr lang="en-US" sz="2400" i="1" dirty="0" smtClean="0">
                        <a:solidFill>
                          <a:schemeClr val="tx2">
                            <a:lumMod val="75000"/>
                            <a:lumOff val="25000"/>
                          </a:schemeClr>
                        </a:solidFill>
                        <a:latin typeface="Cambria Math" panose="02040503050406030204" pitchFamily="18" charset="0"/>
                      </a:rPr>
                      <m:t>𝑥</m:t>
                    </m:r>
                  </m:oMath>
                </a14:m>
                <a:r>
                  <a:rPr lang="vi-VN" sz="2400" dirty="0">
                    <a:latin typeface="Lato" panose="020F0502020204030203" pitchFamily="34" charset="0"/>
                    <a:ea typeface="Lato" panose="020F0502020204030203" pitchFamily="34" charset="0"/>
                    <a:cs typeface="Lato" panose="020F0502020204030203" pitchFamily="34" charset="0"/>
                  </a:rPr>
                  <a:t> c</a:t>
                </a:r>
                <a:r>
                  <a:rPr lang="en-US" sz="2400" dirty="0">
                    <a:latin typeface="Lato" panose="020F0502020204030203" pitchFamily="34" charset="0"/>
                    <a:ea typeface="Lato" panose="020F0502020204030203" pitchFamily="34" charset="0"/>
                    <a:cs typeface="Lato" panose="020F0502020204030203" pitchFamily="34" charset="0"/>
                  </a:rPr>
                  <a:t>ó </a:t>
                </a:r>
                <a:r>
                  <a:rPr lang="en-US" sz="2400" dirty="0" err="1">
                    <a:latin typeface="Lato" panose="020F0502020204030203" pitchFamily="34" charset="0"/>
                    <a:ea typeface="Lato" panose="020F0502020204030203" pitchFamily="34" charset="0"/>
                    <a:cs typeface="Lato" panose="020F0502020204030203" pitchFamily="34" charset="0"/>
                  </a:rPr>
                  <a:t>trong</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mảng</a:t>
                </a:r>
                <a:r>
                  <a:rPr lang="en-US" sz="2400" dirty="0">
                    <a:latin typeface="Lato" panose="020F0502020204030203" pitchFamily="34" charset="0"/>
                    <a:ea typeface="Lato" panose="020F0502020204030203" pitchFamily="34" charset="0"/>
                    <a:cs typeface="Lato" panose="020F0502020204030203" pitchFamily="34" charset="0"/>
                  </a:rPr>
                  <a:t> </a:t>
                </a:r>
                <a14:m>
                  <m:oMath xmlns:m="http://schemas.openxmlformats.org/officeDocument/2006/math">
                    <m:r>
                      <a:rPr lang="en-US" sz="2400" i="1" dirty="0" smtClean="0">
                        <a:latin typeface="Cambria Math" panose="02040503050406030204" pitchFamily="18" charset="0"/>
                      </a:rPr>
                      <m:t>𝑎</m:t>
                    </m:r>
                  </m:oMath>
                </a14:m>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thì</a:t>
                </a:r>
                <a:r>
                  <a:rPr lang="en-US" sz="2400" dirty="0">
                    <a:latin typeface="Lato" panose="020F0502020204030203" pitchFamily="34" charset="0"/>
                    <a:ea typeface="Lato" panose="020F0502020204030203" pitchFamily="34" charset="0"/>
                    <a:cs typeface="Lato" panose="020F0502020204030203" pitchFamily="34" charset="0"/>
                  </a:rPr>
                  <a:t> </a:t>
                </a:r>
                <a:r>
                  <a:rPr lang="vi-VN" sz="2400" dirty="0">
                    <a:latin typeface="Lato" panose="020F0502020204030203" pitchFamily="34" charset="0"/>
                    <a:ea typeface="Lato" panose="020F0502020204030203" pitchFamily="34" charset="0"/>
                    <a:cs typeface="Lato" panose="020F0502020204030203" pitchFamily="34" charset="0"/>
                  </a:rPr>
                  <a:t>hoặc là</a:t>
                </a:r>
                <a:r>
                  <a:rPr lang="en-US" sz="2400" dirty="0">
                    <a:latin typeface="Lato" panose="020F0502020204030203" pitchFamily="34" charset="0"/>
                    <a:ea typeface="Lato" panose="020F0502020204030203" pitchFamily="34" charset="0"/>
                    <a:cs typeface="Lato" panose="020F0502020204030203" pitchFamily="34" charset="0"/>
                  </a:rPr>
                  <a:t> </a:t>
                </a:r>
                <a14:m>
                  <m:oMath xmlns:m="http://schemas.openxmlformats.org/officeDocument/2006/math">
                    <m:r>
                      <a:rPr lang="en-US" sz="2400" i="1" dirty="0" smtClean="0">
                        <a:latin typeface="Cambria Math" panose="02040503050406030204" pitchFamily="18" charset="0"/>
                      </a:rPr>
                      <m:t>𝑥</m:t>
                    </m:r>
                  </m:oMath>
                </a14:m>
                <a:r>
                  <a:rPr lang="vi-VN" sz="2400" dirty="0">
                    <a:latin typeface="Lato" panose="020F0502020204030203" pitchFamily="34" charset="0"/>
                    <a:ea typeface="Lato" panose="020F0502020204030203" pitchFamily="34" charset="0"/>
                    <a:cs typeface="Lato" panose="020F0502020204030203" pitchFamily="34" charset="0"/>
                  </a:rPr>
                  <a:t> </a:t>
                </a:r>
              </a:p>
              <a:p>
                <a:pPr marL="182880" lvl="1" indent="0" algn="just">
                  <a:lnSpc>
                    <a:spcPct val="130000"/>
                  </a:lnSpc>
                  <a:spcBef>
                    <a:spcPts val="600"/>
                  </a:spcBef>
                  <a:spcAft>
                    <a:spcPts val="600"/>
                  </a:spcAft>
                  <a:buNone/>
                </a:pPr>
                <a:r>
                  <a:rPr lang="en-US" dirty="0">
                    <a:latin typeface="Lato" panose="020F0502020204030203" pitchFamily="34" charset="0"/>
                    <a:ea typeface="Lato" panose="020F0502020204030203" pitchFamily="34" charset="0"/>
                    <a:cs typeface="Lato" panose="020F0502020204030203" pitchFamily="34" charset="0"/>
                  </a:rPr>
                  <a:t>(3) </a:t>
                </a:r>
                <a:r>
                  <a:rPr lang="vi-VN" dirty="0">
                    <a:latin typeface="Lato" panose="020F0502020204030203" pitchFamily="34" charset="0"/>
                    <a:ea typeface="Lato" panose="020F0502020204030203" pitchFamily="34" charset="0"/>
                    <a:cs typeface="Lato" panose="020F0502020204030203" pitchFamily="34" charset="0"/>
                  </a:rPr>
                  <a:t>nằm ở nửa bên phải (R) của mảng </a:t>
                </a:r>
                <a14:m>
                  <m:oMath xmlns:m="http://schemas.openxmlformats.org/officeDocument/2006/math">
                    <m:r>
                      <a:rPr lang="en-US" i="1" dirty="0">
                        <a:latin typeface="Cambria Math" panose="02040503050406030204" pitchFamily="18" charset="0"/>
                      </a:rPr>
                      <m:t>𝑎</m:t>
                    </m:r>
                  </m:oMath>
                </a14:m>
                <a:r>
                  <a:rPr lang="vi-VN" dirty="0">
                    <a:latin typeface="Lato" panose="020F0502020204030203" pitchFamily="34" charset="0"/>
                    <a:ea typeface="Lato" panose="020F0502020204030203" pitchFamily="34" charset="0"/>
                    <a:cs typeface="Lato" panose="020F0502020204030203" pitchFamily="34" charset="0"/>
                  </a:rPr>
                  <a:t>.</a:t>
                </a:r>
              </a:p>
            </p:txBody>
          </p:sp>
        </mc:Choice>
        <mc:Fallback>
          <p:sp>
            <p:nvSpPr>
              <p:cNvPr id="19" name="Content Placeholder 2">
                <a:extLst>
                  <a:ext uri="{FF2B5EF4-FFF2-40B4-BE49-F238E27FC236}">
                    <a16:creationId xmlns:a16="http://schemas.microsoft.com/office/drawing/2014/main" id="{FB23076E-248F-3F03-BC23-03BDB75E4B82}"/>
                  </a:ext>
                </a:extLst>
              </p:cNvPr>
              <p:cNvSpPr txBox="1">
                <a:spLocks noRot="1" noChangeAspect="1" noMove="1" noResize="1" noEditPoints="1" noAdjustHandles="1" noChangeArrowheads="1" noChangeShapeType="1" noTextEdit="1"/>
              </p:cNvSpPr>
              <p:nvPr/>
            </p:nvSpPr>
            <p:spPr>
              <a:xfrm>
                <a:off x="408306" y="1442171"/>
                <a:ext cx="10515599" cy="5075237"/>
              </a:xfrm>
              <a:prstGeom prst="rect">
                <a:avLst/>
              </a:prstGeom>
              <a:blipFill>
                <a:blip r:embed="rId4"/>
                <a:stretch>
                  <a:fillRect l="-812"/>
                </a:stretch>
              </a:blipFill>
            </p:spPr>
            <p:txBody>
              <a:bodyPr/>
              <a:lstStyle/>
              <a:p>
                <a:r>
                  <a:rPr lang="en-US">
                    <a:noFill/>
                  </a:rPr>
                  <a:t> </a:t>
                </a:r>
              </a:p>
            </p:txBody>
          </p:sp>
        </mc:Fallback>
      </mc:AlternateContent>
      <p:grpSp>
        <p:nvGrpSpPr>
          <p:cNvPr id="40" name="Group 39">
            <a:extLst>
              <a:ext uri="{FF2B5EF4-FFF2-40B4-BE49-F238E27FC236}">
                <a16:creationId xmlns:a16="http://schemas.microsoft.com/office/drawing/2014/main" id="{4E28C599-4892-2E47-30E2-BAC8C3156CC9}"/>
              </a:ext>
            </a:extLst>
          </p:cNvPr>
          <p:cNvGrpSpPr/>
          <p:nvPr/>
        </p:nvGrpSpPr>
        <p:grpSpPr>
          <a:xfrm>
            <a:off x="2368550" y="3947173"/>
            <a:ext cx="7470775" cy="2234862"/>
            <a:chOff x="1049229" y="4233025"/>
            <a:chExt cx="7470775" cy="2234862"/>
          </a:xfrm>
        </p:grpSpPr>
        <p:sp>
          <p:nvSpPr>
            <p:cNvPr id="3" name="Rectangle 26">
              <a:extLst>
                <a:ext uri="{FF2B5EF4-FFF2-40B4-BE49-F238E27FC236}">
                  <a16:creationId xmlns:a16="http://schemas.microsoft.com/office/drawing/2014/main" id="{A31163BB-201C-931E-5C4E-7D6F7C47CA37}"/>
                </a:ext>
              </a:extLst>
            </p:cNvPr>
            <p:cNvSpPr>
              <a:spLocks noChangeArrowheads="1"/>
            </p:cNvSpPr>
            <p:nvPr/>
          </p:nvSpPr>
          <p:spPr bwMode="auto">
            <a:xfrm>
              <a:off x="1049229" y="5069544"/>
              <a:ext cx="1054100" cy="596900"/>
            </a:xfrm>
            <a:prstGeom prst="rect">
              <a:avLst/>
            </a:prstGeom>
            <a:noFill/>
            <a:ln w="25400">
              <a:solidFill>
                <a:schemeClr val="accent6"/>
              </a:solidFill>
              <a:miter lim="800000"/>
              <a:headEnd/>
              <a:tailEnd/>
            </a:ln>
          </p:spPr>
          <p:txBody>
            <a:bodyPr wrap="none" anchor="ctr"/>
            <a:lstStyle/>
            <a:p>
              <a:pPr algn="ctr" eaLnBrk="0" hangingPunct="0"/>
              <a:endParaRPr lang="en-US">
                <a:solidFill>
                  <a:schemeClr val="accent6"/>
                </a:solidFill>
              </a:endParaRPr>
            </a:p>
          </p:txBody>
        </p:sp>
        <p:sp>
          <p:nvSpPr>
            <p:cNvPr id="4" name="Rectangle 27">
              <a:extLst>
                <a:ext uri="{FF2B5EF4-FFF2-40B4-BE49-F238E27FC236}">
                  <a16:creationId xmlns:a16="http://schemas.microsoft.com/office/drawing/2014/main" id="{4CDB822F-E2BA-4F38-1688-429F839CDD7B}"/>
                </a:ext>
              </a:extLst>
            </p:cNvPr>
            <p:cNvSpPr>
              <a:spLocks noChangeArrowheads="1"/>
            </p:cNvSpPr>
            <p:nvPr/>
          </p:nvSpPr>
          <p:spPr bwMode="auto">
            <a:xfrm>
              <a:off x="2116029" y="5069544"/>
              <a:ext cx="1066800" cy="596900"/>
            </a:xfrm>
            <a:prstGeom prst="rect">
              <a:avLst/>
            </a:prstGeom>
            <a:noFill/>
            <a:ln w="25400">
              <a:solidFill>
                <a:schemeClr val="accent6"/>
              </a:solidFill>
              <a:miter lim="800000"/>
              <a:headEnd/>
              <a:tailEnd/>
            </a:ln>
          </p:spPr>
          <p:txBody>
            <a:bodyPr wrap="none" anchor="ctr"/>
            <a:lstStyle/>
            <a:p>
              <a:pPr eaLnBrk="0" hangingPunct="0"/>
              <a:endParaRPr lang="en-US">
                <a:solidFill>
                  <a:schemeClr val="accent6"/>
                </a:solidFill>
              </a:endParaRPr>
            </a:p>
          </p:txBody>
        </p:sp>
        <p:sp>
          <p:nvSpPr>
            <p:cNvPr id="6" name="Rectangle 28">
              <a:extLst>
                <a:ext uri="{FF2B5EF4-FFF2-40B4-BE49-F238E27FC236}">
                  <a16:creationId xmlns:a16="http://schemas.microsoft.com/office/drawing/2014/main" id="{306EC28F-D48E-50A3-A98C-20A81660A1C5}"/>
                </a:ext>
              </a:extLst>
            </p:cNvPr>
            <p:cNvSpPr>
              <a:spLocks noChangeArrowheads="1"/>
            </p:cNvSpPr>
            <p:nvPr/>
          </p:nvSpPr>
          <p:spPr bwMode="auto">
            <a:xfrm>
              <a:off x="3182829" y="5069544"/>
              <a:ext cx="1054100" cy="596900"/>
            </a:xfrm>
            <a:prstGeom prst="rect">
              <a:avLst/>
            </a:prstGeom>
            <a:noFill/>
            <a:ln w="25400">
              <a:solidFill>
                <a:schemeClr val="accent6"/>
              </a:solidFill>
              <a:miter lim="800000"/>
              <a:headEnd/>
              <a:tailEnd/>
            </a:ln>
          </p:spPr>
          <p:txBody>
            <a:bodyPr wrap="none" anchor="ctr"/>
            <a:lstStyle/>
            <a:p>
              <a:pPr eaLnBrk="0" hangingPunct="0"/>
              <a:endParaRPr lang="en-US">
                <a:solidFill>
                  <a:schemeClr val="accent6"/>
                </a:solidFill>
              </a:endParaRPr>
            </a:p>
          </p:txBody>
        </p:sp>
        <p:sp>
          <p:nvSpPr>
            <p:cNvPr id="7" name="Rectangle 29">
              <a:extLst>
                <a:ext uri="{FF2B5EF4-FFF2-40B4-BE49-F238E27FC236}">
                  <a16:creationId xmlns:a16="http://schemas.microsoft.com/office/drawing/2014/main" id="{F1BEDF2C-8696-2564-A823-471AB9A5F583}"/>
                </a:ext>
              </a:extLst>
            </p:cNvPr>
            <p:cNvSpPr>
              <a:spLocks noChangeArrowheads="1"/>
            </p:cNvSpPr>
            <p:nvPr/>
          </p:nvSpPr>
          <p:spPr bwMode="auto">
            <a:xfrm>
              <a:off x="4249629" y="5069544"/>
              <a:ext cx="1054100" cy="596900"/>
            </a:xfrm>
            <a:prstGeom prst="rect">
              <a:avLst/>
            </a:prstGeom>
            <a:noFill/>
            <a:ln w="25400">
              <a:solidFill>
                <a:schemeClr val="accent6"/>
              </a:solidFill>
              <a:miter lim="800000"/>
              <a:headEnd/>
              <a:tailEnd/>
            </a:ln>
          </p:spPr>
          <p:txBody>
            <a:bodyPr wrap="none" anchor="ctr"/>
            <a:lstStyle/>
            <a:p>
              <a:pPr algn="ctr" eaLnBrk="0" hangingPunct="0"/>
              <a:endParaRPr lang="en-US">
                <a:solidFill>
                  <a:schemeClr val="accent6"/>
                </a:solidFill>
              </a:endParaRPr>
            </a:p>
          </p:txBody>
        </p:sp>
        <p:sp>
          <p:nvSpPr>
            <p:cNvPr id="8" name="Rectangle 30">
              <a:extLst>
                <a:ext uri="{FF2B5EF4-FFF2-40B4-BE49-F238E27FC236}">
                  <a16:creationId xmlns:a16="http://schemas.microsoft.com/office/drawing/2014/main" id="{A8C00C28-4F77-147E-9BC3-5D40246F9090}"/>
                </a:ext>
              </a:extLst>
            </p:cNvPr>
            <p:cNvSpPr>
              <a:spLocks noChangeArrowheads="1"/>
            </p:cNvSpPr>
            <p:nvPr/>
          </p:nvSpPr>
          <p:spPr bwMode="auto">
            <a:xfrm>
              <a:off x="5320238" y="5069544"/>
              <a:ext cx="1054100" cy="596900"/>
            </a:xfrm>
            <a:prstGeom prst="rect">
              <a:avLst/>
            </a:prstGeom>
            <a:noFill/>
            <a:ln w="25400">
              <a:solidFill>
                <a:schemeClr val="accent6"/>
              </a:solidFill>
              <a:miter lim="800000"/>
              <a:headEnd/>
              <a:tailEnd/>
            </a:ln>
          </p:spPr>
          <p:txBody>
            <a:bodyPr wrap="none" anchor="ctr"/>
            <a:lstStyle/>
            <a:p>
              <a:pPr algn="ctr" eaLnBrk="0" hangingPunct="0"/>
              <a:endParaRPr lang="en-US">
                <a:solidFill>
                  <a:schemeClr val="accent6"/>
                </a:solidFill>
              </a:endParaRPr>
            </a:p>
          </p:txBody>
        </p:sp>
        <p:sp>
          <p:nvSpPr>
            <p:cNvPr id="9" name="Rectangle 31">
              <a:extLst>
                <a:ext uri="{FF2B5EF4-FFF2-40B4-BE49-F238E27FC236}">
                  <a16:creationId xmlns:a16="http://schemas.microsoft.com/office/drawing/2014/main" id="{1697B5DE-FFF7-466A-E087-C17BDBCA6B39}"/>
                </a:ext>
              </a:extLst>
            </p:cNvPr>
            <p:cNvSpPr>
              <a:spLocks noChangeArrowheads="1"/>
            </p:cNvSpPr>
            <p:nvPr/>
          </p:nvSpPr>
          <p:spPr bwMode="auto">
            <a:xfrm>
              <a:off x="6392754" y="5069544"/>
              <a:ext cx="1054100" cy="596900"/>
            </a:xfrm>
            <a:prstGeom prst="rect">
              <a:avLst/>
            </a:prstGeom>
            <a:solidFill>
              <a:schemeClr val="accent1"/>
            </a:solidFill>
            <a:ln w="25400">
              <a:solidFill>
                <a:schemeClr val="accent6"/>
              </a:solidFill>
              <a:miter lim="800000"/>
              <a:headEnd/>
              <a:tailEnd/>
            </a:ln>
          </p:spPr>
          <p:txBody>
            <a:bodyPr wrap="none" anchor="ctr"/>
            <a:lstStyle/>
            <a:p>
              <a:pPr eaLnBrk="0" hangingPunct="0"/>
              <a:endParaRPr lang="en-US">
                <a:solidFill>
                  <a:schemeClr val="accent6"/>
                </a:solidFill>
              </a:endParaRPr>
            </a:p>
          </p:txBody>
        </p:sp>
        <p:sp>
          <p:nvSpPr>
            <p:cNvPr id="10" name="Rectangle 32">
              <a:extLst>
                <a:ext uri="{FF2B5EF4-FFF2-40B4-BE49-F238E27FC236}">
                  <a16:creationId xmlns:a16="http://schemas.microsoft.com/office/drawing/2014/main" id="{BDDE3CEF-6554-4089-2E07-197617C8791D}"/>
                </a:ext>
              </a:extLst>
            </p:cNvPr>
            <p:cNvSpPr>
              <a:spLocks noChangeArrowheads="1"/>
            </p:cNvSpPr>
            <p:nvPr/>
          </p:nvSpPr>
          <p:spPr bwMode="auto">
            <a:xfrm>
              <a:off x="7459554" y="5069544"/>
              <a:ext cx="1054100" cy="596900"/>
            </a:xfrm>
            <a:prstGeom prst="rect">
              <a:avLst/>
            </a:prstGeom>
            <a:noFill/>
            <a:ln w="25400">
              <a:solidFill>
                <a:schemeClr val="accent6"/>
              </a:solidFill>
              <a:miter lim="800000"/>
              <a:headEnd/>
              <a:tailEnd/>
            </a:ln>
          </p:spPr>
          <p:txBody>
            <a:bodyPr wrap="none" anchor="ctr"/>
            <a:lstStyle/>
            <a:p>
              <a:pPr algn="ctr" eaLnBrk="0" hangingPunct="0"/>
              <a:endParaRPr lang="en-US">
                <a:solidFill>
                  <a:schemeClr val="accent6"/>
                </a:solidFill>
              </a:endParaRPr>
            </a:p>
          </p:txBody>
        </p:sp>
        <p:sp>
          <p:nvSpPr>
            <p:cNvPr id="11" name="Text Box 33">
              <a:extLst>
                <a:ext uri="{FF2B5EF4-FFF2-40B4-BE49-F238E27FC236}">
                  <a16:creationId xmlns:a16="http://schemas.microsoft.com/office/drawing/2014/main" id="{7F7E25F6-FEC1-8B7D-1A46-53144784739B}"/>
                </a:ext>
              </a:extLst>
            </p:cNvPr>
            <p:cNvSpPr txBox="1">
              <a:spLocks noChangeArrowheads="1"/>
            </p:cNvSpPr>
            <p:nvPr/>
          </p:nvSpPr>
          <p:spPr bwMode="auto">
            <a:xfrm>
              <a:off x="1119079" y="6098555"/>
              <a:ext cx="914400" cy="369332"/>
            </a:xfrm>
            <a:prstGeom prst="rect">
              <a:avLst/>
            </a:prstGeom>
            <a:noFill/>
            <a:ln w="12700">
              <a:noFill/>
              <a:miter lim="800000"/>
              <a:headEnd type="none" w="sm" len="sm"/>
              <a:tailEnd type="none" w="sm" len="sm"/>
            </a:ln>
          </p:spPr>
          <p:txBody>
            <a:bodyPr>
              <a:spAutoFit/>
            </a:bodyPr>
            <a:lstStyle/>
            <a:p>
              <a:pPr algn="ctr" eaLnBrk="0" hangingPunct="0">
                <a:spcBef>
                  <a:spcPct val="50000"/>
                </a:spcBef>
              </a:pPr>
              <a:r>
                <a:rPr lang="en-US">
                  <a:solidFill>
                    <a:srgbClr val="002060"/>
                  </a:solidFill>
                </a:rPr>
                <a:t>lower</a:t>
              </a:r>
            </a:p>
          </p:txBody>
        </p:sp>
        <p:sp>
          <p:nvSpPr>
            <p:cNvPr id="12" name="Line 34">
              <a:extLst>
                <a:ext uri="{FF2B5EF4-FFF2-40B4-BE49-F238E27FC236}">
                  <a16:creationId xmlns:a16="http://schemas.microsoft.com/office/drawing/2014/main" id="{47B932A3-B349-950E-9CBE-DC18A6918FF0}"/>
                </a:ext>
              </a:extLst>
            </p:cNvPr>
            <p:cNvSpPr>
              <a:spLocks noChangeShapeType="1"/>
            </p:cNvSpPr>
            <p:nvPr/>
          </p:nvSpPr>
          <p:spPr bwMode="auto">
            <a:xfrm flipV="1">
              <a:off x="1576279" y="5748995"/>
              <a:ext cx="0" cy="377825"/>
            </a:xfrm>
            <a:prstGeom prst="line">
              <a:avLst/>
            </a:prstGeom>
            <a:noFill/>
            <a:ln w="25400">
              <a:solidFill>
                <a:schemeClr val="accent6"/>
              </a:solidFill>
              <a:round/>
              <a:headEnd type="none" w="sm" len="sm"/>
              <a:tailEnd type="triangle" w="sm" len="sm"/>
            </a:ln>
          </p:spPr>
          <p:txBody>
            <a:bodyPr wrap="none" anchor="ctr"/>
            <a:lstStyle/>
            <a:p>
              <a:pPr algn="ctr"/>
              <a:endParaRPr lang="en-US">
                <a:solidFill>
                  <a:schemeClr val="accent6"/>
                </a:solidFill>
              </a:endParaRPr>
            </a:p>
          </p:txBody>
        </p:sp>
        <p:sp>
          <p:nvSpPr>
            <p:cNvPr id="13" name="Text Box 35">
              <a:extLst>
                <a:ext uri="{FF2B5EF4-FFF2-40B4-BE49-F238E27FC236}">
                  <a16:creationId xmlns:a16="http://schemas.microsoft.com/office/drawing/2014/main" id="{D39EF0AF-F9C1-C047-3ADA-0DAAEC6E6FA3}"/>
                </a:ext>
              </a:extLst>
            </p:cNvPr>
            <p:cNvSpPr txBox="1">
              <a:spLocks noChangeArrowheads="1"/>
            </p:cNvSpPr>
            <p:nvPr/>
          </p:nvSpPr>
          <p:spPr bwMode="auto">
            <a:xfrm>
              <a:off x="4433779" y="6098555"/>
              <a:ext cx="685800" cy="369332"/>
            </a:xfrm>
            <a:prstGeom prst="rect">
              <a:avLst/>
            </a:prstGeom>
            <a:noFill/>
            <a:ln w="12700">
              <a:noFill/>
              <a:miter lim="800000"/>
              <a:headEnd type="none" w="sm" len="sm"/>
              <a:tailEnd type="none" w="sm" len="sm"/>
            </a:ln>
          </p:spPr>
          <p:txBody>
            <a:bodyPr>
              <a:spAutoFit/>
            </a:bodyPr>
            <a:lstStyle/>
            <a:p>
              <a:pPr algn="ctr" eaLnBrk="0" hangingPunct="0">
                <a:spcBef>
                  <a:spcPct val="50000"/>
                </a:spcBef>
              </a:pPr>
              <a:r>
                <a:rPr lang="en-US">
                  <a:solidFill>
                    <a:srgbClr val="002060"/>
                  </a:solidFill>
                </a:rPr>
                <a:t>mid</a:t>
              </a:r>
            </a:p>
          </p:txBody>
        </p:sp>
        <p:sp>
          <p:nvSpPr>
            <p:cNvPr id="14" name="Line 36">
              <a:extLst>
                <a:ext uri="{FF2B5EF4-FFF2-40B4-BE49-F238E27FC236}">
                  <a16:creationId xmlns:a16="http://schemas.microsoft.com/office/drawing/2014/main" id="{0DF50FA1-F3CE-80D0-ADE6-E93DE43E92A2}"/>
                </a:ext>
              </a:extLst>
            </p:cNvPr>
            <p:cNvSpPr>
              <a:spLocks noChangeShapeType="1"/>
            </p:cNvSpPr>
            <p:nvPr/>
          </p:nvSpPr>
          <p:spPr bwMode="auto">
            <a:xfrm flipV="1">
              <a:off x="4776679" y="5748995"/>
              <a:ext cx="0" cy="377825"/>
            </a:xfrm>
            <a:prstGeom prst="line">
              <a:avLst/>
            </a:prstGeom>
            <a:noFill/>
            <a:ln w="25400">
              <a:solidFill>
                <a:schemeClr val="accent6"/>
              </a:solidFill>
              <a:round/>
              <a:headEnd type="none" w="sm" len="sm"/>
              <a:tailEnd type="triangle" w="sm" len="sm"/>
            </a:ln>
          </p:spPr>
          <p:txBody>
            <a:bodyPr wrap="none" anchor="ctr"/>
            <a:lstStyle/>
            <a:p>
              <a:pPr algn="ctr"/>
              <a:endParaRPr lang="en-US">
                <a:solidFill>
                  <a:schemeClr val="accent6"/>
                </a:solidFill>
              </a:endParaRPr>
            </a:p>
          </p:txBody>
        </p:sp>
        <p:sp>
          <p:nvSpPr>
            <p:cNvPr id="15" name="Text Box 37">
              <a:extLst>
                <a:ext uri="{FF2B5EF4-FFF2-40B4-BE49-F238E27FC236}">
                  <a16:creationId xmlns:a16="http://schemas.microsoft.com/office/drawing/2014/main" id="{902F5423-EFB3-B8EB-0C55-0DBC88DEEF16}"/>
                </a:ext>
              </a:extLst>
            </p:cNvPr>
            <p:cNvSpPr txBox="1">
              <a:spLocks noChangeArrowheads="1"/>
            </p:cNvSpPr>
            <p:nvPr/>
          </p:nvSpPr>
          <p:spPr bwMode="auto">
            <a:xfrm>
              <a:off x="7453204" y="6098555"/>
              <a:ext cx="1066800" cy="369332"/>
            </a:xfrm>
            <a:prstGeom prst="rect">
              <a:avLst/>
            </a:prstGeom>
            <a:noFill/>
            <a:ln w="12700">
              <a:noFill/>
              <a:miter lim="800000"/>
              <a:headEnd type="none" w="sm" len="sm"/>
              <a:tailEnd type="none" w="sm" len="sm"/>
            </a:ln>
          </p:spPr>
          <p:txBody>
            <a:bodyPr>
              <a:spAutoFit/>
            </a:bodyPr>
            <a:lstStyle/>
            <a:p>
              <a:pPr algn="ctr" eaLnBrk="0" hangingPunct="0">
                <a:spcBef>
                  <a:spcPct val="50000"/>
                </a:spcBef>
              </a:pPr>
              <a:r>
                <a:rPr lang="en-US">
                  <a:solidFill>
                    <a:srgbClr val="002060"/>
                  </a:solidFill>
                </a:rPr>
                <a:t>upper</a:t>
              </a:r>
            </a:p>
          </p:txBody>
        </p:sp>
        <p:sp>
          <p:nvSpPr>
            <p:cNvPr id="35" name="Line 38">
              <a:extLst>
                <a:ext uri="{FF2B5EF4-FFF2-40B4-BE49-F238E27FC236}">
                  <a16:creationId xmlns:a16="http://schemas.microsoft.com/office/drawing/2014/main" id="{50C174DA-3C29-F542-BCAE-B7F105482051}"/>
                </a:ext>
              </a:extLst>
            </p:cNvPr>
            <p:cNvSpPr>
              <a:spLocks noChangeShapeType="1"/>
            </p:cNvSpPr>
            <p:nvPr/>
          </p:nvSpPr>
          <p:spPr bwMode="auto">
            <a:xfrm flipV="1">
              <a:off x="7986604" y="5748995"/>
              <a:ext cx="0" cy="377825"/>
            </a:xfrm>
            <a:prstGeom prst="line">
              <a:avLst/>
            </a:prstGeom>
            <a:noFill/>
            <a:ln w="25400">
              <a:solidFill>
                <a:schemeClr val="accent6"/>
              </a:solidFill>
              <a:round/>
              <a:headEnd type="none" w="sm" len="sm"/>
              <a:tailEnd type="triangle" w="sm" len="sm"/>
            </a:ln>
          </p:spPr>
          <p:txBody>
            <a:bodyPr wrap="none" anchor="ctr"/>
            <a:lstStyle/>
            <a:p>
              <a:pPr algn="ctr"/>
              <a:endParaRPr lang="en-US">
                <a:solidFill>
                  <a:schemeClr val="accent6"/>
                </a:solidFill>
              </a:endParaRPr>
            </a:p>
          </p:txBody>
        </p:sp>
        <mc:AlternateContent xmlns:mc="http://schemas.openxmlformats.org/markup-compatibility/2006" xmlns:a14="http://schemas.microsoft.com/office/drawing/2010/main">
          <mc:Choice Requires="a14">
            <p:sp>
              <p:nvSpPr>
                <p:cNvPr id="36" name="Text Box 39">
                  <a:extLst>
                    <a:ext uri="{FF2B5EF4-FFF2-40B4-BE49-F238E27FC236}">
                      <a16:creationId xmlns:a16="http://schemas.microsoft.com/office/drawing/2014/main" id="{DFDAB88E-0B0B-19FA-53CB-5C5AA5B5C7BB}"/>
                    </a:ext>
                  </a:extLst>
                </p:cNvPr>
                <p:cNvSpPr txBox="1">
                  <a:spLocks noChangeArrowheads="1"/>
                </p:cNvSpPr>
                <p:nvPr/>
              </p:nvSpPr>
              <p:spPr bwMode="auto">
                <a:xfrm>
                  <a:off x="6386404" y="4233025"/>
                  <a:ext cx="1066800" cy="369332"/>
                </a:xfrm>
                <a:prstGeom prst="rect">
                  <a:avLst/>
                </a:prstGeom>
                <a:noFill/>
                <a:ln w="12700">
                  <a:noFill/>
                  <a:miter lim="800000"/>
                  <a:headEnd type="none" w="sm" len="sm"/>
                  <a:tailEnd type="none" w="sm" len="sm"/>
                </a:ln>
              </p:spPr>
              <p:txBody>
                <a:bodyPr>
                  <a:spAutoFit/>
                </a:bodyPr>
                <a:lstStyle/>
                <a:p>
                  <a:pPr eaLnBrk="0" hangingPunct="0">
                    <a:spcBef>
                      <a:spcPct val="50000"/>
                    </a:spcBef>
                  </a:pPr>
                  <a14:m>
                    <m:oMathPara xmlns:m="http://schemas.openxmlformats.org/officeDocument/2006/math">
                      <m:oMathParaPr>
                        <m:jc m:val="centerGroup"/>
                      </m:oMathParaPr>
                      <m:oMath xmlns:m="http://schemas.openxmlformats.org/officeDocument/2006/math">
                        <m:r>
                          <a:rPr lang="en-US" i="1" dirty="0" smtClean="0">
                            <a:solidFill>
                              <a:srgbClr val="002060"/>
                            </a:solidFill>
                            <a:latin typeface="Cambria Math" panose="02040503050406030204" pitchFamily="18" charset="0"/>
                          </a:rPr>
                          <m:t>𝑥</m:t>
                        </m:r>
                      </m:oMath>
                    </m:oMathPara>
                  </a14:m>
                  <a:endParaRPr lang="en-US" dirty="0">
                    <a:solidFill>
                      <a:srgbClr val="002060"/>
                    </a:solidFill>
                  </a:endParaRPr>
                </a:p>
              </p:txBody>
            </p:sp>
          </mc:Choice>
          <mc:Fallback xmlns="">
            <p:sp>
              <p:nvSpPr>
                <p:cNvPr id="36" name="Text Box 39">
                  <a:extLst>
                    <a:ext uri="{FF2B5EF4-FFF2-40B4-BE49-F238E27FC236}">
                      <a16:creationId xmlns:a16="http://schemas.microsoft.com/office/drawing/2014/main" id="{DFDAB88E-0B0B-19FA-53CB-5C5AA5B5C7BB}"/>
                    </a:ext>
                  </a:extLst>
                </p:cNvPr>
                <p:cNvSpPr txBox="1">
                  <a:spLocks noRot="1" noChangeAspect="1" noMove="1" noResize="1" noEditPoints="1" noAdjustHandles="1" noChangeArrowheads="1" noChangeShapeType="1" noTextEdit="1"/>
                </p:cNvSpPr>
                <p:nvPr/>
              </p:nvSpPr>
              <p:spPr bwMode="auto">
                <a:xfrm>
                  <a:off x="6386404" y="4233025"/>
                  <a:ext cx="1066800" cy="369332"/>
                </a:xfrm>
                <a:prstGeom prst="rect">
                  <a:avLst/>
                </a:prstGeom>
                <a:blipFill>
                  <a:blip r:embed="rId5"/>
                  <a:stretch>
                    <a:fillRect/>
                  </a:stretch>
                </a:blipFill>
                <a:ln w="12700">
                  <a:noFill/>
                  <a:miter lim="800000"/>
                  <a:headEnd type="none" w="sm" len="sm"/>
                  <a:tailEnd type="none" w="sm" len="sm"/>
                </a:ln>
              </p:spPr>
              <p:txBody>
                <a:bodyPr/>
                <a:lstStyle/>
                <a:p>
                  <a:r>
                    <a:rPr lang="en-US">
                      <a:noFill/>
                    </a:rPr>
                    <a:t> </a:t>
                  </a:r>
                </a:p>
              </p:txBody>
            </p:sp>
          </mc:Fallback>
        </mc:AlternateContent>
        <p:sp>
          <p:nvSpPr>
            <p:cNvPr id="37" name="Line 40">
              <a:extLst>
                <a:ext uri="{FF2B5EF4-FFF2-40B4-BE49-F238E27FC236}">
                  <a16:creationId xmlns:a16="http://schemas.microsoft.com/office/drawing/2014/main" id="{AAD77B4A-5895-7A66-3A38-AACED43ABB81}"/>
                </a:ext>
              </a:extLst>
            </p:cNvPr>
            <p:cNvSpPr>
              <a:spLocks noChangeShapeType="1"/>
            </p:cNvSpPr>
            <p:nvPr/>
          </p:nvSpPr>
          <p:spPr bwMode="auto">
            <a:xfrm>
              <a:off x="6919804" y="4605994"/>
              <a:ext cx="0" cy="381000"/>
            </a:xfrm>
            <a:prstGeom prst="line">
              <a:avLst/>
            </a:prstGeom>
            <a:noFill/>
            <a:ln w="25400">
              <a:solidFill>
                <a:schemeClr val="accent6"/>
              </a:solidFill>
              <a:round/>
              <a:headEnd type="none" w="sm" len="sm"/>
              <a:tailEnd type="triangle" w="sm" len="sm"/>
            </a:ln>
          </p:spPr>
          <p:txBody>
            <a:bodyPr wrap="none" anchor="ctr"/>
            <a:lstStyle/>
            <a:p>
              <a:endParaRPr lang="en-US">
                <a:solidFill>
                  <a:schemeClr val="accent6"/>
                </a:solidFill>
              </a:endParaRPr>
            </a:p>
          </p:txBody>
        </p:sp>
        <p:sp>
          <p:nvSpPr>
            <p:cNvPr id="38" name="Text Box 42">
              <a:extLst>
                <a:ext uri="{FF2B5EF4-FFF2-40B4-BE49-F238E27FC236}">
                  <a16:creationId xmlns:a16="http://schemas.microsoft.com/office/drawing/2014/main" id="{C2521F09-BF9C-4040-5BE2-7AB1C34C0BAB}"/>
                </a:ext>
              </a:extLst>
            </p:cNvPr>
            <p:cNvSpPr txBox="1">
              <a:spLocks noChangeArrowheads="1"/>
            </p:cNvSpPr>
            <p:nvPr/>
          </p:nvSpPr>
          <p:spPr bwMode="auto">
            <a:xfrm>
              <a:off x="5040838" y="6098555"/>
              <a:ext cx="1612900" cy="369332"/>
            </a:xfrm>
            <a:prstGeom prst="rect">
              <a:avLst/>
            </a:prstGeom>
            <a:noFill/>
            <a:ln w="12700">
              <a:noFill/>
              <a:miter lim="800000"/>
              <a:headEnd type="none" w="sm" len="sm"/>
              <a:tailEnd type="none" w="sm" len="sm"/>
            </a:ln>
          </p:spPr>
          <p:txBody>
            <a:bodyPr wrap="square">
              <a:spAutoFit/>
            </a:bodyPr>
            <a:lstStyle/>
            <a:p>
              <a:pPr algn="ctr" eaLnBrk="0" hangingPunct="0">
                <a:spcBef>
                  <a:spcPct val="50000"/>
                </a:spcBef>
              </a:pPr>
              <a:r>
                <a:rPr lang="en-US" dirty="0">
                  <a:solidFill>
                    <a:srgbClr val="002060"/>
                  </a:solidFill>
                </a:rPr>
                <a:t>New lower</a:t>
              </a:r>
            </a:p>
          </p:txBody>
        </p:sp>
        <p:sp>
          <p:nvSpPr>
            <p:cNvPr id="39" name="Line 43">
              <a:extLst>
                <a:ext uri="{FF2B5EF4-FFF2-40B4-BE49-F238E27FC236}">
                  <a16:creationId xmlns:a16="http://schemas.microsoft.com/office/drawing/2014/main" id="{67483A36-6C72-7A18-8C57-B62AB0D88617}"/>
                </a:ext>
              </a:extLst>
            </p:cNvPr>
            <p:cNvSpPr>
              <a:spLocks noChangeShapeType="1"/>
            </p:cNvSpPr>
            <p:nvPr/>
          </p:nvSpPr>
          <p:spPr bwMode="auto">
            <a:xfrm flipV="1">
              <a:off x="5847288" y="5748995"/>
              <a:ext cx="0" cy="374100"/>
            </a:xfrm>
            <a:prstGeom prst="line">
              <a:avLst/>
            </a:prstGeom>
            <a:noFill/>
            <a:ln w="25400">
              <a:solidFill>
                <a:srgbClr val="C00000"/>
              </a:solidFill>
              <a:round/>
              <a:headEnd type="none" w="sm" len="sm"/>
              <a:tailEnd type="triangle" w="sm" len="sm"/>
            </a:ln>
          </p:spPr>
          <p:txBody>
            <a:bodyPr wrap="none" anchor="ctr"/>
            <a:lstStyle/>
            <a:p>
              <a:pPr algn="ctr"/>
              <a:endParaRPr lang="en-US">
                <a:solidFill>
                  <a:schemeClr val="accent6"/>
                </a:solidFill>
              </a:endParaRPr>
            </a:p>
          </p:txBody>
        </p:sp>
      </p:grpSp>
    </p:spTree>
    <p:custDataLst>
      <p:tags r:id="rId1"/>
    </p:custDataLst>
    <p:extLst>
      <p:ext uri="{BB962C8B-B14F-4D97-AF65-F5344CB8AC3E}">
        <p14:creationId xmlns:p14="http://schemas.microsoft.com/office/powerpoint/2010/main" val="3161006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en-US" sz="3600">
                <a:cs typeface="Arial" panose="020B0604020202020204" pitchFamily="34" charset="0"/>
              </a:rPr>
              <a:t>2</a:t>
            </a:r>
            <a:r>
              <a:rPr lang="vi-VN" sz="3600">
                <a:cs typeface="Arial" panose="020B0604020202020204" pitchFamily="34" charset="0"/>
              </a:rPr>
              <a:t>. </a:t>
            </a:r>
            <a:r>
              <a:rPr lang="en-US" sz="3600">
                <a:cs typeface="Arial" panose="020B0604020202020204" pitchFamily="34" charset="0"/>
              </a:rPr>
              <a:t>TÌM KIẾM NHỊ PHÂN</a:t>
            </a:r>
            <a:endParaRPr lang="en-US" sz="3600" dirty="0">
              <a:cs typeface="Arial" panose="020B0604020202020204" pitchFamily="34" charset="0"/>
            </a:endParaRPr>
          </a:p>
        </p:txBody>
      </p:sp>
      <p:sp>
        <p:nvSpPr>
          <p:cNvPr id="6" name="Content Placeholder 17">
            <a:extLst>
              <a:ext uri="{FF2B5EF4-FFF2-40B4-BE49-F238E27FC236}">
                <a16:creationId xmlns:a16="http://schemas.microsoft.com/office/drawing/2014/main" id="{884C6C92-E57A-E22D-0A36-48FC9ED6D9AE}"/>
              </a:ext>
            </a:extLst>
          </p:cNvPr>
          <p:cNvSpPr>
            <a:spLocks noGrp="1"/>
          </p:cNvSpPr>
          <p:nvPr>
            <p:ph type="body" sz="quarter" idx="13"/>
          </p:nvPr>
        </p:nvSpPr>
        <p:spPr/>
        <p:txBody>
          <a:bodyPr/>
          <a:lstStyle/>
          <a:p>
            <a:r>
              <a:rPr lang="en-US" sz="2800" b="1">
                <a:latin typeface="Arial" panose="020B0604020202020204" pitchFamily="34" charset="0"/>
                <a:cs typeface="Arial" panose="020B0604020202020204" pitchFamily="34" charset="0"/>
              </a:rPr>
              <a:t>2.1. Bài toán</a:t>
            </a:r>
            <a:endParaRPr lang="en-US" dirty="0"/>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15</a:t>
            </a:fld>
            <a:endParaRPr lang="vi-VN"/>
          </a:p>
        </p:txBody>
      </p:sp>
      <mc:AlternateContent xmlns:mc="http://schemas.openxmlformats.org/markup-compatibility/2006">
        <mc:Choice xmlns:a14="http://schemas.microsoft.com/office/drawing/2010/main" Requires="a14">
          <p:sp>
            <p:nvSpPr>
              <p:cNvPr id="19" name="Content Placeholder 2">
                <a:extLst>
                  <a:ext uri="{FF2B5EF4-FFF2-40B4-BE49-F238E27FC236}">
                    <a16:creationId xmlns:a16="http://schemas.microsoft.com/office/drawing/2014/main" id="{FB23076E-248F-3F03-BC23-03BDB75E4B82}"/>
                  </a:ext>
                </a:extLst>
              </p:cNvPr>
              <p:cNvSpPr txBox="1">
                <a:spLocks/>
              </p:cNvSpPr>
              <p:nvPr/>
            </p:nvSpPr>
            <p:spPr>
              <a:xfrm>
                <a:off x="406597" y="1439206"/>
                <a:ext cx="10515599" cy="5075237"/>
              </a:xfrm>
              <a:prstGeom prst="rect">
                <a:avLst/>
              </a:prstGeom>
            </p:spPr>
            <p:txBody>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30000"/>
                  </a:lnSpc>
                  <a:spcBef>
                    <a:spcPts val="600"/>
                  </a:spcBef>
                  <a:spcAft>
                    <a:spcPts val="600"/>
                  </a:spcAft>
                </a:pPr>
                <a:r>
                  <a:rPr lang="vi-VN" sz="2400" dirty="0">
                    <a:latin typeface="Lato" panose="020F0502020204030203" pitchFamily="34" charset="0"/>
                    <a:ea typeface="Lato" panose="020F0502020204030203" pitchFamily="34" charset="0"/>
                    <a:cs typeface="Lato" panose="020F0502020204030203" pitchFamily="34" charset="0"/>
                  </a:rPr>
                  <a:t>Cho mảng số </a:t>
                </a:r>
                <a14:m>
                  <m:oMath xmlns:m="http://schemas.openxmlformats.org/officeDocument/2006/math">
                    <m:r>
                      <a:rPr lang="vi-VN" sz="2400" i="1" dirty="0" smtClean="0">
                        <a:latin typeface="Cambria Math" panose="02040503050406030204" pitchFamily="18" charset="0"/>
                      </a:rPr>
                      <m:t>𝑎</m:t>
                    </m:r>
                    <m:r>
                      <a:rPr lang="vi-VN" sz="2400" i="1" dirty="0" smtClean="0">
                        <a:latin typeface="Cambria Math" panose="02040503050406030204" pitchFamily="18" charset="0"/>
                      </a:rPr>
                      <m:t>[1..</m:t>
                    </m:r>
                    <m:r>
                      <a:rPr lang="vi-VN" sz="2400" i="1" dirty="0" smtClean="0">
                        <a:latin typeface="Cambria Math" panose="02040503050406030204" pitchFamily="18" charset="0"/>
                      </a:rPr>
                      <m:t>𝑛</m:t>
                    </m:r>
                    <m:r>
                      <a:rPr lang="vi-VN" sz="2400" i="1" dirty="0" smtClean="0">
                        <a:latin typeface="Cambria Math" panose="02040503050406030204" pitchFamily="18" charset="0"/>
                      </a:rPr>
                      <m:t>] </m:t>
                    </m:r>
                  </m:oMath>
                </a14:m>
                <a:r>
                  <a:rPr lang="vi-VN" sz="2400" dirty="0">
                    <a:latin typeface="Lato" panose="020F0502020204030203" pitchFamily="34" charset="0"/>
                    <a:ea typeface="Lato" panose="020F0502020204030203" pitchFamily="34" charset="0"/>
                    <a:cs typeface="Lato" panose="020F0502020204030203" pitchFamily="34" charset="0"/>
                  </a:rPr>
                  <a:t>được </a:t>
                </a:r>
                <a:r>
                  <a:rPr lang="vi-VN" sz="24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sắp xếp theo thứ tự không giảm </a:t>
                </a:r>
                <a:r>
                  <a:rPr lang="vi-VN" sz="2400" dirty="0">
                    <a:latin typeface="Lato" panose="020F0502020204030203" pitchFamily="34" charset="0"/>
                    <a:ea typeface="Lato" panose="020F0502020204030203" pitchFamily="34" charset="0"/>
                    <a:cs typeface="Lato" panose="020F0502020204030203" pitchFamily="34" charset="0"/>
                  </a:rPr>
                  <a:t>và số </a:t>
                </a:r>
                <a14:m>
                  <m:oMath xmlns:m="http://schemas.openxmlformats.org/officeDocument/2006/math">
                    <m:r>
                      <a:rPr lang="en-US" sz="2400" i="1" dirty="0" smtClean="0">
                        <a:solidFill>
                          <a:schemeClr val="tx2">
                            <a:lumMod val="75000"/>
                            <a:lumOff val="25000"/>
                          </a:schemeClr>
                        </a:solidFill>
                        <a:latin typeface="Cambria Math" panose="02040503050406030204" pitchFamily="18" charset="0"/>
                      </a:rPr>
                      <m:t>𝑥</m:t>
                    </m:r>
                  </m:oMath>
                </a14:m>
                <a:r>
                  <a:rPr lang="vi-VN" sz="2400" dirty="0">
                    <a:latin typeface="Lato" panose="020F0502020204030203" pitchFamily="34" charset="0"/>
                    <a:ea typeface="Lato" panose="020F0502020204030203" pitchFamily="34" charset="0"/>
                    <a:cs typeface="Lato" panose="020F0502020204030203" pitchFamily="34" charset="0"/>
                  </a:rPr>
                  <a:t>.</a:t>
                </a:r>
                <a:endParaRPr lang="en-US" sz="2400" dirty="0">
                  <a:latin typeface="Lato" panose="020F0502020204030203" pitchFamily="34" charset="0"/>
                  <a:ea typeface="Lato" panose="020F0502020204030203" pitchFamily="34" charset="0"/>
                  <a:cs typeface="Lato" panose="020F0502020204030203" pitchFamily="34" charset="0"/>
                </a:endParaRPr>
              </a:p>
              <a:p>
                <a:pPr marL="274320" indent="0" algn="just">
                  <a:lnSpc>
                    <a:spcPct val="130000"/>
                  </a:lnSpc>
                  <a:spcBef>
                    <a:spcPts val="600"/>
                  </a:spcBef>
                  <a:spcAft>
                    <a:spcPts val="600"/>
                  </a:spcAft>
                  <a:buNone/>
                </a:pPr>
                <a:r>
                  <a:rPr lang="vi-VN" sz="2400" dirty="0">
                    <a:latin typeface="Lato" panose="020F0502020204030203" pitchFamily="34" charset="0"/>
                    <a:ea typeface="Lato" panose="020F0502020204030203" pitchFamily="34" charset="0"/>
                    <a:cs typeface="Lato" panose="020F0502020204030203" pitchFamily="34" charset="0"/>
                  </a:rPr>
                  <a:t>Cần tìm chỉ số i (1 ≤ i ≤ n) sao cho </a:t>
                </a:r>
                <a14:m>
                  <m:oMath xmlns:m="http://schemas.openxmlformats.org/officeDocument/2006/math">
                    <m:r>
                      <a:rPr lang="en-US" sz="2400" i="1" dirty="0" smtClean="0">
                        <a:latin typeface="Cambria Math" panose="02040503050406030204" pitchFamily="18" charset="0"/>
                      </a:rPr>
                      <m:t>𝑎</m:t>
                    </m:r>
                    <m:r>
                      <a:rPr lang="vi-VN" sz="2400" i="1" dirty="0" smtClean="0">
                        <a:latin typeface="Cambria Math" panose="02040503050406030204" pitchFamily="18" charset="0"/>
                      </a:rPr>
                      <m:t>[</m:t>
                    </m:r>
                    <m:r>
                      <a:rPr lang="vi-VN" sz="2400" i="1" dirty="0" smtClean="0">
                        <a:latin typeface="Cambria Math" panose="02040503050406030204" pitchFamily="18" charset="0"/>
                      </a:rPr>
                      <m:t>𝑖</m:t>
                    </m:r>
                    <m:r>
                      <a:rPr lang="vi-VN" sz="2400" i="1" dirty="0" smtClean="0">
                        <a:latin typeface="Cambria Math" panose="02040503050406030204" pitchFamily="18" charset="0"/>
                      </a:rPr>
                      <m:t>] = </m:t>
                    </m:r>
                    <m:r>
                      <a:rPr lang="en-US" sz="2400" i="1" dirty="0" smtClean="0">
                        <a:solidFill>
                          <a:schemeClr val="tx2">
                            <a:lumMod val="75000"/>
                            <a:lumOff val="25000"/>
                          </a:schemeClr>
                        </a:solidFill>
                        <a:latin typeface="Cambria Math" panose="02040503050406030204" pitchFamily="18" charset="0"/>
                      </a:rPr>
                      <m:t>𝑥</m:t>
                    </m:r>
                  </m:oMath>
                </a14:m>
                <a:r>
                  <a:rPr lang="vi-VN" sz="2400" dirty="0">
                    <a:latin typeface="Lato" panose="020F0502020204030203" pitchFamily="34" charset="0"/>
                    <a:ea typeface="Lato" panose="020F0502020204030203" pitchFamily="34" charset="0"/>
                    <a:cs typeface="Lato" panose="020F0502020204030203" pitchFamily="34" charset="0"/>
                  </a:rPr>
                  <a:t>. </a:t>
                </a:r>
                <a:endParaRPr lang="en-US" sz="2400" dirty="0">
                  <a:latin typeface="Lato" panose="020F0502020204030203" pitchFamily="34" charset="0"/>
                  <a:ea typeface="Lato" panose="020F0502020204030203" pitchFamily="34" charset="0"/>
                  <a:cs typeface="Lato" panose="020F0502020204030203" pitchFamily="34" charset="0"/>
                </a:endParaRPr>
              </a:p>
              <a:p>
                <a:pPr algn="just">
                  <a:lnSpc>
                    <a:spcPct val="130000"/>
                  </a:lnSpc>
                  <a:spcBef>
                    <a:spcPts val="600"/>
                  </a:spcBef>
                  <a:spcAft>
                    <a:spcPts val="600"/>
                  </a:spcAft>
                </a:pP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Nhận</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xét</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a:t>
                </a:r>
                <a:endParaRPr lang="vi-VN" sz="2400" dirty="0">
                  <a:latin typeface="Lato" panose="020F0502020204030203" pitchFamily="34" charset="0"/>
                  <a:ea typeface="Lato" panose="020F0502020204030203" pitchFamily="34" charset="0"/>
                  <a:cs typeface="Lato" panose="020F0502020204030203" pitchFamily="34" charset="0"/>
                </a:endParaRPr>
              </a:p>
              <a:p>
                <a:pPr lvl="1" algn="just">
                  <a:lnSpc>
                    <a:spcPct val="130000"/>
                  </a:lnSpc>
                  <a:spcBef>
                    <a:spcPts val="600"/>
                  </a:spcBef>
                  <a:spcAft>
                    <a:spcPts val="600"/>
                  </a:spcAft>
                  <a:buSzPct val="100000"/>
                </a:pPr>
                <a:r>
                  <a:rPr lang="vi-VN" dirty="0">
                    <a:latin typeface="Lato" panose="020F0502020204030203" pitchFamily="34" charset="0"/>
                    <a:ea typeface="Lato" panose="020F0502020204030203" pitchFamily="34" charset="0"/>
                    <a:cs typeface="Lato" panose="020F0502020204030203" pitchFamily="34" charset="0"/>
                  </a:rPr>
                  <a:t>Tình huống </a:t>
                </a:r>
                <a:r>
                  <a:rPr lang="en-US" dirty="0">
                    <a:latin typeface="Lato" panose="020F0502020204030203" pitchFamily="34" charset="0"/>
                    <a:ea typeface="Lato" panose="020F0502020204030203" pitchFamily="34" charset="0"/>
                    <a:cs typeface="Lato" panose="020F0502020204030203" pitchFamily="34" charset="0"/>
                  </a:rPr>
                  <a:t>(2) </a:t>
                </a:r>
                <a:r>
                  <a:rPr lang="en-US" dirty="0" err="1">
                    <a:latin typeface="Lato" panose="020F0502020204030203" pitchFamily="34" charset="0"/>
                    <a:ea typeface="Lato" panose="020F0502020204030203" pitchFamily="34" charset="0"/>
                    <a:cs typeface="Lato" panose="020F0502020204030203" pitchFamily="34" charset="0"/>
                  </a:rPr>
                  <a:t>và</a:t>
                </a:r>
                <a:r>
                  <a:rPr lang="en-US" dirty="0">
                    <a:latin typeface="Lato" panose="020F0502020204030203" pitchFamily="34" charset="0"/>
                    <a:ea typeface="Lato" panose="020F0502020204030203" pitchFamily="34" charset="0"/>
                    <a:cs typeface="Lato" panose="020F0502020204030203" pitchFamily="34" charset="0"/>
                  </a:rPr>
                  <a:t> (3)</a:t>
                </a:r>
                <a:r>
                  <a:rPr lang="vi-VN" dirty="0">
                    <a:latin typeface="Lato" panose="020F0502020204030203" pitchFamily="34" charset="0"/>
                    <a:ea typeface="Lato" panose="020F0502020204030203" pitchFamily="34" charset="0"/>
                    <a:cs typeface="Lato" panose="020F0502020204030203" pitchFamily="34" charset="0"/>
                  </a:rPr>
                  <a:t> xảy ra chỉ khi </a:t>
                </a:r>
                <a14:m>
                  <m:oMath xmlns:m="http://schemas.openxmlformats.org/officeDocument/2006/math">
                    <m:r>
                      <a:rPr lang="en-US" i="1" dirty="0" smtClean="0">
                        <a:latin typeface="Cambria Math" panose="02040503050406030204" pitchFamily="18" charset="0"/>
                      </a:rPr>
                      <m:t>𝑥</m:t>
                    </m:r>
                  </m:oMath>
                </a14:m>
                <a:r>
                  <a:rPr lang="vi-VN" dirty="0">
                    <a:latin typeface="Lato" panose="020F0502020204030203" pitchFamily="34" charset="0"/>
                    <a:ea typeface="Lato" panose="020F0502020204030203" pitchFamily="34" charset="0"/>
                    <a:cs typeface="Lato" panose="020F0502020204030203" pitchFamily="34" charset="0"/>
                  </a:rPr>
                  <a:t> nhỏ hơn (lớn hơn) phần tử ở giữa của mảng </a:t>
                </a:r>
                <a14:m>
                  <m:oMath xmlns:m="http://schemas.openxmlformats.org/officeDocument/2006/math">
                    <m:r>
                      <a:rPr lang="en-US" i="1" dirty="0" smtClean="0">
                        <a:latin typeface="Cambria Math" panose="02040503050406030204" pitchFamily="18" charset="0"/>
                      </a:rPr>
                      <m:t>𝑎</m:t>
                    </m:r>
                  </m:oMath>
                </a14:m>
                <a:r>
                  <a:rPr lang="vi-VN" dirty="0">
                    <a:latin typeface="Lato" panose="020F0502020204030203" pitchFamily="34" charset="0"/>
                    <a:ea typeface="Lato" panose="020F0502020204030203" pitchFamily="34" charset="0"/>
                    <a:cs typeface="Lato" panose="020F0502020204030203" pitchFamily="34" charset="0"/>
                  </a:rPr>
                  <a:t>.)</a:t>
                </a:r>
              </a:p>
              <a:p>
                <a:pPr lvl="1" algn="just">
                  <a:lnSpc>
                    <a:spcPct val="130000"/>
                  </a:lnSpc>
                  <a:spcBef>
                    <a:spcPts val="600"/>
                  </a:spcBef>
                  <a:spcAft>
                    <a:spcPts val="600"/>
                  </a:spcAft>
                  <a:buSzPct val="100000"/>
                </a:pPr>
                <a:r>
                  <a:rPr lang="vi-VN" dirty="0">
                    <a:latin typeface="Lato" panose="020F0502020204030203" pitchFamily="34" charset="0"/>
                    <a:ea typeface="Lato" panose="020F0502020204030203" pitchFamily="34" charset="0"/>
                    <a:cs typeface="Lato" panose="020F0502020204030203" pitchFamily="34" charset="0"/>
                  </a:rPr>
                  <a:t>→</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Lặp</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lại</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tìm</a:t>
                </a:r>
                <a:r>
                  <a:rPr lang="en-US" dirty="0">
                    <a:latin typeface="Lato" panose="020F0502020204030203" pitchFamily="34" charset="0"/>
                    <a:ea typeface="Lato" panose="020F0502020204030203" pitchFamily="34" charset="0"/>
                    <a:cs typeface="Lato" panose="020F0502020204030203" pitchFamily="34" charset="0"/>
                  </a:rPr>
                  <a:t> </a:t>
                </a:r>
                <a14:m>
                  <m:oMath xmlns:m="http://schemas.openxmlformats.org/officeDocument/2006/math">
                    <m:r>
                      <a:rPr lang="en-US" i="1" dirty="0" smtClean="0">
                        <a:latin typeface="Cambria Math" panose="02040503050406030204" pitchFamily="18" charset="0"/>
                      </a:rPr>
                      <m:t>𝑥</m:t>
                    </m:r>
                  </m:oMath>
                </a14:m>
                <a:r>
                  <a:rPr lang="en-US" dirty="0">
                    <a:latin typeface="Lato" panose="020F0502020204030203" pitchFamily="34" charset="0"/>
                    <a:ea typeface="Lato" panose="020F0502020204030203" pitchFamily="34" charset="0"/>
                    <a:cs typeface="Lato" panose="020F0502020204030203" pitchFamily="34" charset="0"/>
                  </a:rPr>
                  <a:t> ở </a:t>
                </a:r>
                <a:r>
                  <a:rPr lang="en-US" dirty="0" err="1">
                    <a:latin typeface="Lato" panose="020F0502020204030203" pitchFamily="34" charset="0"/>
                    <a:ea typeface="Lato" panose="020F0502020204030203" pitchFamily="34" charset="0"/>
                    <a:cs typeface="Lato" panose="020F0502020204030203" pitchFamily="34" charset="0"/>
                  </a:rPr>
                  <a:t>nửa</a:t>
                </a:r>
                <a:r>
                  <a:rPr lang="en-US" dirty="0">
                    <a:latin typeface="Lato" panose="020F0502020204030203" pitchFamily="34" charset="0"/>
                    <a:ea typeface="Lato" panose="020F0502020204030203" pitchFamily="34" charset="0"/>
                    <a:cs typeface="Lato" panose="020F0502020204030203" pitchFamily="34" charset="0"/>
                  </a:rPr>
                  <a:t> (L) </a:t>
                </a:r>
                <a:r>
                  <a:rPr lang="en-US" dirty="0" err="1">
                    <a:latin typeface="Lato" panose="020F0502020204030203" pitchFamily="34" charset="0"/>
                    <a:ea typeface="Lato" panose="020F0502020204030203" pitchFamily="34" charset="0"/>
                    <a:cs typeface="Lato" panose="020F0502020204030203" pitchFamily="34" charset="0"/>
                  </a:rPr>
                  <a:t>hoặc</a:t>
                </a:r>
                <a:r>
                  <a:rPr lang="en-US" dirty="0">
                    <a:latin typeface="Lato" panose="020F0502020204030203" pitchFamily="34" charset="0"/>
                    <a:ea typeface="Lato" panose="020F0502020204030203" pitchFamily="34" charset="0"/>
                    <a:cs typeface="Lato" panose="020F0502020204030203" pitchFamily="34" charset="0"/>
                  </a:rPr>
                  <a:t> (R)</a:t>
                </a:r>
                <a:endParaRPr lang="vi-VN" dirty="0">
                  <a:latin typeface="Lato" panose="020F0502020204030203" pitchFamily="34" charset="0"/>
                  <a:ea typeface="Lato" panose="020F0502020204030203" pitchFamily="34" charset="0"/>
                  <a:cs typeface="Lato" panose="020F0502020204030203" pitchFamily="34" charset="0"/>
                </a:endParaRPr>
              </a:p>
              <a:p>
                <a:pPr>
                  <a:lnSpc>
                    <a:spcPct val="130000"/>
                  </a:lnSpc>
                  <a:spcBef>
                    <a:spcPts val="600"/>
                  </a:spcBef>
                  <a:spcAft>
                    <a:spcPts val="600"/>
                  </a:spcAft>
                </a:pPr>
                <a:endParaRPr lang="vi-VN" sz="200" dirty="0">
                  <a:latin typeface="Lato" panose="020F0502020204030203" pitchFamily="34" charset="0"/>
                  <a:ea typeface="Lato" panose="020F0502020204030203" pitchFamily="34" charset="0"/>
                  <a:cs typeface="Lato" panose="020F0502020204030203" pitchFamily="34" charset="0"/>
                </a:endParaRPr>
              </a:p>
            </p:txBody>
          </p:sp>
        </mc:Choice>
        <mc:Fallback>
          <p:sp>
            <p:nvSpPr>
              <p:cNvPr id="19" name="Content Placeholder 2">
                <a:extLst>
                  <a:ext uri="{FF2B5EF4-FFF2-40B4-BE49-F238E27FC236}">
                    <a16:creationId xmlns:a16="http://schemas.microsoft.com/office/drawing/2014/main" id="{FB23076E-248F-3F03-BC23-03BDB75E4B82}"/>
                  </a:ext>
                </a:extLst>
              </p:cNvPr>
              <p:cNvSpPr txBox="1">
                <a:spLocks noRot="1" noChangeAspect="1" noMove="1" noResize="1" noEditPoints="1" noAdjustHandles="1" noChangeArrowheads="1" noChangeShapeType="1" noTextEdit="1"/>
              </p:cNvSpPr>
              <p:nvPr/>
            </p:nvSpPr>
            <p:spPr>
              <a:xfrm>
                <a:off x="406597" y="1439206"/>
                <a:ext cx="10515599" cy="5075237"/>
              </a:xfrm>
              <a:prstGeom prst="rect">
                <a:avLst/>
              </a:prstGeom>
              <a:blipFill>
                <a:blip r:embed="rId4"/>
                <a:stretch>
                  <a:fillRect l="-812" r="-870"/>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619456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en-US" sz="3600"/>
              <a:t>2</a:t>
            </a:r>
            <a:r>
              <a:rPr lang="vi-VN" sz="3600"/>
              <a:t>. </a:t>
            </a:r>
            <a:r>
              <a:rPr lang="en-US" sz="3600"/>
              <a:t>TÌM KIẾM NHỊ PHÂN</a:t>
            </a:r>
            <a:endParaRPr lang="en-US" sz="3600" dirty="0"/>
          </a:p>
        </p:txBody>
      </p:sp>
      <p:sp>
        <p:nvSpPr>
          <p:cNvPr id="18" name="Content Placeholder 17">
            <a:extLst>
              <a:ext uri="{FF2B5EF4-FFF2-40B4-BE49-F238E27FC236}">
                <a16:creationId xmlns:a16="http://schemas.microsoft.com/office/drawing/2014/main" id="{5B93309D-0448-2884-7D0D-61045CC28696}"/>
              </a:ext>
            </a:extLst>
          </p:cNvPr>
          <p:cNvSpPr>
            <a:spLocks noGrp="1"/>
          </p:cNvSpPr>
          <p:nvPr>
            <p:ph type="body" sz="quarter" idx="13"/>
          </p:nvPr>
        </p:nvSpPr>
        <p:spPr/>
        <p:txBody>
          <a:bodyPr/>
          <a:lstStyle/>
          <a:p>
            <a:r>
              <a:rPr lang="en-US" sz="2800" b="1" dirty="0"/>
              <a:t>2.2. </a:t>
            </a:r>
            <a:r>
              <a:rPr lang="en-US" sz="2800" b="1" dirty="0" err="1"/>
              <a:t>Ví</a:t>
            </a:r>
            <a:r>
              <a:rPr lang="en-US" sz="2800" b="1" dirty="0"/>
              <a:t> </a:t>
            </a:r>
            <a:r>
              <a:rPr lang="en-US" sz="2800" b="1" dirty="0" err="1"/>
              <a:t>dụ</a:t>
            </a:r>
            <a:endParaRPr lang="en-US" dirty="0"/>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16</a:t>
            </a:fld>
            <a:endParaRPr lang="vi-VN"/>
          </a:p>
        </p:txBody>
      </p:sp>
      <p:sp>
        <p:nvSpPr>
          <p:cNvPr id="19" name="Content Placeholder 2">
            <a:extLst>
              <a:ext uri="{FF2B5EF4-FFF2-40B4-BE49-F238E27FC236}">
                <a16:creationId xmlns:a16="http://schemas.microsoft.com/office/drawing/2014/main" id="{FB23076E-248F-3F03-BC23-03BDB75E4B82}"/>
              </a:ext>
            </a:extLst>
          </p:cNvPr>
          <p:cNvSpPr txBox="1">
            <a:spLocks/>
          </p:cNvSpPr>
          <p:nvPr/>
        </p:nvSpPr>
        <p:spPr>
          <a:xfrm>
            <a:off x="772357" y="1490006"/>
            <a:ext cx="10515599" cy="5075237"/>
          </a:xfrm>
          <a:prstGeom prst="rect">
            <a:avLst/>
          </a:prstGeom>
        </p:spPr>
        <p:txBody>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vi-VN" dirty="0">
              <a:latin typeface="Lato" panose="020F0502020204030203" pitchFamily="34" charset="0"/>
              <a:ea typeface="Lato" panose="020F0502020204030203" pitchFamily="34" charset="0"/>
              <a:cs typeface="Lato" panose="020F0502020204030203" pitchFamily="34" charset="0"/>
            </a:endParaRPr>
          </a:p>
        </p:txBody>
      </p:sp>
      <p:sp>
        <p:nvSpPr>
          <p:cNvPr id="3" name="Rectangle 26">
            <a:extLst>
              <a:ext uri="{FF2B5EF4-FFF2-40B4-BE49-F238E27FC236}">
                <a16:creationId xmlns:a16="http://schemas.microsoft.com/office/drawing/2014/main" id="{A31163BB-201C-931E-5C4E-7D6F7C47CA37}"/>
              </a:ext>
            </a:extLst>
          </p:cNvPr>
          <p:cNvSpPr>
            <a:spLocks noChangeArrowheads="1"/>
          </p:cNvSpPr>
          <p:nvPr/>
        </p:nvSpPr>
        <p:spPr bwMode="auto">
          <a:xfrm>
            <a:off x="2368550" y="2582621"/>
            <a:ext cx="1054100" cy="596900"/>
          </a:xfrm>
          <a:prstGeom prst="rect">
            <a:avLst/>
          </a:prstGeom>
          <a:noFill/>
          <a:ln w="25400">
            <a:solidFill>
              <a:schemeClr val="accent6"/>
            </a:solidFill>
            <a:miter lim="800000"/>
            <a:headEnd/>
            <a:tailEnd/>
          </a:ln>
        </p:spPr>
        <p:txBody>
          <a:bodyPr wrap="none" anchor="ctr"/>
          <a:lstStyle/>
          <a:p>
            <a:pPr algn="ctr" eaLnBrk="0" hangingPunct="0"/>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1</a:t>
            </a:r>
          </a:p>
        </p:txBody>
      </p:sp>
      <p:sp>
        <p:nvSpPr>
          <p:cNvPr id="4" name="Rectangle 27">
            <a:extLst>
              <a:ext uri="{FF2B5EF4-FFF2-40B4-BE49-F238E27FC236}">
                <a16:creationId xmlns:a16="http://schemas.microsoft.com/office/drawing/2014/main" id="{4CDB822F-E2BA-4F38-1688-429F839CDD7B}"/>
              </a:ext>
            </a:extLst>
          </p:cNvPr>
          <p:cNvSpPr>
            <a:spLocks noChangeArrowheads="1"/>
          </p:cNvSpPr>
          <p:nvPr/>
        </p:nvSpPr>
        <p:spPr bwMode="auto">
          <a:xfrm>
            <a:off x="3435350" y="2582621"/>
            <a:ext cx="1066800" cy="596900"/>
          </a:xfrm>
          <a:prstGeom prst="rect">
            <a:avLst/>
          </a:prstGeom>
          <a:noFill/>
          <a:ln w="25400">
            <a:solidFill>
              <a:schemeClr val="accent6"/>
            </a:solidFill>
            <a:miter lim="800000"/>
            <a:headEnd/>
            <a:tailEnd/>
          </a:ln>
        </p:spPr>
        <p:txBody>
          <a:bodyPr wrap="none" anchor="ctr"/>
          <a:lstStyle/>
          <a:p>
            <a:pPr algn="ctr" eaLnBrk="0" hangingPunct="0"/>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3</a:t>
            </a:r>
          </a:p>
        </p:txBody>
      </p:sp>
      <p:sp>
        <p:nvSpPr>
          <p:cNvPr id="6" name="Rectangle 28">
            <a:extLst>
              <a:ext uri="{FF2B5EF4-FFF2-40B4-BE49-F238E27FC236}">
                <a16:creationId xmlns:a16="http://schemas.microsoft.com/office/drawing/2014/main" id="{306EC28F-D48E-50A3-A98C-20A81660A1C5}"/>
              </a:ext>
            </a:extLst>
          </p:cNvPr>
          <p:cNvSpPr>
            <a:spLocks noChangeArrowheads="1"/>
          </p:cNvSpPr>
          <p:nvPr/>
        </p:nvSpPr>
        <p:spPr bwMode="auto">
          <a:xfrm>
            <a:off x="4502150" y="2582621"/>
            <a:ext cx="1054100" cy="596900"/>
          </a:xfrm>
          <a:prstGeom prst="rect">
            <a:avLst/>
          </a:prstGeom>
          <a:noFill/>
          <a:ln w="25400">
            <a:solidFill>
              <a:schemeClr val="accent6"/>
            </a:solidFill>
            <a:miter lim="800000"/>
            <a:headEnd/>
            <a:tailEnd/>
          </a:ln>
        </p:spPr>
        <p:txBody>
          <a:bodyPr wrap="none" anchor="ctr"/>
          <a:lstStyle/>
          <a:p>
            <a:pPr algn="ctr" eaLnBrk="0" hangingPunct="0"/>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4</a:t>
            </a:r>
          </a:p>
        </p:txBody>
      </p:sp>
      <p:sp>
        <p:nvSpPr>
          <p:cNvPr id="7" name="Rectangle 29">
            <a:extLst>
              <a:ext uri="{FF2B5EF4-FFF2-40B4-BE49-F238E27FC236}">
                <a16:creationId xmlns:a16="http://schemas.microsoft.com/office/drawing/2014/main" id="{F1BEDF2C-8696-2564-A823-471AB9A5F583}"/>
              </a:ext>
            </a:extLst>
          </p:cNvPr>
          <p:cNvSpPr>
            <a:spLocks noChangeArrowheads="1"/>
          </p:cNvSpPr>
          <p:nvPr/>
        </p:nvSpPr>
        <p:spPr bwMode="auto">
          <a:xfrm>
            <a:off x="5568950" y="2582621"/>
            <a:ext cx="1054100" cy="596900"/>
          </a:xfrm>
          <a:prstGeom prst="rect">
            <a:avLst/>
          </a:prstGeom>
          <a:noFill/>
          <a:ln w="25400">
            <a:solidFill>
              <a:schemeClr val="accent6"/>
            </a:solidFill>
            <a:miter lim="800000"/>
            <a:headEnd/>
            <a:tailEnd/>
          </a:ln>
        </p:spPr>
        <p:txBody>
          <a:bodyPr wrap="none" anchor="ctr"/>
          <a:lstStyle/>
          <a:p>
            <a:pPr algn="ctr" eaLnBrk="0" hangingPunct="0"/>
            <a:r>
              <a:rPr lang="en-US" sz="2400" dirty="0">
                <a:solidFill>
                  <a:schemeClr val="accent6"/>
                </a:solidFill>
                <a:latin typeface="Lato" panose="020F0502020204030203" pitchFamily="34" charset="0"/>
                <a:ea typeface="Lato" panose="020F0502020204030203" pitchFamily="34" charset="0"/>
                <a:cs typeface="Lato" panose="020F0502020204030203" pitchFamily="34" charset="0"/>
              </a:rPr>
              <a:t>7</a:t>
            </a:r>
          </a:p>
        </p:txBody>
      </p:sp>
      <p:sp>
        <p:nvSpPr>
          <p:cNvPr id="8" name="Rectangle 30">
            <a:extLst>
              <a:ext uri="{FF2B5EF4-FFF2-40B4-BE49-F238E27FC236}">
                <a16:creationId xmlns:a16="http://schemas.microsoft.com/office/drawing/2014/main" id="{A8C00C28-4F77-147E-9BC3-5D40246F9090}"/>
              </a:ext>
            </a:extLst>
          </p:cNvPr>
          <p:cNvSpPr>
            <a:spLocks noChangeArrowheads="1"/>
          </p:cNvSpPr>
          <p:nvPr/>
        </p:nvSpPr>
        <p:spPr bwMode="auto">
          <a:xfrm>
            <a:off x="6635750" y="2582621"/>
            <a:ext cx="1054100" cy="596900"/>
          </a:xfrm>
          <a:prstGeom prst="rect">
            <a:avLst/>
          </a:prstGeom>
          <a:noFill/>
          <a:ln w="25400">
            <a:solidFill>
              <a:schemeClr val="accent6"/>
            </a:solidFill>
            <a:miter lim="800000"/>
            <a:headEnd/>
            <a:tailEnd/>
          </a:ln>
        </p:spPr>
        <p:txBody>
          <a:bodyPr wrap="none" anchor="ctr"/>
          <a:lstStyle/>
          <a:p>
            <a:pPr algn="ctr" eaLnBrk="0" hangingPunct="0"/>
            <a:r>
              <a:rPr lang="en-US" sz="2400" dirty="0">
                <a:solidFill>
                  <a:schemeClr val="accent6"/>
                </a:solidFill>
                <a:latin typeface="Lato" panose="020F0502020204030203" pitchFamily="34" charset="0"/>
                <a:ea typeface="Lato" panose="020F0502020204030203" pitchFamily="34" charset="0"/>
                <a:cs typeface="Lato" panose="020F0502020204030203" pitchFamily="34" charset="0"/>
              </a:rPr>
              <a:t>8</a:t>
            </a:r>
          </a:p>
        </p:txBody>
      </p:sp>
      <p:sp>
        <p:nvSpPr>
          <p:cNvPr id="10" name="Rectangle 32">
            <a:extLst>
              <a:ext uri="{FF2B5EF4-FFF2-40B4-BE49-F238E27FC236}">
                <a16:creationId xmlns:a16="http://schemas.microsoft.com/office/drawing/2014/main" id="{BDDE3CEF-6554-4089-2E07-197617C8791D}"/>
              </a:ext>
            </a:extLst>
          </p:cNvPr>
          <p:cNvSpPr>
            <a:spLocks noChangeArrowheads="1"/>
          </p:cNvSpPr>
          <p:nvPr/>
        </p:nvSpPr>
        <p:spPr bwMode="auto">
          <a:xfrm>
            <a:off x="8745855" y="2582621"/>
            <a:ext cx="1054100" cy="596900"/>
          </a:xfrm>
          <a:prstGeom prst="rect">
            <a:avLst/>
          </a:prstGeom>
          <a:noFill/>
          <a:ln w="25400">
            <a:solidFill>
              <a:schemeClr val="accent6"/>
            </a:solidFill>
            <a:miter lim="800000"/>
            <a:headEnd/>
            <a:tailEnd/>
          </a:ln>
        </p:spPr>
        <p:txBody>
          <a:bodyPr wrap="none" anchor="ctr"/>
          <a:lstStyle/>
          <a:p>
            <a:pPr algn="ctr" eaLnBrk="0" hangingPunct="0"/>
            <a:r>
              <a:rPr lang="en-US" sz="2400" dirty="0">
                <a:solidFill>
                  <a:schemeClr val="accent6"/>
                </a:solidFill>
                <a:latin typeface="Lato" panose="020F0502020204030203" pitchFamily="34" charset="0"/>
                <a:ea typeface="Lato" panose="020F0502020204030203" pitchFamily="34" charset="0"/>
                <a:cs typeface="Lato" panose="020F0502020204030203" pitchFamily="34" charset="0"/>
              </a:rPr>
              <a:t>12</a:t>
            </a:r>
          </a:p>
        </p:txBody>
      </p:sp>
      <p:sp>
        <p:nvSpPr>
          <p:cNvPr id="11" name="Text Box 33">
            <a:extLst>
              <a:ext uri="{FF2B5EF4-FFF2-40B4-BE49-F238E27FC236}">
                <a16:creationId xmlns:a16="http://schemas.microsoft.com/office/drawing/2014/main" id="{7F7E25F6-FEC1-8B7D-1A46-53144784739B}"/>
              </a:ext>
            </a:extLst>
          </p:cNvPr>
          <p:cNvSpPr txBox="1">
            <a:spLocks noChangeArrowheads="1"/>
          </p:cNvSpPr>
          <p:nvPr/>
        </p:nvSpPr>
        <p:spPr bwMode="auto">
          <a:xfrm>
            <a:off x="2438400" y="3566871"/>
            <a:ext cx="914400" cy="369332"/>
          </a:xfrm>
          <a:prstGeom prst="rect">
            <a:avLst/>
          </a:prstGeom>
          <a:noFill/>
          <a:ln w="12700">
            <a:noFill/>
            <a:miter lim="800000"/>
            <a:headEnd type="none" w="sm" len="sm"/>
            <a:tailEnd type="none" w="sm" len="sm"/>
          </a:ln>
        </p:spPr>
        <p:txBody>
          <a:bodyPr>
            <a:spAutoFit/>
          </a:bodyPr>
          <a:lstStyle/>
          <a:p>
            <a:pPr algn="ctr" eaLnBrk="0" hangingPunct="0">
              <a:spcBef>
                <a:spcPct val="50000"/>
              </a:spcBef>
            </a:pPr>
            <a:r>
              <a:rPr lang="en-US" dirty="0">
                <a:solidFill>
                  <a:srgbClr val="002060"/>
                </a:solidFill>
                <a:latin typeface="Lato" panose="020F0502020204030203" pitchFamily="34" charset="0"/>
                <a:ea typeface="Lato" panose="020F0502020204030203" pitchFamily="34" charset="0"/>
                <a:cs typeface="Lato" panose="020F0502020204030203" pitchFamily="34" charset="0"/>
              </a:rPr>
              <a:t>lower</a:t>
            </a:r>
          </a:p>
        </p:txBody>
      </p:sp>
      <p:sp>
        <p:nvSpPr>
          <p:cNvPr id="12" name="Line 34">
            <a:extLst>
              <a:ext uri="{FF2B5EF4-FFF2-40B4-BE49-F238E27FC236}">
                <a16:creationId xmlns:a16="http://schemas.microsoft.com/office/drawing/2014/main" id="{47B932A3-B349-950E-9CBE-DC18A6918FF0}"/>
              </a:ext>
            </a:extLst>
          </p:cNvPr>
          <p:cNvSpPr>
            <a:spLocks noChangeShapeType="1"/>
          </p:cNvSpPr>
          <p:nvPr/>
        </p:nvSpPr>
        <p:spPr bwMode="auto">
          <a:xfrm flipV="1">
            <a:off x="2895600" y="3262072"/>
            <a:ext cx="0" cy="377825"/>
          </a:xfrm>
          <a:prstGeom prst="line">
            <a:avLst/>
          </a:prstGeom>
          <a:noFill/>
          <a:ln w="25400">
            <a:solidFill>
              <a:schemeClr val="accent6"/>
            </a:solidFill>
            <a:round/>
            <a:headEnd type="none" w="sm" len="sm"/>
            <a:tailEnd type="triangle" w="sm" len="sm"/>
          </a:ln>
        </p:spPr>
        <p:txBody>
          <a:bodyPr wrap="none" anchor="ctr"/>
          <a:lstStyle/>
          <a:p>
            <a:pPr algn="ctr"/>
            <a:endParaRPr lang="en-US">
              <a:solidFill>
                <a:schemeClr val="accent6"/>
              </a:solidFill>
              <a:latin typeface="Lato" panose="020F0502020204030203" pitchFamily="34" charset="0"/>
              <a:ea typeface="Lato" panose="020F0502020204030203" pitchFamily="34" charset="0"/>
              <a:cs typeface="Lato" panose="020F0502020204030203" pitchFamily="34" charset="0"/>
            </a:endParaRPr>
          </a:p>
        </p:txBody>
      </p:sp>
      <p:sp>
        <p:nvSpPr>
          <p:cNvPr id="13" name="Text Box 35">
            <a:extLst>
              <a:ext uri="{FF2B5EF4-FFF2-40B4-BE49-F238E27FC236}">
                <a16:creationId xmlns:a16="http://schemas.microsoft.com/office/drawing/2014/main" id="{D39EF0AF-F9C1-C047-3ADA-0DAAEC6E6FA3}"/>
              </a:ext>
            </a:extLst>
          </p:cNvPr>
          <p:cNvSpPr txBox="1">
            <a:spLocks noChangeArrowheads="1"/>
          </p:cNvSpPr>
          <p:nvPr/>
        </p:nvSpPr>
        <p:spPr bwMode="auto">
          <a:xfrm>
            <a:off x="5753100" y="3566871"/>
            <a:ext cx="685800" cy="369332"/>
          </a:xfrm>
          <a:prstGeom prst="rect">
            <a:avLst/>
          </a:prstGeom>
          <a:noFill/>
          <a:ln w="12700">
            <a:noFill/>
            <a:miter lim="800000"/>
            <a:headEnd type="none" w="sm" len="sm"/>
            <a:tailEnd type="none" w="sm" len="sm"/>
          </a:ln>
        </p:spPr>
        <p:txBody>
          <a:bodyPr>
            <a:spAutoFit/>
          </a:bodyPr>
          <a:lstStyle/>
          <a:p>
            <a:pPr algn="ctr" eaLnBrk="0" hangingPunct="0">
              <a:spcBef>
                <a:spcPct val="50000"/>
              </a:spcBef>
            </a:pPr>
            <a:r>
              <a:rPr lang="en-US">
                <a:solidFill>
                  <a:srgbClr val="002060"/>
                </a:solidFill>
                <a:latin typeface="Lato" panose="020F0502020204030203" pitchFamily="34" charset="0"/>
                <a:ea typeface="Lato" panose="020F0502020204030203" pitchFamily="34" charset="0"/>
                <a:cs typeface="Lato" panose="020F0502020204030203" pitchFamily="34" charset="0"/>
              </a:rPr>
              <a:t>mid</a:t>
            </a:r>
          </a:p>
        </p:txBody>
      </p:sp>
      <p:sp>
        <p:nvSpPr>
          <p:cNvPr id="14" name="Line 36">
            <a:extLst>
              <a:ext uri="{FF2B5EF4-FFF2-40B4-BE49-F238E27FC236}">
                <a16:creationId xmlns:a16="http://schemas.microsoft.com/office/drawing/2014/main" id="{0DF50FA1-F3CE-80D0-ADE6-E93DE43E92A2}"/>
              </a:ext>
            </a:extLst>
          </p:cNvPr>
          <p:cNvSpPr>
            <a:spLocks noChangeShapeType="1"/>
          </p:cNvSpPr>
          <p:nvPr/>
        </p:nvSpPr>
        <p:spPr bwMode="auto">
          <a:xfrm flipV="1">
            <a:off x="6096000" y="3262072"/>
            <a:ext cx="0" cy="377825"/>
          </a:xfrm>
          <a:prstGeom prst="line">
            <a:avLst/>
          </a:prstGeom>
          <a:noFill/>
          <a:ln w="25400">
            <a:solidFill>
              <a:schemeClr val="accent6"/>
            </a:solidFill>
            <a:round/>
            <a:headEnd type="none" w="sm" len="sm"/>
            <a:tailEnd type="triangle" w="sm" len="sm"/>
          </a:ln>
        </p:spPr>
        <p:txBody>
          <a:bodyPr wrap="none" anchor="ctr"/>
          <a:lstStyle/>
          <a:p>
            <a:pPr algn="ctr"/>
            <a:endParaRPr lang="en-US">
              <a:solidFill>
                <a:schemeClr val="accent6"/>
              </a:solidFill>
              <a:latin typeface="Lato" panose="020F0502020204030203" pitchFamily="34" charset="0"/>
              <a:ea typeface="Lato" panose="020F0502020204030203" pitchFamily="34" charset="0"/>
              <a:cs typeface="Lato" panose="020F0502020204030203" pitchFamily="34" charset="0"/>
            </a:endParaRPr>
          </a:p>
        </p:txBody>
      </p:sp>
      <p:sp>
        <p:nvSpPr>
          <p:cNvPr id="15" name="Text Box 37">
            <a:extLst>
              <a:ext uri="{FF2B5EF4-FFF2-40B4-BE49-F238E27FC236}">
                <a16:creationId xmlns:a16="http://schemas.microsoft.com/office/drawing/2014/main" id="{902F5423-EFB3-B8EB-0C55-0DBC88DEEF16}"/>
              </a:ext>
            </a:extLst>
          </p:cNvPr>
          <p:cNvSpPr txBox="1">
            <a:spLocks noChangeArrowheads="1"/>
          </p:cNvSpPr>
          <p:nvPr/>
        </p:nvSpPr>
        <p:spPr bwMode="auto">
          <a:xfrm>
            <a:off x="8739505" y="3566871"/>
            <a:ext cx="1066800" cy="369332"/>
          </a:xfrm>
          <a:prstGeom prst="rect">
            <a:avLst/>
          </a:prstGeom>
          <a:noFill/>
          <a:ln w="12700">
            <a:noFill/>
            <a:miter lim="800000"/>
            <a:headEnd type="none" w="sm" len="sm"/>
            <a:tailEnd type="none" w="sm" len="sm"/>
          </a:ln>
        </p:spPr>
        <p:txBody>
          <a:bodyPr>
            <a:spAutoFit/>
          </a:bodyPr>
          <a:lstStyle/>
          <a:p>
            <a:pPr algn="ctr" eaLnBrk="0" hangingPunct="0">
              <a:spcBef>
                <a:spcPct val="50000"/>
              </a:spcBef>
            </a:pPr>
            <a:r>
              <a:rPr lang="en-US">
                <a:solidFill>
                  <a:srgbClr val="002060"/>
                </a:solidFill>
                <a:latin typeface="Lato" panose="020F0502020204030203" pitchFamily="34" charset="0"/>
                <a:ea typeface="Lato" panose="020F0502020204030203" pitchFamily="34" charset="0"/>
                <a:cs typeface="Lato" panose="020F0502020204030203" pitchFamily="34" charset="0"/>
              </a:rPr>
              <a:t>upper</a:t>
            </a:r>
          </a:p>
        </p:txBody>
      </p:sp>
      <p:sp>
        <p:nvSpPr>
          <p:cNvPr id="35" name="Line 38">
            <a:extLst>
              <a:ext uri="{FF2B5EF4-FFF2-40B4-BE49-F238E27FC236}">
                <a16:creationId xmlns:a16="http://schemas.microsoft.com/office/drawing/2014/main" id="{50C174DA-3C29-F542-BCAE-B7F105482051}"/>
              </a:ext>
            </a:extLst>
          </p:cNvPr>
          <p:cNvSpPr>
            <a:spLocks noChangeShapeType="1"/>
          </p:cNvSpPr>
          <p:nvPr/>
        </p:nvSpPr>
        <p:spPr bwMode="auto">
          <a:xfrm flipV="1">
            <a:off x="9272905" y="3262072"/>
            <a:ext cx="0" cy="377825"/>
          </a:xfrm>
          <a:prstGeom prst="line">
            <a:avLst/>
          </a:prstGeom>
          <a:noFill/>
          <a:ln w="25400">
            <a:solidFill>
              <a:schemeClr val="accent6"/>
            </a:solidFill>
            <a:round/>
            <a:headEnd type="none" w="sm" len="sm"/>
            <a:tailEnd type="triangle" w="sm" len="sm"/>
          </a:ln>
        </p:spPr>
        <p:txBody>
          <a:bodyPr wrap="none" anchor="ctr"/>
          <a:lstStyle/>
          <a:p>
            <a:pPr algn="ctr"/>
            <a:endParaRPr lang="en-US">
              <a:solidFill>
                <a:schemeClr val="accent6"/>
              </a:solidFill>
              <a:latin typeface="Lato" panose="020F0502020204030203" pitchFamily="34" charset="0"/>
              <a:ea typeface="Lato" panose="020F0502020204030203" pitchFamily="34" charset="0"/>
              <a:cs typeface="Lato" panose="020F0502020204030203" pitchFamily="34" charset="0"/>
            </a:endParaRPr>
          </a:p>
        </p:txBody>
      </p:sp>
      <mc:AlternateContent xmlns:mc="http://schemas.openxmlformats.org/markup-compatibility/2006">
        <mc:Choice xmlns:a14="http://schemas.microsoft.com/office/drawing/2010/main" Requires="a14">
          <p:sp>
            <p:nvSpPr>
              <p:cNvPr id="36" name="Text Box 39">
                <a:extLst>
                  <a:ext uri="{FF2B5EF4-FFF2-40B4-BE49-F238E27FC236}">
                    <a16:creationId xmlns:a16="http://schemas.microsoft.com/office/drawing/2014/main" id="{DFDAB88E-0B0B-19FA-53CB-5C5AA5B5C7BB}"/>
                  </a:ext>
                </a:extLst>
              </p:cNvPr>
              <p:cNvSpPr txBox="1">
                <a:spLocks noChangeArrowheads="1"/>
              </p:cNvSpPr>
              <p:nvPr/>
            </p:nvSpPr>
            <p:spPr bwMode="auto">
              <a:xfrm>
                <a:off x="4878973" y="5156202"/>
                <a:ext cx="2434054" cy="523220"/>
              </a:xfrm>
              <a:prstGeom prst="rect">
                <a:avLst/>
              </a:prstGeom>
              <a:noFill/>
              <a:ln w="19050">
                <a:solidFill>
                  <a:srgbClr val="FF0000"/>
                </a:solidFill>
                <a:miter lim="800000"/>
                <a:headEnd type="none" w="sm" len="sm"/>
                <a:tailEnd type="none" w="sm" len="sm"/>
              </a:ln>
            </p:spPr>
            <p:txBody>
              <a:bodyPr wrap="square" anchor="ctr">
                <a:spAutoFit/>
              </a:bodyPr>
              <a:lstStyle/>
              <a:p>
                <a:pPr algn="ctr" eaLnBrk="0" hangingPunct="0"/>
                <a14:m>
                  <m:oMath xmlns:m="http://schemas.openxmlformats.org/officeDocument/2006/math">
                    <m:r>
                      <m:rPr>
                        <m:sty m:val="p"/>
                      </m:rPr>
                      <a:rPr lang="en-US" sz="2800" b="0" i="0" dirty="0" smtClean="0">
                        <a:solidFill>
                          <a:srgbClr val="002060"/>
                        </a:solidFill>
                        <a:latin typeface="Cambria Math" panose="02040503050406030204" pitchFamily="18" charset="0"/>
                      </a:rPr>
                      <m:t>x</m:t>
                    </m:r>
                    <m:r>
                      <a:rPr lang="en-US" sz="2800" b="0" i="0" dirty="0" smtClean="0">
                        <a:solidFill>
                          <a:srgbClr val="002060"/>
                        </a:solidFill>
                        <a:latin typeface="Cambria Math" panose="02040503050406030204" pitchFamily="18" charset="0"/>
                      </a:rPr>
                      <m:t> !=</m:t>
                    </m:r>
                    <m:r>
                      <a:rPr lang="en-US" sz="2800" b="0" i="1" dirty="0" smtClean="0">
                        <a:solidFill>
                          <a:srgbClr val="002060"/>
                        </a:solidFill>
                        <a:latin typeface="Cambria Math" panose="02040503050406030204" pitchFamily="18" charset="0"/>
                      </a:rPr>
                      <m:t>𝑎</m:t>
                    </m:r>
                    <m:r>
                      <a:rPr lang="en-US" sz="2800" b="0" i="1" dirty="0" smtClean="0">
                        <a:solidFill>
                          <a:srgbClr val="002060"/>
                        </a:solidFill>
                        <a:latin typeface="Cambria Math" panose="02040503050406030204" pitchFamily="18" charset="0"/>
                      </a:rPr>
                      <m:t>[</m:t>
                    </m:r>
                    <m:r>
                      <a:rPr lang="en-US" sz="2800" b="0" i="1" dirty="0" smtClean="0">
                        <a:solidFill>
                          <a:srgbClr val="002060"/>
                        </a:solidFill>
                        <a:latin typeface="Cambria Math" panose="02040503050406030204" pitchFamily="18" charset="0"/>
                      </a:rPr>
                      <m:t>𝑚𝑖𝑑</m:t>
                    </m:r>
                    <m:r>
                      <a:rPr lang="en-US" sz="2800" b="0" i="1" dirty="0" smtClean="0">
                        <a:solidFill>
                          <a:srgbClr val="002060"/>
                        </a:solidFill>
                        <a:latin typeface="Cambria Math" panose="02040503050406030204" pitchFamily="18" charset="0"/>
                      </a:rPr>
                      <m:t>]</m:t>
                    </m:r>
                  </m:oMath>
                </a14:m>
                <a:r>
                  <a:rPr lang="en-US" sz="2800" dirty="0">
                    <a:solidFill>
                      <a:srgbClr val="002060"/>
                    </a:solidFill>
                    <a:latin typeface="Lato" panose="020F0502020204030203" pitchFamily="34" charset="0"/>
                    <a:ea typeface="Lato" panose="020F0502020204030203" pitchFamily="34" charset="0"/>
                    <a:cs typeface="Lato" panose="020F0502020204030203" pitchFamily="34" charset="0"/>
                  </a:rPr>
                  <a:t> </a:t>
                </a:r>
              </a:p>
            </p:txBody>
          </p:sp>
        </mc:Choice>
        <mc:Fallback>
          <p:sp>
            <p:nvSpPr>
              <p:cNvPr id="36" name="Text Box 39">
                <a:extLst>
                  <a:ext uri="{FF2B5EF4-FFF2-40B4-BE49-F238E27FC236}">
                    <a16:creationId xmlns:a16="http://schemas.microsoft.com/office/drawing/2014/main" id="{DFDAB88E-0B0B-19FA-53CB-5C5AA5B5C7BB}"/>
                  </a:ext>
                </a:extLst>
              </p:cNvPr>
              <p:cNvSpPr txBox="1">
                <a:spLocks noRot="1" noChangeAspect="1" noMove="1" noResize="1" noEditPoints="1" noAdjustHandles="1" noChangeArrowheads="1" noChangeShapeType="1" noTextEdit="1"/>
              </p:cNvSpPr>
              <p:nvPr/>
            </p:nvSpPr>
            <p:spPr bwMode="auto">
              <a:xfrm>
                <a:off x="4878973" y="5156202"/>
                <a:ext cx="2434054" cy="523220"/>
              </a:xfrm>
              <a:prstGeom prst="rect">
                <a:avLst/>
              </a:prstGeom>
              <a:blipFill>
                <a:blip r:embed="rId4"/>
                <a:stretch>
                  <a:fillRect/>
                </a:stretch>
              </a:blipFill>
              <a:ln w="19050">
                <a:solidFill>
                  <a:srgbClr val="FF0000"/>
                </a:solidFill>
                <a:miter lim="800000"/>
                <a:headEnd type="none" w="sm" len="sm"/>
                <a:tailEnd type="none" w="sm" len="sm"/>
              </a:ln>
            </p:spPr>
            <p:txBody>
              <a:bodyPr/>
              <a:lstStyle/>
              <a:p>
                <a:r>
                  <a:rPr lang="en-US">
                    <a:noFill/>
                  </a:rPr>
                  <a:t> </a:t>
                </a:r>
              </a:p>
            </p:txBody>
          </p:sp>
        </mc:Fallback>
      </mc:AlternateContent>
      <p:sp>
        <p:nvSpPr>
          <p:cNvPr id="16" name="Text Box 42">
            <a:extLst>
              <a:ext uri="{FF2B5EF4-FFF2-40B4-BE49-F238E27FC236}">
                <a16:creationId xmlns:a16="http://schemas.microsoft.com/office/drawing/2014/main" id="{344AF827-4AAA-305A-D836-76959D7008A7}"/>
              </a:ext>
            </a:extLst>
          </p:cNvPr>
          <p:cNvSpPr txBox="1">
            <a:spLocks noChangeArrowheads="1"/>
          </p:cNvSpPr>
          <p:nvPr/>
        </p:nvSpPr>
        <p:spPr bwMode="auto">
          <a:xfrm>
            <a:off x="563237" y="2650238"/>
            <a:ext cx="1502425" cy="461665"/>
          </a:xfrm>
          <a:prstGeom prst="rect">
            <a:avLst/>
          </a:prstGeom>
          <a:noFill/>
          <a:ln w="12700">
            <a:noFill/>
            <a:miter lim="800000"/>
            <a:headEnd type="none" w="sm" len="sm"/>
            <a:tailEnd type="none" w="sm" len="sm"/>
          </a:ln>
        </p:spPr>
        <p:txBody>
          <a:bodyPr wrap="square">
            <a:spAutoFit/>
          </a:bodyPr>
          <a:lstStyle/>
          <a:p>
            <a:pPr algn="ctr" eaLnBrk="0" hangingPunct="0">
              <a:spcBef>
                <a:spcPct val="50000"/>
              </a:spcBef>
            </a:pP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Mảng</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a:t>
            </a:r>
          </a:p>
        </p:txBody>
      </p:sp>
      <mc:AlternateContent xmlns:mc="http://schemas.openxmlformats.org/markup-compatibility/2006">
        <mc:Choice xmlns:a14="http://schemas.microsoft.com/office/drawing/2010/main" Requires="a14">
          <p:sp>
            <p:nvSpPr>
              <p:cNvPr id="21" name="Content Placeholder 2">
                <a:extLst>
                  <a:ext uri="{FF2B5EF4-FFF2-40B4-BE49-F238E27FC236}">
                    <a16:creationId xmlns:a16="http://schemas.microsoft.com/office/drawing/2014/main" id="{1B514799-04F5-1F2A-6A83-AB691021BDC1}"/>
                  </a:ext>
                </a:extLst>
              </p:cNvPr>
              <p:cNvSpPr txBox="1">
                <a:spLocks/>
              </p:cNvSpPr>
              <p:nvPr/>
            </p:nvSpPr>
            <p:spPr>
              <a:xfrm>
                <a:off x="402635" y="1530305"/>
                <a:ext cx="6620525" cy="394121"/>
              </a:xfrm>
              <a:prstGeom prst="rect">
                <a:avLst/>
              </a:prstGeom>
            </p:spPr>
            <p:txBody>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vi-VN" sz="2400" dirty="0">
                    <a:latin typeface="Lato" panose="020F0502020204030203" pitchFamily="34" charset="0"/>
                    <a:ea typeface="Lato" panose="020F0502020204030203" pitchFamily="34" charset="0"/>
                    <a:cs typeface="Lato" panose="020F0502020204030203" pitchFamily="34" charset="0"/>
                  </a:rPr>
                  <a:t>Cho mảng </a:t>
                </a:r>
                <a14:m>
                  <m:oMath xmlns:m="http://schemas.openxmlformats.org/officeDocument/2006/math">
                    <m:r>
                      <a:rPr lang="vi-VN" sz="2400" i="1" dirty="0" smtClean="0">
                        <a:latin typeface="Cambria Math" panose="02040503050406030204" pitchFamily="18" charset="0"/>
                      </a:rPr>
                      <m:t>𝑎</m:t>
                    </m:r>
                    <m:r>
                      <a:rPr lang="en-US" sz="2400" b="0" i="1" dirty="0" smtClean="0">
                        <a:latin typeface="Cambria Math" panose="02040503050406030204" pitchFamily="18" charset="0"/>
                      </a:rPr>
                      <m:t>={1,3,4,7,8,9,12} </m:t>
                    </m:r>
                  </m:oMath>
                </a14:m>
                <a:r>
                  <a:rPr lang="en-US" sz="2400" dirty="0">
                    <a:latin typeface="Lato" panose="020F0502020204030203" pitchFamily="34" charset="0"/>
                    <a:ea typeface="Lato" panose="020F0502020204030203" pitchFamily="34" charset="0"/>
                    <a:cs typeface="Lato" panose="020F0502020204030203" pitchFamily="34" charset="0"/>
                  </a:rPr>
                  <a:t>tìm</a:t>
                </a:r>
                <a:r>
                  <a:rPr lang="vi-VN" sz="2400" dirty="0">
                    <a:latin typeface="Lato" panose="020F0502020204030203" pitchFamily="34" charset="0"/>
                    <a:ea typeface="Lato" panose="020F0502020204030203" pitchFamily="34" charset="0"/>
                    <a:cs typeface="Lato" panose="020F0502020204030203" pitchFamily="34" charset="0"/>
                  </a:rPr>
                  <a:t> số </a:t>
                </a:r>
                <a14:m>
                  <m:oMath xmlns:m="http://schemas.openxmlformats.org/officeDocument/2006/math">
                    <m:r>
                      <a:rPr lang="en-US" sz="2400" i="1" dirty="0" smtClean="0">
                        <a:solidFill>
                          <a:schemeClr val="tx2">
                            <a:lumMod val="75000"/>
                            <a:lumOff val="25000"/>
                          </a:schemeClr>
                        </a:solidFill>
                        <a:latin typeface="Cambria Math" panose="02040503050406030204" pitchFamily="18" charset="0"/>
                      </a:rPr>
                      <m:t>𝑥</m:t>
                    </m:r>
                    <m:r>
                      <a:rPr lang="en-US" sz="2400" b="0" i="1" dirty="0" smtClean="0">
                        <a:solidFill>
                          <a:schemeClr val="tx2">
                            <a:lumMod val="75000"/>
                            <a:lumOff val="25000"/>
                          </a:schemeClr>
                        </a:solidFill>
                        <a:latin typeface="Cambria Math" panose="02040503050406030204" pitchFamily="18" charset="0"/>
                      </a:rPr>
                      <m:t>=8</m:t>
                    </m:r>
                  </m:oMath>
                </a14:m>
                <a:endParaRPr lang="vi-VN" sz="2400" dirty="0">
                  <a:latin typeface="Lato" panose="020F0502020204030203" pitchFamily="34" charset="0"/>
                  <a:ea typeface="Lato" panose="020F0502020204030203" pitchFamily="34" charset="0"/>
                  <a:cs typeface="Lato" panose="020F0502020204030203" pitchFamily="34" charset="0"/>
                </a:endParaRPr>
              </a:p>
            </p:txBody>
          </p:sp>
        </mc:Choice>
        <mc:Fallback>
          <p:sp>
            <p:nvSpPr>
              <p:cNvPr id="21" name="Content Placeholder 2">
                <a:extLst>
                  <a:ext uri="{FF2B5EF4-FFF2-40B4-BE49-F238E27FC236}">
                    <a16:creationId xmlns:a16="http://schemas.microsoft.com/office/drawing/2014/main" id="{1B514799-04F5-1F2A-6A83-AB691021BDC1}"/>
                  </a:ext>
                </a:extLst>
              </p:cNvPr>
              <p:cNvSpPr txBox="1">
                <a:spLocks noRot="1" noChangeAspect="1" noMove="1" noResize="1" noEditPoints="1" noAdjustHandles="1" noChangeArrowheads="1" noChangeShapeType="1" noTextEdit="1"/>
              </p:cNvSpPr>
              <p:nvPr/>
            </p:nvSpPr>
            <p:spPr>
              <a:xfrm>
                <a:off x="402635" y="1530305"/>
                <a:ext cx="6620525" cy="394121"/>
              </a:xfrm>
              <a:prstGeom prst="rect">
                <a:avLst/>
              </a:prstGeom>
              <a:blipFill>
                <a:blip r:embed="rId5"/>
                <a:stretch>
                  <a:fillRect l="-1197" t="-21538" b="-41538"/>
                </a:stretch>
              </a:blipFill>
            </p:spPr>
            <p:txBody>
              <a:bodyPr/>
              <a:lstStyle/>
              <a:p>
                <a:r>
                  <a:rPr lang="en-US">
                    <a:noFill/>
                  </a:rPr>
                  <a:t> </a:t>
                </a:r>
              </a:p>
            </p:txBody>
          </p:sp>
        </mc:Fallback>
      </mc:AlternateContent>
      <p:sp>
        <p:nvSpPr>
          <p:cNvPr id="27" name="Rectangle 32">
            <a:extLst>
              <a:ext uri="{FF2B5EF4-FFF2-40B4-BE49-F238E27FC236}">
                <a16:creationId xmlns:a16="http://schemas.microsoft.com/office/drawing/2014/main" id="{D717C84C-A5AC-86B4-770B-9D54CA4EEFD4}"/>
              </a:ext>
            </a:extLst>
          </p:cNvPr>
          <p:cNvSpPr>
            <a:spLocks noChangeArrowheads="1"/>
          </p:cNvSpPr>
          <p:nvPr/>
        </p:nvSpPr>
        <p:spPr bwMode="auto">
          <a:xfrm>
            <a:off x="7689850" y="2582621"/>
            <a:ext cx="1054100" cy="596900"/>
          </a:xfrm>
          <a:prstGeom prst="rect">
            <a:avLst/>
          </a:prstGeom>
          <a:noFill/>
          <a:ln w="25400">
            <a:solidFill>
              <a:schemeClr val="accent6"/>
            </a:solidFill>
            <a:miter lim="800000"/>
            <a:headEnd/>
            <a:tailEnd/>
          </a:ln>
        </p:spPr>
        <p:txBody>
          <a:bodyPr wrap="none" anchor="ctr"/>
          <a:lstStyle/>
          <a:p>
            <a:pPr algn="ctr" eaLnBrk="0" hangingPunct="0"/>
            <a:r>
              <a:rPr lang="en-US" sz="2400" dirty="0">
                <a:solidFill>
                  <a:schemeClr val="accent6"/>
                </a:solidFill>
                <a:latin typeface="Lato" panose="020F0502020204030203" pitchFamily="34" charset="0"/>
                <a:ea typeface="Lato" panose="020F0502020204030203" pitchFamily="34" charset="0"/>
                <a:cs typeface="Lato" panose="020F0502020204030203" pitchFamily="34" charset="0"/>
              </a:rPr>
              <a:t>9</a:t>
            </a:r>
          </a:p>
        </p:txBody>
      </p:sp>
      <p:sp>
        <p:nvSpPr>
          <p:cNvPr id="9" name="Left Brace 8">
            <a:extLst>
              <a:ext uri="{FF2B5EF4-FFF2-40B4-BE49-F238E27FC236}">
                <a16:creationId xmlns:a16="http://schemas.microsoft.com/office/drawing/2014/main" id="{3E8CF0CA-791C-99BE-11CB-DE23B7839E15}"/>
              </a:ext>
            </a:extLst>
          </p:cNvPr>
          <p:cNvSpPr/>
          <p:nvPr/>
        </p:nvSpPr>
        <p:spPr>
          <a:xfrm rot="16200000">
            <a:off x="4014999" y="2816642"/>
            <a:ext cx="345652" cy="2736850"/>
          </a:xfrm>
          <a:prstGeom prst="leftBrac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7" name="Text Box 33">
            <a:extLst>
              <a:ext uri="{FF2B5EF4-FFF2-40B4-BE49-F238E27FC236}">
                <a16:creationId xmlns:a16="http://schemas.microsoft.com/office/drawing/2014/main" id="{70A07DD0-BAF9-C75E-6256-9180C2070076}"/>
              </a:ext>
            </a:extLst>
          </p:cNvPr>
          <p:cNvSpPr txBox="1">
            <a:spLocks noChangeArrowheads="1"/>
          </p:cNvSpPr>
          <p:nvPr/>
        </p:nvSpPr>
        <p:spPr bwMode="auto">
          <a:xfrm>
            <a:off x="3968750" y="4444277"/>
            <a:ext cx="914400" cy="369332"/>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dirty="0">
                <a:solidFill>
                  <a:srgbClr val="002060"/>
                </a:solidFill>
                <a:latin typeface="Lato" panose="020F0502020204030203" pitchFamily="34" charset="0"/>
                <a:ea typeface="Lato" panose="020F0502020204030203" pitchFamily="34" charset="0"/>
                <a:cs typeface="Lato" panose="020F0502020204030203" pitchFamily="34" charset="0"/>
              </a:rPr>
              <a:t>(L)</a:t>
            </a:r>
          </a:p>
        </p:txBody>
      </p:sp>
      <p:sp>
        <p:nvSpPr>
          <p:cNvPr id="20" name="Left Brace 19">
            <a:extLst>
              <a:ext uri="{FF2B5EF4-FFF2-40B4-BE49-F238E27FC236}">
                <a16:creationId xmlns:a16="http://schemas.microsoft.com/office/drawing/2014/main" id="{BCFCDEA6-E349-7102-637D-F378A66C99DC}"/>
              </a:ext>
            </a:extLst>
          </p:cNvPr>
          <p:cNvSpPr/>
          <p:nvPr/>
        </p:nvSpPr>
        <p:spPr>
          <a:xfrm rot="16200000">
            <a:off x="7960466" y="2832594"/>
            <a:ext cx="345652" cy="2736850"/>
          </a:xfrm>
          <a:prstGeom prst="leftBrac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2" name="Text Box 33">
            <a:extLst>
              <a:ext uri="{FF2B5EF4-FFF2-40B4-BE49-F238E27FC236}">
                <a16:creationId xmlns:a16="http://schemas.microsoft.com/office/drawing/2014/main" id="{83C8EBCC-C654-6CCB-3553-772675C9FE28}"/>
              </a:ext>
            </a:extLst>
          </p:cNvPr>
          <p:cNvSpPr txBox="1">
            <a:spLocks noChangeArrowheads="1"/>
          </p:cNvSpPr>
          <p:nvPr/>
        </p:nvSpPr>
        <p:spPr bwMode="auto">
          <a:xfrm>
            <a:off x="7937009" y="4444277"/>
            <a:ext cx="914400" cy="369332"/>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dirty="0">
                <a:solidFill>
                  <a:srgbClr val="002060"/>
                </a:solidFill>
                <a:latin typeface="Lato" panose="020F0502020204030203" pitchFamily="34" charset="0"/>
                <a:ea typeface="Lato" panose="020F0502020204030203" pitchFamily="34" charset="0"/>
                <a:cs typeface="Lato" panose="020F0502020204030203" pitchFamily="34" charset="0"/>
              </a:rPr>
              <a:t>(R)</a:t>
            </a:r>
          </a:p>
        </p:txBody>
      </p:sp>
    </p:spTree>
    <p:custDataLst>
      <p:tags r:id="rId1"/>
    </p:custDataLst>
    <p:extLst>
      <p:ext uri="{BB962C8B-B14F-4D97-AF65-F5344CB8AC3E}">
        <p14:creationId xmlns:p14="http://schemas.microsoft.com/office/powerpoint/2010/main" val="3601520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en-US" sz="3600"/>
              <a:t>2</a:t>
            </a:r>
            <a:r>
              <a:rPr lang="vi-VN" sz="3600"/>
              <a:t>. </a:t>
            </a:r>
            <a:r>
              <a:rPr lang="en-US" sz="3600"/>
              <a:t>TÌM KIẾM NHỊ PHÂN</a:t>
            </a:r>
            <a:endParaRPr lang="en-US" sz="3600" dirty="0"/>
          </a:p>
        </p:txBody>
      </p:sp>
      <p:sp>
        <p:nvSpPr>
          <p:cNvPr id="20" name="Content Placeholder 17">
            <a:extLst>
              <a:ext uri="{FF2B5EF4-FFF2-40B4-BE49-F238E27FC236}">
                <a16:creationId xmlns:a16="http://schemas.microsoft.com/office/drawing/2014/main" id="{1C4437EF-213F-0209-3336-66A806757CF4}"/>
              </a:ext>
            </a:extLst>
          </p:cNvPr>
          <p:cNvSpPr>
            <a:spLocks noGrp="1"/>
          </p:cNvSpPr>
          <p:nvPr>
            <p:ph type="body" sz="quarter" idx="13"/>
          </p:nvPr>
        </p:nvSpPr>
        <p:spPr/>
        <p:txBody>
          <a:bodyPr/>
          <a:lstStyle/>
          <a:p>
            <a:r>
              <a:rPr lang="en-US" sz="2800" b="1"/>
              <a:t>2.2. Ví </a:t>
            </a:r>
            <a:r>
              <a:rPr lang="en-US" sz="2800" b="1" dirty="0" err="1"/>
              <a:t>dụ</a:t>
            </a:r>
            <a:endParaRPr lang="en-US" dirty="0"/>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17</a:t>
            </a:fld>
            <a:endParaRPr lang="vi-VN"/>
          </a:p>
        </p:txBody>
      </p:sp>
      <p:sp>
        <p:nvSpPr>
          <p:cNvPr id="3" name="Rectangle 26">
            <a:extLst>
              <a:ext uri="{FF2B5EF4-FFF2-40B4-BE49-F238E27FC236}">
                <a16:creationId xmlns:a16="http://schemas.microsoft.com/office/drawing/2014/main" id="{A31163BB-201C-931E-5C4E-7D6F7C47CA37}"/>
              </a:ext>
            </a:extLst>
          </p:cNvPr>
          <p:cNvSpPr>
            <a:spLocks noChangeArrowheads="1"/>
          </p:cNvSpPr>
          <p:nvPr/>
        </p:nvSpPr>
        <p:spPr bwMode="auto">
          <a:xfrm>
            <a:off x="2369820" y="2581043"/>
            <a:ext cx="1054100" cy="596900"/>
          </a:xfrm>
          <a:prstGeom prst="rect">
            <a:avLst/>
          </a:prstGeom>
          <a:noFill/>
          <a:ln w="25400">
            <a:solidFill>
              <a:schemeClr val="accent6"/>
            </a:solidFill>
            <a:miter lim="800000"/>
            <a:headEnd/>
            <a:tailEnd/>
          </a:ln>
        </p:spPr>
        <p:txBody>
          <a:bodyPr wrap="none" anchor="ctr"/>
          <a:lstStyle/>
          <a:p>
            <a:pPr algn="ctr" eaLnBrk="0" hangingPunct="0"/>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1</a:t>
            </a:r>
          </a:p>
        </p:txBody>
      </p:sp>
      <p:sp>
        <p:nvSpPr>
          <p:cNvPr id="4" name="Rectangle 27">
            <a:extLst>
              <a:ext uri="{FF2B5EF4-FFF2-40B4-BE49-F238E27FC236}">
                <a16:creationId xmlns:a16="http://schemas.microsoft.com/office/drawing/2014/main" id="{4CDB822F-E2BA-4F38-1688-429F839CDD7B}"/>
              </a:ext>
            </a:extLst>
          </p:cNvPr>
          <p:cNvSpPr>
            <a:spLocks noChangeArrowheads="1"/>
          </p:cNvSpPr>
          <p:nvPr/>
        </p:nvSpPr>
        <p:spPr bwMode="auto">
          <a:xfrm>
            <a:off x="3436620" y="2581043"/>
            <a:ext cx="1066800" cy="596900"/>
          </a:xfrm>
          <a:prstGeom prst="rect">
            <a:avLst/>
          </a:prstGeom>
          <a:noFill/>
          <a:ln w="25400">
            <a:solidFill>
              <a:schemeClr val="accent6"/>
            </a:solidFill>
            <a:miter lim="800000"/>
            <a:headEnd/>
            <a:tailEnd/>
          </a:ln>
        </p:spPr>
        <p:txBody>
          <a:bodyPr wrap="none" anchor="ctr"/>
          <a:lstStyle/>
          <a:p>
            <a:pPr algn="ctr" eaLnBrk="0" hangingPunct="0"/>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3</a:t>
            </a:r>
          </a:p>
        </p:txBody>
      </p:sp>
      <p:sp>
        <p:nvSpPr>
          <p:cNvPr id="6" name="Rectangle 28">
            <a:extLst>
              <a:ext uri="{FF2B5EF4-FFF2-40B4-BE49-F238E27FC236}">
                <a16:creationId xmlns:a16="http://schemas.microsoft.com/office/drawing/2014/main" id="{306EC28F-D48E-50A3-A98C-20A81660A1C5}"/>
              </a:ext>
            </a:extLst>
          </p:cNvPr>
          <p:cNvSpPr>
            <a:spLocks noChangeArrowheads="1"/>
          </p:cNvSpPr>
          <p:nvPr/>
        </p:nvSpPr>
        <p:spPr bwMode="auto">
          <a:xfrm>
            <a:off x="4503420" y="2581043"/>
            <a:ext cx="1054100" cy="596900"/>
          </a:xfrm>
          <a:prstGeom prst="rect">
            <a:avLst/>
          </a:prstGeom>
          <a:noFill/>
          <a:ln w="25400">
            <a:solidFill>
              <a:schemeClr val="accent6"/>
            </a:solidFill>
            <a:miter lim="800000"/>
            <a:headEnd/>
            <a:tailEnd/>
          </a:ln>
        </p:spPr>
        <p:txBody>
          <a:bodyPr wrap="none" anchor="ctr"/>
          <a:lstStyle/>
          <a:p>
            <a:pPr algn="ctr" eaLnBrk="0" hangingPunct="0"/>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4</a:t>
            </a:r>
          </a:p>
        </p:txBody>
      </p:sp>
      <p:sp>
        <p:nvSpPr>
          <p:cNvPr id="7" name="Rectangle 29">
            <a:extLst>
              <a:ext uri="{FF2B5EF4-FFF2-40B4-BE49-F238E27FC236}">
                <a16:creationId xmlns:a16="http://schemas.microsoft.com/office/drawing/2014/main" id="{F1BEDF2C-8696-2564-A823-471AB9A5F583}"/>
              </a:ext>
            </a:extLst>
          </p:cNvPr>
          <p:cNvSpPr>
            <a:spLocks noChangeArrowheads="1"/>
          </p:cNvSpPr>
          <p:nvPr/>
        </p:nvSpPr>
        <p:spPr bwMode="auto">
          <a:xfrm>
            <a:off x="5570220" y="2581043"/>
            <a:ext cx="1054100" cy="596900"/>
          </a:xfrm>
          <a:prstGeom prst="rect">
            <a:avLst/>
          </a:prstGeom>
          <a:noFill/>
          <a:ln w="25400">
            <a:solidFill>
              <a:schemeClr val="accent6"/>
            </a:solidFill>
            <a:miter lim="800000"/>
            <a:headEnd/>
            <a:tailEnd/>
          </a:ln>
        </p:spPr>
        <p:txBody>
          <a:bodyPr wrap="none" anchor="ctr"/>
          <a:lstStyle/>
          <a:p>
            <a:pPr algn="ctr" eaLnBrk="0" hangingPunct="0"/>
            <a:r>
              <a:rPr lang="en-US" sz="2400" dirty="0">
                <a:solidFill>
                  <a:schemeClr val="accent6"/>
                </a:solidFill>
                <a:latin typeface="Lato" panose="020F0502020204030203" pitchFamily="34" charset="0"/>
                <a:ea typeface="Lato" panose="020F0502020204030203" pitchFamily="34" charset="0"/>
                <a:cs typeface="Lato" panose="020F0502020204030203" pitchFamily="34" charset="0"/>
              </a:rPr>
              <a:t>7</a:t>
            </a:r>
          </a:p>
        </p:txBody>
      </p:sp>
      <p:sp>
        <p:nvSpPr>
          <p:cNvPr id="8" name="Rectangle 30">
            <a:extLst>
              <a:ext uri="{FF2B5EF4-FFF2-40B4-BE49-F238E27FC236}">
                <a16:creationId xmlns:a16="http://schemas.microsoft.com/office/drawing/2014/main" id="{A8C00C28-4F77-147E-9BC3-5D40246F9090}"/>
              </a:ext>
            </a:extLst>
          </p:cNvPr>
          <p:cNvSpPr>
            <a:spLocks noChangeArrowheads="1"/>
          </p:cNvSpPr>
          <p:nvPr/>
        </p:nvSpPr>
        <p:spPr bwMode="auto">
          <a:xfrm>
            <a:off x="6629400" y="2581043"/>
            <a:ext cx="1054100" cy="596900"/>
          </a:xfrm>
          <a:prstGeom prst="rect">
            <a:avLst/>
          </a:prstGeom>
          <a:noFill/>
          <a:ln w="25400">
            <a:solidFill>
              <a:schemeClr val="accent6"/>
            </a:solidFill>
            <a:miter lim="800000"/>
            <a:headEnd/>
            <a:tailEnd/>
          </a:ln>
        </p:spPr>
        <p:txBody>
          <a:bodyPr wrap="none" anchor="ctr"/>
          <a:lstStyle/>
          <a:p>
            <a:pPr algn="ctr" eaLnBrk="0" hangingPunct="0"/>
            <a:r>
              <a:rPr lang="en-US" sz="2400" dirty="0">
                <a:solidFill>
                  <a:schemeClr val="accent6"/>
                </a:solidFill>
                <a:latin typeface="Lato" panose="020F0502020204030203" pitchFamily="34" charset="0"/>
                <a:ea typeface="Lato" panose="020F0502020204030203" pitchFamily="34" charset="0"/>
                <a:cs typeface="Lato" panose="020F0502020204030203" pitchFamily="34" charset="0"/>
              </a:rPr>
              <a:t>8</a:t>
            </a:r>
          </a:p>
        </p:txBody>
      </p:sp>
      <p:sp>
        <p:nvSpPr>
          <p:cNvPr id="10" name="Rectangle 32">
            <a:extLst>
              <a:ext uri="{FF2B5EF4-FFF2-40B4-BE49-F238E27FC236}">
                <a16:creationId xmlns:a16="http://schemas.microsoft.com/office/drawing/2014/main" id="{BDDE3CEF-6554-4089-2E07-197617C8791D}"/>
              </a:ext>
            </a:extLst>
          </p:cNvPr>
          <p:cNvSpPr>
            <a:spLocks noChangeArrowheads="1"/>
          </p:cNvSpPr>
          <p:nvPr/>
        </p:nvSpPr>
        <p:spPr bwMode="auto">
          <a:xfrm>
            <a:off x="8747125" y="2581043"/>
            <a:ext cx="1054100" cy="596900"/>
          </a:xfrm>
          <a:prstGeom prst="rect">
            <a:avLst/>
          </a:prstGeom>
          <a:noFill/>
          <a:ln w="25400">
            <a:solidFill>
              <a:schemeClr val="accent6"/>
            </a:solidFill>
            <a:miter lim="800000"/>
            <a:headEnd/>
            <a:tailEnd/>
          </a:ln>
        </p:spPr>
        <p:txBody>
          <a:bodyPr wrap="none" anchor="ctr"/>
          <a:lstStyle/>
          <a:p>
            <a:pPr algn="ctr" eaLnBrk="0" hangingPunct="0"/>
            <a:r>
              <a:rPr lang="en-US" sz="2400" dirty="0">
                <a:solidFill>
                  <a:schemeClr val="accent6"/>
                </a:solidFill>
                <a:latin typeface="Lato" panose="020F0502020204030203" pitchFamily="34" charset="0"/>
                <a:ea typeface="Lato" panose="020F0502020204030203" pitchFamily="34" charset="0"/>
                <a:cs typeface="Lato" panose="020F0502020204030203" pitchFamily="34" charset="0"/>
              </a:rPr>
              <a:t>12</a:t>
            </a:r>
          </a:p>
        </p:txBody>
      </p:sp>
      <p:sp>
        <p:nvSpPr>
          <p:cNvPr id="11" name="Text Box 33">
            <a:extLst>
              <a:ext uri="{FF2B5EF4-FFF2-40B4-BE49-F238E27FC236}">
                <a16:creationId xmlns:a16="http://schemas.microsoft.com/office/drawing/2014/main" id="{7F7E25F6-FEC1-8B7D-1A46-53144784739B}"/>
              </a:ext>
            </a:extLst>
          </p:cNvPr>
          <p:cNvSpPr txBox="1">
            <a:spLocks noChangeArrowheads="1"/>
          </p:cNvSpPr>
          <p:nvPr/>
        </p:nvSpPr>
        <p:spPr bwMode="auto">
          <a:xfrm>
            <a:off x="2439670" y="3619268"/>
            <a:ext cx="914400" cy="369332"/>
          </a:xfrm>
          <a:prstGeom prst="rect">
            <a:avLst/>
          </a:prstGeom>
          <a:noFill/>
          <a:ln w="12700">
            <a:noFill/>
            <a:miter lim="800000"/>
            <a:headEnd type="none" w="sm" len="sm"/>
            <a:tailEnd type="none" w="sm" len="sm"/>
          </a:ln>
        </p:spPr>
        <p:txBody>
          <a:bodyPr>
            <a:spAutoFit/>
          </a:bodyPr>
          <a:lstStyle/>
          <a:p>
            <a:pPr algn="ctr" eaLnBrk="0" hangingPunct="0">
              <a:spcBef>
                <a:spcPct val="50000"/>
              </a:spcBef>
            </a:pPr>
            <a:r>
              <a:rPr lang="en-US">
                <a:solidFill>
                  <a:srgbClr val="002060"/>
                </a:solidFill>
                <a:latin typeface="Lato" panose="020F0502020204030203" pitchFamily="34" charset="0"/>
                <a:ea typeface="Lato" panose="020F0502020204030203" pitchFamily="34" charset="0"/>
                <a:cs typeface="Lato" panose="020F0502020204030203" pitchFamily="34" charset="0"/>
              </a:rPr>
              <a:t>lower</a:t>
            </a:r>
          </a:p>
        </p:txBody>
      </p:sp>
      <p:sp>
        <p:nvSpPr>
          <p:cNvPr id="12" name="Line 34">
            <a:extLst>
              <a:ext uri="{FF2B5EF4-FFF2-40B4-BE49-F238E27FC236}">
                <a16:creationId xmlns:a16="http://schemas.microsoft.com/office/drawing/2014/main" id="{47B932A3-B349-950E-9CBE-DC18A6918FF0}"/>
              </a:ext>
            </a:extLst>
          </p:cNvPr>
          <p:cNvSpPr>
            <a:spLocks noChangeShapeType="1"/>
          </p:cNvSpPr>
          <p:nvPr/>
        </p:nvSpPr>
        <p:spPr bwMode="auto">
          <a:xfrm flipV="1">
            <a:off x="2896870" y="3260494"/>
            <a:ext cx="0" cy="377825"/>
          </a:xfrm>
          <a:prstGeom prst="line">
            <a:avLst/>
          </a:prstGeom>
          <a:noFill/>
          <a:ln w="25400">
            <a:solidFill>
              <a:schemeClr val="accent6"/>
            </a:solidFill>
            <a:round/>
            <a:headEnd type="none" w="sm" len="sm"/>
            <a:tailEnd type="triangle" w="sm" len="sm"/>
          </a:ln>
        </p:spPr>
        <p:txBody>
          <a:bodyPr wrap="none" anchor="ctr"/>
          <a:lstStyle/>
          <a:p>
            <a:pPr algn="ctr"/>
            <a:endParaRPr lang="en-US">
              <a:solidFill>
                <a:schemeClr val="accent6"/>
              </a:solidFill>
              <a:latin typeface="Lato" panose="020F0502020204030203" pitchFamily="34" charset="0"/>
              <a:ea typeface="Lato" panose="020F0502020204030203" pitchFamily="34" charset="0"/>
              <a:cs typeface="Lato" panose="020F0502020204030203" pitchFamily="34" charset="0"/>
            </a:endParaRPr>
          </a:p>
        </p:txBody>
      </p:sp>
      <p:sp>
        <p:nvSpPr>
          <p:cNvPr id="13" name="Text Box 35">
            <a:extLst>
              <a:ext uri="{FF2B5EF4-FFF2-40B4-BE49-F238E27FC236}">
                <a16:creationId xmlns:a16="http://schemas.microsoft.com/office/drawing/2014/main" id="{D39EF0AF-F9C1-C047-3ADA-0DAAEC6E6FA3}"/>
              </a:ext>
            </a:extLst>
          </p:cNvPr>
          <p:cNvSpPr txBox="1">
            <a:spLocks noChangeArrowheads="1"/>
          </p:cNvSpPr>
          <p:nvPr/>
        </p:nvSpPr>
        <p:spPr bwMode="auto">
          <a:xfrm>
            <a:off x="5754370" y="3619268"/>
            <a:ext cx="685800" cy="369332"/>
          </a:xfrm>
          <a:prstGeom prst="rect">
            <a:avLst/>
          </a:prstGeom>
          <a:noFill/>
          <a:ln w="12700">
            <a:noFill/>
            <a:miter lim="800000"/>
            <a:headEnd type="none" w="sm" len="sm"/>
            <a:tailEnd type="none" w="sm" len="sm"/>
          </a:ln>
        </p:spPr>
        <p:txBody>
          <a:bodyPr>
            <a:spAutoFit/>
          </a:bodyPr>
          <a:lstStyle/>
          <a:p>
            <a:pPr algn="ctr" eaLnBrk="0" hangingPunct="0">
              <a:spcBef>
                <a:spcPct val="50000"/>
              </a:spcBef>
            </a:pPr>
            <a:r>
              <a:rPr lang="en-US">
                <a:solidFill>
                  <a:srgbClr val="002060"/>
                </a:solidFill>
                <a:latin typeface="Lato" panose="020F0502020204030203" pitchFamily="34" charset="0"/>
                <a:ea typeface="Lato" panose="020F0502020204030203" pitchFamily="34" charset="0"/>
                <a:cs typeface="Lato" panose="020F0502020204030203" pitchFamily="34" charset="0"/>
              </a:rPr>
              <a:t>mid</a:t>
            </a:r>
          </a:p>
        </p:txBody>
      </p:sp>
      <p:sp>
        <p:nvSpPr>
          <p:cNvPr id="14" name="Line 36">
            <a:extLst>
              <a:ext uri="{FF2B5EF4-FFF2-40B4-BE49-F238E27FC236}">
                <a16:creationId xmlns:a16="http://schemas.microsoft.com/office/drawing/2014/main" id="{0DF50FA1-F3CE-80D0-ADE6-E93DE43E92A2}"/>
              </a:ext>
            </a:extLst>
          </p:cNvPr>
          <p:cNvSpPr>
            <a:spLocks noChangeShapeType="1"/>
          </p:cNvSpPr>
          <p:nvPr/>
        </p:nvSpPr>
        <p:spPr bwMode="auto">
          <a:xfrm flipV="1">
            <a:off x="6097270" y="3260494"/>
            <a:ext cx="0" cy="377825"/>
          </a:xfrm>
          <a:prstGeom prst="line">
            <a:avLst/>
          </a:prstGeom>
          <a:noFill/>
          <a:ln w="25400">
            <a:solidFill>
              <a:schemeClr val="accent6"/>
            </a:solidFill>
            <a:round/>
            <a:headEnd type="none" w="sm" len="sm"/>
            <a:tailEnd type="triangle" w="sm" len="sm"/>
          </a:ln>
        </p:spPr>
        <p:txBody>
          <a:bodyPr wrap="none" anchor="ctr"/>
          <a:lstStyle/>
          <a:p>
            <a:pPr algn="ctr"/>
            <a:endParaRPr lang="en-US">
              <a:solidFill>
                <a:schemeClr val="accent6"/>
              </a:solidFill>
              <a:latin typeface="Lato" panose="020F0502020204030203" pitchFamily="34" charset="0"/>
              <a:ea typeface="Lato" panose="020F0502020204030203" pitchFamily="34" charset="0"/>
              <a:cs typeface="Lato" panose="020F0502020204030203" pitchFamily="34" charset="0"/>
            </a:endParaRPr>
          </a:p>
        </p:txBody>
      </p:sp>
      <p:sp>
        <p:nvSpPr>
          <p:cNvPr id="15" name="Text Box 37">
            <a:extLst>
              <a:ext uri="{FF2B5EF4-FFF2-40B4-BE49-F238E27FC236}">
                <a16:creationId xmlns:a16="http://schemas.microsoft.com/office/drawing/2014/main" id="{902F5423-EFB3-B8EB-0C55-0DBC88DEEF16}"/>
              </a:ext>
            </a:extLst>
          </p:cNvPr>
          <p:cNvSpPr txBox="1">
            <a:spLocks noChangeArrowheads="1"/>
          </p:cNvSpPr>
          <p:nvPr/>
        </p:nvSpPr>
        <p:spPr bwMode="auto">
          <a:xfrm>
            <a:off x="8740775" y="3619268"/>
            <a:ext cx="1066800" cy="369332"/>
          </a:xfrm>
          <a:prstGeom prst="rect">
            <a:avLst/>
          </a:prstGeom>
          <a:noFill/>
          <a:ln w="12700">
            <a:noFill/>
            <a:miter lim="800000"/>
            <a:headEnd type="none" w="sm" len="sm"/>
            <a:tailEnd type="none" w="sm" len="sm"/>
          </a:ln>
        </p:spPr>
        <p:txBody>
          <a:bodyPr>
            <a:spAutoFit/>
          </a:bodyPr>
          <a:lstStyle/>
          <a:p>
            <a:pPr algn="ctr" eaLnBrk="0" hangingPunct="0">
              <a:spcBef>
                <a:spcPct val="50000"/>
              </a:spcBef>
            </a:pPr>
            <a:r>
              <a:rPr lang="en-US">
                <a:solidFill>
                  <a:srgbClr val="002060"/>
                </a:solidFill>
                <a:latin typeface="Lato" panose="020F0502020204030203" pitchFamily="34" charset="0"/>
                <a:ea typeface="Lato" panose="020F0502020204030203" pitchFamily="34" charset="0"/>
                <a:cs typeface="Lato" panose="020F0502020204030203" pitchFamily="34" charset="0"/>
              </a:rPr>
              <a:t>upper</a:t>
            </a:r>
          </a:p>
        </p:txBody>
      </p:sp>
      <p:sp>
        <p:nvSpPr>
          <p:cNvPr id="35" name="Line 38">
            <a:extLst>
              <a:ext uri="{FF2B5EF4-FFF2-40B4-BE49-F238E27FC236}">
                <a16:creationId xmlns:a16="http://schemas.microsoft.com/office/drawing/2014/main" id="{50C174DA-3C29-F542-BCAE-B7F105482051}"/>
              </a:ext>
            </a:extLst>
          </p:cNvPr>
          <p:cNvSpPr>
            <a:spLocks noChangeShapeType="1"/>
          </p:cNvSpPr>
          <p:nvPr/>
        </p:nvSpPr>
        <p:spPr bwMode="auto">
          <a:xfrm flipV="1">
            <a:off x="9274175" y="3260494"/>
            <a:ext cx="0" cy="377825"/>
          </a:xfrm>
          <a:prstGeom prst="line">
            <a:avLst/>
          </a:prstGeom>
          <a:noFill/>
          <a:ln w="25400">
            <a:solidFill>
              <a:schemeClr val="accent6"/>
            </a:solidFill>
            <a:round/>
            <a:headEnd type="none" w="sm" len="sm"/>
            <a:tailEnd type="triangle" w="sm" len="sm"/>
          </a:ln>
        </p:spPr>
        <p:txBody>
          <a:bodyPr wrap="none" anchor="ctr"/>
          <a:lstStyle/>
          <a:p>
            <a:pPr algn="ctr"/>
            <a:endParaRPr lang="en-US">
              <a:solidFill>
                <a:schemeClr val="accent6"/>
              </a:solidFill>
              <a:latin typeface="Lato" panose="020F0502020204030203" pitchFamily="34" charset="0"/>
              <a:ea typeface="Lato" panose="020F0502020204030203" pitchFamily="34" charset="0"/>
              <a:cs typeface="Lato" panose="020F0502020204030203" pitchFamily="34" charset="0"/>
            </a:endParaRPr>
          </a:p>
        </p:txBody>
      </p:sp>
      <mc:AlternateContent xmlns:mc="http://schemas.openxmlformats.org/markup-compatibility/2006">
        <mc:Choice xmlns:a14="http://schemas.microsoft.com/office/drawing/2010/main" Requires="a14">
          <p:sp>
            <p:nvSpPr>
              <p:cNvPr id="36" name="Text Box 39">
                <a:extLst>
                  <a:ext uri="{FF2B5EF4-FFF2-40B4-BE49-F238E27FC236}">
                    <a16:creationId xmlns:a16="http://schemas.microsoft.com/office/drawing/2014/main" id="{DFDAB88E-0B0B-19FA-53CB-5C5AA5B5C7BB}"/>
                  </a:ext>
                </a:extLst>
              </p:cNvPr>
              <p:cNvSpPr txBox="1">
                <a:spLocks noChangeArrowheads="1"/>
              </p:cNvSpPr>
              <p:nvPr/>
            </p:nvSpPr>
            <p:spPr bwMode="auto">
              <a:xfrm>
                <a:off x="3083170" y="5156202"/>
                <a:ext cx="6025659" cy="523220"/>
              </a:xfrm>
              <a:prstGeom prst="rect">
                <a:avLst/>
              </a:prstGeom>
              <a:noFill/>
              <a:ln w="19050">
                <a:solidFill>
                  <a:srgbClr val="FF0000"/>
                </a:solidFill>
                <a:miter lim="800000"/>
                <a:headEnd type="none" w="sm" len="sm"/>
                <a:tailEnd type="none" w="sm" len="sm"/>
              </a:ln>
            </p:spPr>
            <p:txBody>
              <a:bodyPr wrap="square">
                <a:spAutoFit/>
              </a:bodyPr>
              <a:lstStyle/>
              <a:p>
                <a:pPr algn="ctr" eaLnBrk="0" hangingPunct="0">
                  <a:spcBef>
                    <a:spcPct val="50000"/>
                  </a:spcBef>
                </a:pPr>
                <a14:m>
                  <m:oMath xmlns:m="http://schemas.openxmlformats.org/officeDocument/2006/math">
                    <m:r>
                      <a:rPr lang="en-US" sz="2800" i="1" dirty="0" smtClean="0">
                        <a:solidFill>
                          <a:srgbClr val="002060"/>
                        </a:solidFill>
                        <a:latin typeface="Cambria Math" panose="02040503050406030204" pitchFamily="18" charset="0"/>
                      </a:rPr>
                      <m:t>𝑥</m:t>
                    </m:r>
                    <m:r>
                      <a:rPr lang="en-US" sz="2800" b="0" i="1" dirty="0" smtClean="0">
                        <a:solidFill>
                          <a:srgbClr val="002060"/>
                        </a:solidFill>
                        <a:latin typeface="Cambria Math" panose="02040503050406030204" pitchFamily="18" charset="0"/>
                      </a:rPr>
                      <m:t>&gt;</m:t>
                    </m:r>
                    <m:r>
                      <a:rPr lang="en-US" sz="2800" b="0" i="1" dirty="0" smtClean="0">
                        <a:solidFill>
                          <a:srgbClr val="002060"/>
                        </a:solidFill>
                        <a:latin typeface="Cambria Math" panose="02040503050406030204" pitchFamily="18" charset="0"/>
                      </a:rPr>
                      <m:t>𝑎</m:t>
                    </m:r>
                    <m:r>
                      <a:rPr lang="en-US" sz="2800" b="0" i="1" dirty="0" smtClean="0">
                        <a:solidFill>
                          <a:srgbClr val="002060"/>
                        </a:solidFill>
                        <a:latin typeface="Cambria Math" panose="02040503050406030204" pitchFamily="18" charset="0"/>
                      </a:rPr>
                      <m:t>[</m:t>
                    </m:r>
                    <m:r>
                      <a:rPr lang="en-US" sz="2800" b="0" i="1" dirty="0" smtClean="0">
                        <a:solidFill>
                          <a:srgbClr val="002060"/>
                        </a:solidFill>
                        <a:latin typeface="Cambria Math" panose="02040503050406030204" pitchFamily="18" charset="0"/>
                      </a:rPr>
                      <m:t>𝑚𝑖𝑑</m:t>
                    </m:r>
                    <m:r>
                      <a:rPr lang="en-US" sz="2800" b="0" i="1" dirty="0" smtClean="0">
                        <a:solidFill>
                          <a:srgbClr val="002060"/>
                        </a:solidFill>
                        <a:latin typeface="Cambria Math" panose="02040503050406030204" pitchFamily="18" charset="0"/>
                      </a:rPr>
                      <m:t>]</m:t>
                    </m:r>
                  </m:oMath>
                </a14:m>
                <a:r>
                  <a:rPr lang="en-US" sz="2800" dirty="0">
                    <a:solidFill>
                      <a:srgbClr val="002060"/>
                    </a:solidFill>
                    <a:latin typeface="Lato" panose="020F0502020204030203" pitchFamily="34" charset="0"/>
                    <a:ea typeface="Lato" panose="020F0502020204030203" pitchFamily="34" charset="0"/>
                    <a:cs typeface="Lato" panose="020F0502020204030203" pitchFamily="34" charset="0"/>
                  </a:rPr>
                  <a:t> →   </a:t>
                </a:r>
                <a:r>
                  <a:rPr lang="en-US" sz="2800" dirty="0" err="1">
                    <a:solidFill>
                      <a:srgbClr val="002060"/>
                    </a:solidFill>
                    <a:latin typeface="Lato" panose="020F0502020204030203" pitchFamily="34" charset="0"/>
                    <a:ea typeface="Lato" panose="020F0502020204030203" pitchFamily="34" charset="0"/>
                    <a:cs typeface="Lato" panose="020F0502020204030203" pitchFamily="34" charset="0"/>
                  </a:rPr>
                  <a:t>Tìm</a:t>
                </a:r>
                <a:r>
                  <a:rPr lang="en-US" sz="2800" dirty="0">
                    <a:solidFill>
                      <a:srgbClr val="002060"/>
                    </a:solidFill>
                    <a:latin typeface="Lato" panose="020F0502020204030203" pitchFamily="34" charset="0"/>
                    <a:ea typeface="Lato" panose="020F0502020204030203" pitchFamily="34" charset="0"/>
                    <a:cs typeface="Lato" panose="020F0502020204030203" pitchFamily="34" charset="0"/>
                  </a:rPr>
                  <a:t> ở </a:t>
                </a:r>
                <a:r>
                  <a:rPr lang="en-US" sz="2800" dirty="0" err="1">
                    <a:solidFill>
                      <a:srgbClr val="002060"/>
                    </a:solidFill>
                    <a:latin typeface="Lato" panose="020F0502020204030203" pitchFamily="34" charset="0"/>
                    <a:ea typeface="Lato" panose="020F0502020204030203" pitchFamily="34" charset="0"/>
                    <a:cs typeface="Lato" panose="020F0502020204030203" pitchFamily="34" charset="0"/>
                  </a:rPr>
                  <a:t>nửa</a:t>
                </a:r>
                <a:r>
                  <a:rPr lang="en-US" sz="28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800" dirty="0" err="1">
                    <a:solidFill>
                      <a:srgbClr val="002060"/>
                    </a:solidFill>
                    <a:latin typeface="Lato" panose="020F0502020204030203" pitchFamily="34" charset="0"/>
                    <a:ea typeface="Lato" panose="020F0502020204030203" pitchFamily="34" charset="0"/>
                    <a:cs typeface="Lato" panose="020F0502020204030203" pitchFamily="34" charset="0"/>
                  </a:rPr>
                  <a:t>bên</a:t>
                </a:r>
                <a:r>
                  <a:rPr lang="en-US" sz="28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800" dirty="0" err="1">
                    <a:solidFill>
                      <a:srgbClr val="002060"/>
                    </a:solidFill>
                    <a:latin typeface="Lato" panose="020F0502020204030203" pitchFamily="34" charset="0"/>
                    <a:ea typeface="Lato" panose="020F0502020204030203" pitchFamily="34" charset="0"/>
                    <a:cs typeface="Lato" panose="020F0502020204030203" pitchFamily="34" charset="0"/>
                  </a:rPr>
                  <a:t>phải</a:t>
                </a:r>
                <a:endParaRPr lang="en-US" sz="2800" dirty="0">
                  <a:solidFill>
                    <a:srgbClr val="002060"/>
                  </a:solidFill>
                  <a:latin typeface="Lato" panose="020F0502020204030203" pitchFamily="34" charset="0"/>
                  <a:ea typeface="Lato" panose="020F0502020204030203" pitchFamily="34" charset="0"/>
                  <a:cs typeface="Lato" panose="020F0502020204030203" pitchFamily="34" charset="0"/>
                </a:endParaRPr>
              </a:p>
            </p:txBody>
          </p:sp>
        </mc:Choice>
        <mc:Fallback>
          <p:sp>
            <p:nvSpPr>
              <p:cNvPr id="36" name="Text Box 39">
                <a:extLst>
                  <a:ext uri="{FF2B5EF4-FFF2-40B4-BE49-F238E27FC236}">
                    <a16:creationId xmlns:a16="http://schemas.microsoft.com/office/drawing/2014/main" id="{DFDAB88E-0B0B-19FA-53CB-5C5AA5B5C7BB}"/>
                  </a:ext>
                </a:extLst>
              </p:cNvPr>
              <p:cNvSpPr txBox="1">
                <a:spLocks noRot="1" noChangeAspect="1" noMove="1" noResize="1" noEditPoints="1" noAdjustHandles="1" noChangeArrowheads="1" noChangeShapeType="1" noTextEdit="1"/>
              </p:cNvSpPr>
              <p:nvPr/>
            </p:nvSpPr>
            <p:spPr bwMode="auto">
              <a:xfrm>
                <a:off x="3083170" y="5156202"/>
                <a:ext cx="6025659" cy="523220"/>
              </a:xfrm>
              <a:prstGeom prst="rect">
                <a:avLst/>
              </a:prstGeom>
              <a:blipFill>
                <a:blip r:embed="rId4"/>
                <a:stretch>
                  <a:fillRect t="-12360" b="-26966"/>
                </a:stretch>
              </a:blipFill>
              <a:ln w="19050">
                <a:solidFill>
                  <a:srgbClr val="FF0000"/>
                </a:solidFill>
                <a:miter lim="800000"/>
                <a:headEnd type="none" w="sm" len="sm"/>
                <a:tailEnd type="none" w="sm" len="sm"/>
              </a:ln>
            </p:spPr>
            <p:txBody>
              <a:bodyPr/>
              <a:lstStyle/>
              <a:p>
                <a:r>
                  <a:rPr lang="en-US">
                    <a:noFill/>
                  </a:rPr>
                  <a:t> </a:t>
                </a:r>
              </a:p>
            </p:txBody>
          </p:sp>
        </mc:Fallback>
      </mc:AlternateContent>
      <p:sp>
        <p:nvSpPr>
          <p:cNvPr id="38" name="Text Box 42">
            <a:extLst>
              <a:ext uri="{FF2B5EF4-FFF2-40B4-BE49-F238E27FC236}">
                <a16:creationId xmlns:a16="http://schemas.microsoft.com/office/drawing/2014/main" id="{C2521F09-BF9C-4040-5BE2-7AB1C34C0BAB}"/>
              </a:ext>
            </a:extLst>
          </p:cNvPr>
          <p:cNvSpPr txBox="1">
            <a:spLocks noChangeArrowheads="1"/>
          </p:cNvSpPr>
          <p:nvPr/>
        </p:nvSpPr>
        <p:spPr bwMode="auto">
          <a:xfrm>
            <a:off x="6350000" y="3619268"/>
            <a:ext cx="1612900" cy="369332"/>
          </a:xfrm>
          <a:prstGeom prst="rect">
            <a:avLst/>
          </a:prstGeom>
          <a:noFill/>
          <a:ln w="12700">
            <a:noFill/>
            <a:miter lim="800000"/>
            <a:headEnd type="none" w="sm" len="sm"/>
            <a:tailEnd type="none" w="sm" len="sm"/>
          </a:ln>
        </p:spPr>
        <p:txBody>
          <a:bodyPr wrap="square">
            <a:spAutoFit/>
          </a:bodyPr>
          <a:lstStyle/>
          <a:p>
            <a:pPr algn="ctr" eaLnBrk="0" hangingPunct="0">
              <a:spcBef>
                <a:spcPct val="50000"/>
              </a:spcBef>
            </a:pPr>
            <a:r>
              <a:rPr lang="en-US" dirty="0">
                <a:solidFill>
                  <a:srgbClr val="002060"/>
                </a:solidFill>
                <a:latin typeface="Lato" panose="020F0502020204030203" pitchFamily="34" charset="0"/>
                <a:ea typeface="Lato" panose="020F0502020204030203" pitchFamily="34" charset="0"/>
                <a:cs typeface="Lato" panose="020F0502020204030203" pitchFamily="34" charset="0"/>
              </a:rPr>
              <a:t>New lower</a:t>
            </a:r>
          </a:p>
        </p:txBody>
      </p:sp>
      <p:sp>
        <p:nvSpPr>
          <p:cNvPr id="39" name="Line 43">
            <a:extLst>
              <a:ext uri="{FF2B5EF4-FFF2-40B4-BE49-F238E27FC236}">
                <a16:creationId xmlns:a16="http://schemas.microsoft.com/office/drawing/2014/main" id="{67483A36-6C72-7A18-8C57-B62AB0D88617}"/>
              </a:ext>
            </a:extLst>
          </p:cNvPr>
          <p:cNvSpPr>
            <a:spLocks noChangeShapeType="1"/>
          </p:cNvSpPr>
          <p:nvPr/>
        </p:nvSpPr>
        <p:spPr bwMode="auto">
          <a:xfrm flipV="1">
            <a:off x="7156450" y="3260494"/>
            <a:ext cx="0" cy="377825"/>
          </a:xfrm>
          <a:prstGeom prst="line">
            <a:avLst/>
          </a:prstGeom>
          <a:noFill/>
          <a:ln w="25400">
            <a:solidFill>
              <a:srgbClr val="C00000"/>
            </a:solidFill>
            <a:round/>
            <a:headEnd type="none" w="sm" len="sm"/>
            <a:tailEnd type="triangle" w="sm" len="sm"/>
          </a:ln>
        </p:spPr>
        <p:txBody>
          <a:bodyPr wrap="none" anchor="ctr"/>
          <a:lstStyle/>
          <a:p>
            <a:pPr algn="ctr"/>
            <a:endParaRPr lang="en-US">
              <a:solidFill>
                <a:schemeClr val="accent6"/>
              </a:solidFill>
              <a:latin typeface="Lato" panose="020F0502020204030203" pitchFamily="34" charset="0"/>
              <a:ea typeface="Lato" panose="020F0502020204030203" pitchFamily="34" charset="0"/>
              <a:cs typeface="Lato" panose="020F0502020204030203" pitchFamily="34" charset="0"/>
            </a:endParaRPr>
          </a:p>
        </p:txBody>
      </p:sp>
      <mc:AlternateContent xmlns:mc="http://schemas.openxmlformats.org/markup-compatibility/2006">
        <mc:Choice xmlns:a14="http://schemas.microsoft.com/office/drawing/2010/main" Requires="a14">
          <p:sp>
            <p:nvSpPr>
              <p:cNvPr id="21" name="Content Placeholder 2">
                <a:extLst>
                  <a:ext uri="{FF2B5EF4-FFF2-40B4-BE49-F238E27FC236}">
                    <a16:creationId xmlns:a16="http://schemas.microsoft.com/office/drawing/2014/main" id="{1B514799-04F5-1F2A-6A83-AB691021BDC1}"/>
                  </a:ext>
                </a:extLst>
              </p:cNvPr>
              <p:cNvSpPr txBox="1">
                <a:spLocks/>
              </p:cNvSpPr>
              <p:nvPr/>
            </p:nvSpPr>
            <p:spPr>
              <a:xfrm>
                <a:off x="411041" y="1530646"/>
                <a:ext cx="6371817" cy="457201"/>
              </a:xfrm>
              <a:prstGeom prst="rect">
                <a:avLst/>
              </a:prstGeom>
            </p:spPr>
            <p:txBody>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vi-VN" sz="2400" dirty="0">
                    <a:latin typeface="Lato" panose="020F0502020204030203" pitchFamily="34" charset="0"/>
                    <a:ea typeface="Lato" panose="020F0502020204030203" pitchFamily="34" charset="0"/>
                    <a:cs typeface="Lato" panose="020F0502020204030203" pitchFamily="34" charset="0"/>
                  </a:rPr>
                  <a:t>Cho mảng </a:t>
                </a:r>
                <a14:m>
                  <m:oMath xmlns:m="http://schemas.openxmlformats.org/officeDocument/2006/math">
                    <m:r>
                      <a:rPr lang="vi-VN" sz="2400" i="1" dirty="0" smtClean="0">
                        <a:latin typeface="Cambria Math" panose="02040503050406030204" pitchFamily="18" charset="0"/>
                      </a:rPr>
                      <m:t>𝑎</m:t>
                    </m:r>
                    <m:r>
                      <a:rPr lang="en-US" sz="2400" b="0" i="1" dirty="0" smtClean="0">
                        <a:latin typeface="Cambria Math" panose="02040503050406030204" pitchFamily="18" charset="0"/>
                      </a:rPr>
                      <m:t>={1,3,4,7,8,9,12} </m:t>
                    </m:r>
                  </m:oMath>
                </a14:m>
                <a:r>
                  <a:rPr lang="en-US" sz="2400" dirty="0">
                    <a:latin typeface="Lato" panose="020F0502020204030203" pitchFamily="34" charset="0"/>
                    <a:ea typeface="Lato" panose="020F0502020204030203" pitchFamily="34" charset="0"/>
                    <a:cs typeface="Lato" panose="020F0502020204030203" pitchFamily="34" charset="0"/>
                  </a:rPr>
                  <a:t>tìm</a:t>
                </a:r>
                <a:r>
                  <a:rPr lang="vi-VN" sz="2400" dirty="0">
                    <a:latin typeface="Lato" panose="020F0502020204030203" pitchFamily="34" charset="0"/>
                    <a:ea typeface="Lato" panose="020F0502020204030203" pitchFamily="34" charset="0"/>
                    <a:cs typeface="Lato" panose="020F0502020204030203" pitchFamily="34" charset="0"/>
                  </a:rPr>
                  <a:t> số </a:t>
                </a:r>
                <a14:m>
                  <m:oMath xmlns:m="http://schemas.openxmlformats.org/officeDocument/2006/math">
                    <m:r>
                      <a:rPr lang="en-US" sz="2400" i="1" dirty="0" smtClean="0">
                        <a:solidFill>
                          <a:schemeClr val="tx2">
                            <a:lumMod val="75000"/>
                            <a:lumOff val="25000"/>
                          </a:schemeClr>
                        </a:solidFill>
                        <a:latin typeface="Cambria Math" panose="02040503050406030204" pitchFamily="18" charset="0"/>
                      </a:rPr>
                      <m:t>𝑥</m:t>
                    </m:r>
                    <m:r>
                      <a:rPr lang="en-US" sz="2400" b="0" i="1" dirty="0" smtClean="0">
                        <a:solidFill>
                          <a:schemeClr val="tx2">
                            <a:lumMod val="75000"/>
                            <a:lumOff val="25000"/>
                          </a:schemeClr>
                        </a:solidFill>
                        <a:latin typeface="Cambria Math" panose="02040503050406030204" pitchFamily="18" charset="0"/>
                      </a:rPr>
                      <m:t>=8</m:t>
                    </m:r>
                  </m:oMath>
                </a14:m>
                <a:endParaRPr lang="vi-VN" sz="2400" dirty="0">
                  <a:latin typeface="Lato" panose="020F0502020204030203" pitchFamily="34" charset="0"/>
                  <a:ea typeface="Lato" panose="020F0502020204030203" pitchFamily="34" charset="0"/>
                  <a:cs typeface="Lato" panose="020F0502020204030203" pitchFamily="34" charset="0"/>
                </a:endParaRPr>
              </a:p>
            </p:txBody>
          </p:sp>
        </mc:Choice>
        <mc:Fallback>
          <p:sp>
            <p:nvSpPr>
              <p:cNvPr id="21" name="Content Placeholder 2">
                <a:extLst>
                  <a:ext uri="{FF2B5EF4-FFF2-40B4-BE49-F238E27FC236}">
                    <a16:creationId xmlns:a16="http://schemas.microsoft.com/office/drawing/2014/main" id="{1B514799-04F5-1F2A-6A83-AB691021BDC1}"/>
                  </a:ext>
                </a:extLst>
              </p:cNvPr>
              <p:cNvSpPr txBox="1">
                <a:spLocks noRot="1" noChangeAspect="1" noMove="1" noResize="1" noEditPoints="1" noAdjustHandles="1" noChangeArrowheads="1" noChangeShapeType="1" noTextEdit="1"/>
              </p:cNvSpPr>
              <p:nvPr/>
            </p:nvSpPr>
            <p:spPr>
              <a:xfrm>
                <a:off x="411041" y="1530646"/>
                <a:ext cx="6371817" cy="457201"/>
              </a:xfrm>
              <a:prstGeom prst="rect">
                <a:avLst/>
              </a:prstGeom>
              <a:blipFill>
                <a:blip r:embed="rId5"/>
                <a:stretch>
                  <a:fillRect l="-1243" t="-18667" b="-22667"/>
                </a:stretch>
              </a:blipFill>
            </p:spPr>
            <p:txBody>
              <a:bodyPr/>
              <a:lstStyle/>
              <a:p>
                <a:r>
                  <a:rPr lang="en-US">
                    <a:noFill/>
                  </a:rPr>
                  <a:t> </a:t>
                </a:r>
              </a:p>
            </p:txBody>
          </p:sp>
        </mc:Fallback>
      </mc:AlternateContent>
      <p:sp>
        <p:nvSpPr>
          <p:cNvPr id="27" name="Rectangle 32">
            <a:extLst>
              <a:ext uri="{FF2B5EF4-FFF2-40B4-BE49-F238E27FC236}">
                <a16:creationId xmlns:a16="http://schemas.microsoft.com/office/drawing/2014/main" id="{D717C84C-A5AC-86B4-770B-9D54CA4EEFD4}"/>
              </a:ext>
            </a:extLst>
          </p:cNvPr>
          <p:cNvSpPr>
            <a:spLocks noChangeArrowheads="1"/>
          </p:cNvSpPr>
          <p:nvPr/>
        </p:nvSpPr>
        <p:spPr bwMode="auto">
          <a:xfrm>
            <a:off x="7691120" y="2581043"/>
            <a:ext cx="1054100" cy="596900"/>
          </a:xfrm>
          <a:prstGeom prst="rect">
            <a:avLst/>
          </a:prstGeom>
          <a:noFill/>
          <a:ln w="25400">
            <a:solidFill>
              <a:schemeClr val="accent6"/>
            </a:solidFill>
            <a:miter lim="800000"/>
            <a:headEnd/>
            <a:tailEnd/>
          </a:ln>
        </p:spPr>
        <p:txBody>
          <a:bodyPr wrap="none" anchor="ctr"/>
          <a:lstStyle/>
          <a:p>
            <a:pPr algn="ctr" eaLnBrk="0" hangingPunct="0"/>
            <a:r>
              <a:rPr lang="en-US" sz="2400" dirty="0">
                <a:solidFill>
                  <a:schemeClr val="accent6"/>
                </a:solidFill>
                <a:latin typeface="Lato" panose="020F0502020204030203" pitchFamily="34" charset="0"/>
                <a:ea typeface="Lato" panose="020F0502020204030203" pitchFamily="34" charset="0"/>
                <a:cs typeface="Lato" panose="020F0502020204030203" pitchFamily="34" charset="0"/>
              </a:rPr>
              <a:t>9</a:t>
            </a:r>
          </a:p>
        </p:txBody>
      </p:sp>
      <p:sp>
        <p:nvSpPr>
          <p:cNvPr id="9" name="Text Box 42">
            <a:extLst>
              <a:ext uri="{FF2B5EF4-FFF2-40B4-BE49-F238E27FC236}">
                <a16:creationId xmlns:a16="http://schemas.microsoft.com/office/drawing/2014/main" id="{C0A38650-24AB-F24B-BECA-EFFA6E670F78}"/>
              </a:ext>
            </a:extLst>
          </p:cNvPr>
          <p:cNvSpPr txBox="1">
            <a:spLocks noChangeArrowheads="1"/>
          </p:cNvSpPr>
          <p:nvPr/>
        </p:nvSpPr>
        <p:spPr bwMode="auto">
          <a:xfrm>
            <a:off x="564507" y="2648660"/>
            <a:ext cx="1502425" cy="461665"/>
          </a:xfrm>
          <a:prstGeom prst="rect">
            <a:avLst/>
          </a:prstGeom>
          <a:noFill/>
          <a:ln w="12700">
            <a:noFill/>
            <a:miter lim="800000"/>
            <a:headEnd type="none" w="sm" len="sm"/>
            <a:tailEnd type="none" w="sm" len="sm"/>
          </a:ln>
        </p:spPr>
        <p:txBody>
          <a:bodyPr wrap="square">
            <a:spAutoFit/>
          </a:bodyPr>
          <a:lstStyle/>
          <a:p>
            <a:pPr algn="ctr" eaLnBrk="0" hangingPunct="0">
              <a:spcBef>
                <a:spcPct val="50000"/>
              </a:spcBef>
            </a:pP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Mảng</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a:t>
            </a:r>
          </a:p>
        </p:txBody>
      </p:sp>
    </p:spTree>
    <p:custDataLst>
      <p:tags r:id="rId1"/>
    </p:custDataLst>
    <p:extLst>
      <p:ext uri="{BB962C8B-B14F-4D97-AF65-F5344CB8AC3E}">
        <p14:creationId xmlns:p14="http://schemas.microsoft.com/office/powerpoint/2010/main" val="192199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en-US" sz="3600"/>
              <a:t>2</a:t>
            </a:r>
            <a:r>
              <a:rPr lang="vi-VN" sz="3600"/>
              <a:t>. </a:t>
            </a:r>
            <a:r>
              <a:rPr lang="en-US" sz="3600"/>
              <a:t>TÌM KIẾM NHỊ PHÂN</a:t>
            </a:r>
            <a:endParaRPr lang="en-US" sz="3600" dirty="0"/>
          </a:p>
        </p:txBody>
      </p:sp>
      <p:sp>
        <p:nvSpPr>
          <p:cNvPr id="20" name="Content Placeholder 17">
            <a:extLst>
              <a:ext uri="{FF2B5EF4-FFF2-40B4-BE49-F238E27FC236}">
                <a16:creationId xmlns:a16="http://schemas.microsoft.com/office/drawing/2014/main" id="{02DB23B5-F0DD-E9E4-B8EE-A2F3E802608F}"/>
              </a:ext>
            </a:extLst>
          </p:cNvPr>
          <p:cNvSpPr>
            <a:spLocks noGrp="1"/>
          </p:cNvSpPr>
          <p:nvPr>
            <p:ph type="body" sz="quarter" idx="13"/>
          </p:nvPr>
        </p:nvSpPr>
        <p:spPr/>
        <p:txBody>
          <a:bodyPr/>
          <a:lstStyle/>
          <a:p>
            <a:r>
              <a:rPr lang="en-US" sz="2800" b="1"/>
              <a:t>2.2. Ví </a:t>
            </a:r>
            <a:r>
              <a:rPr lang="en-US" sz="2800" b="1" dirty="0" err="1"/>
              <a:t>dụ</a:t>
            </a:r>
            <a:endParaRPr lang="en-US" dirty="0"/>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18</a:t>
            </a:fld>
            <a:endParaRPr lang="vi-VN"/>
          </a:p>
        </p:txBody>
      </p:sp>
      <p:sp>
        <p:nvSpPr>
          <p:cNvPr id="3" name="Rectangle 26">
            <a:extLst>
              <a:ext uri="{FF2B5EF4-FFF2-40B4-BE49-F238E27FC236}">
                <a16:creationId xmlns:a16="http://schemas.microsoft.com/office/drawing/2014/main" id="{A31163BB-201C-931E-5C4E-7D6F7C47CA37}"/>
              </a:ext>
            </a:extLst>
          </p:cNvPr>
          <p:cNvSpPr>
            <a:spLocks noChangeArrowheads="1"/>
          </p:cNvSpPr>
          <p:nvPr/>
        </p:nvSpPr>
        <p:spPr bwMode="auto">
          <a:xfrm>
            <a:off x="2386330" y="2581878"/>
            <a:ext cx="1066800" cy="596900"/>
          </a:xfrm>
          <a:prstGeom prst="rect">
            <a:avLst/>
          </a:prstGeom>
          <a:noFill/>
          <a:ln w="25400">
            <a:solidFill>
              <a:schemeClr val="accent6"/>
            </a:solidFill>
            <a:miter lim="800000"/>
            <a:headEnd/>
            <a:tailEnd/>
          </a:ln>
        </p:spPr>
        <p:txBody>
          <a:bodyPr wrap="none" anchor="ctr"/>
          <a:lstStyle/>
          <a:p>
            <a:pPr algn="ctr" eaLnBrk="0" hangingPunct="0"/>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1</a:t>
            </a:r>
          </a:p>
        </p:txBody>
      </p:sp>
      <p:sp>
        <p:nvSpPr>
          <p:cNvPr id="4" name="Rectangle 27">
            <a:extLst>
              <a:ext uri="{FF2B5EF4-FFF2-40B4-BE49-F238E27FC236}">
                <a16:creationId xmlns:a16="http://schemas.microsoft.com/office/drawing/2014/main" id="{4CDB822F-E2BA-4F38-1688-429F839CDD7B}"/>
              </a:ext>
            </a:extLst>
          </p:cNvPr>
          <p:cNvSpPr>
            <a:spLocks noChangeArrowheads="1"/>
          </p:cNvSpPr>
          <p:nvPr/>
        </p:nvSpPr>
        <p:spPr bwMode="auto">
          <a:xfrm>
            <a:off x="3455670" y="2582621"/>
            <a:ext cx="1066800" cy="596900"/>
          </a:xfrm>
          <a:prstGeom prst="rect">
            <a:avLst/>
          </a:prstGeom>
          <a:noFill/>
          <a:ln w="25400">
            <a:solidFill>
              <a:schemeClr val="accent6"/>
            </a:solidFill>
            <a:miter lim="800000"/>
            <a:headEnd/>
            <a:tailEnd/>
          </a:ln>
        </p:spPr>
        <p:txBody>
          <a:bodyPr wrap="none" anchor="ctr"/>
          <a:lstStyle/>
          <a:p>
            <a:pPr algn="ctr" eaLnBrk="0" hangingPunct="0"/>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3</a:t>
            </a:r>
          </a:p>
        </p:txBody>
      </p:sp>
      <p:sp>
        <p:nvSpPr>
          <p:cNvPr id="6" name="Rectangle 28">
            <a:extLst>
              <a:ext uri="{FF2B5EF4-FFF2-40B4-BE49-F238E27FC236}">
                <a16:creationId xmlns:a16="http://schemas.microsoft.com/office/drawing/2014/main" id="{306EC28F-D48E-50A3-A98C-20A81660A1C5}"/>
              </a:ext>
            </a:extLst>
          </p:cNvPr>
          <p:cNvSpPr>
            <a:spLocks noChangeArrowheads="1"/>
          </p:cNvSpPr>
          <p:nvPr/>
        </p:nvSpPr>
        <p:spPr bwMode="auto">
          <a:xfrm>
            <a:off x="4522470" y="2582621"/>
            <a:ext cx="1054100" cy="596900"/>
          </a:xfrm>
          <a:prstGeom prst="rect">
            <a:avLst/>
          </a:prstGeom>
          <a:noFill/>
          <a:ln w="25400">
            <a:solidFill>
              <a:schemeClr val="accent6"/>
            </a:solidFill>
            <a:miter lim="800000"/>
            <a:headEnd/>
            <a:tailEnd/>
          </a:ln>
        </p:spPr>
        <p:txBody>
          <a:bodyPr wrap="none" anchor="ctr"/>
          <a:lstStyle/>
          <a:p>
            <a:pPr algn="ctr" eaLnBrk="0" hangingPunct="0"/>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4</a:t>
            </a:r>
          </a:p>
        </p:txBody>
      </p:sp>
      <p:sp>
        <p:nvSpPr>
          <p:cNvPr id="7" name="Rectangle 29">
            <a:extLst>
              <a:ext uri="{FF2B5EF4-FFF2-40B4-BE49-F238E27FC236}">
                <a16:creationId xmlns:a16="http://schemas.microsoft.com/office/drawing/2014/main" id="{F1BEDF2C-8696-2564-A823-471AB9A5F583}"/>
              </a:ext>
            </a:extLst>
          </p:cNvPr>
          <p:cNvSpPr>
            <a:spLocks noChangeArrowheads="1"/>
          </p:cNvSpPr>
          <p:nvPr/>
        </p:nvSpPr>
        <p:spPr bwMode="auto">
          <a:xfrm>
            <a:off x="5568950" y="2582621"/>
            <a:ext cx="1054100" cy="596900"/>
          </a:xfrm>
          <a:prstGeom prst="rect">
            <a:avLst/>
          </a:prstGeom>
          <a:noFill/>
          <a:ln w="25400">
            <a:solidFill>
              <a:schemeClr val="accent6"/>
            </a:solidFill>
            <a:miter lim="800000"/>
            <a:headEnd/>
            <a:tailEnd/>
          </a:ln>
        </p:spPr>
        <p:txBody>
          <a:bodyPr wrap="none" anchor="ctr"/>
          <a:lstStyle/>
          <a:p>
            <a:pPr algn="ctr" eaLnBrk="0" hangingPunct="0"/>
            <a:r>
              <a:rPr lang="en-US" sz="2400" dirty="0">
                <a:solidFill>
                  <a:schemeClr val="accent6"/>
                </a:solidFill>
                <a:latin typeface="Lato" panose="020F0502020204030203" pitchFamily="34" charset="0"/>
                <a:ea typeface="Lato" panose="020F0502020204030203" pitchFamily="34" charset="0"/>
                <a:cs typeface="Lato" panose="020F0502020204030203" pitchFamily="34" charset="0"/>
              </a:rPr>
              <a:t>7</a:t>
            </a:r>
          </a:p>
        </p:txBody>
      </p:sp>
      <p:sp>
        <p:nvSpPr>
          <p:cNvPr id="8" name="Rectangle 30">
            <a:extLst>
              <a:ext uri="{FF2B5EF4-FFF2-40B4-BE49-F238E27FC236}">
                <a16:creationId xmlns:a16="http://schemas.microsoft.com/office/drawing/2014/main" id="{A8C00C28-4F77-147E-9BC3-5D40246F9090}"/>
              </a:ext>
            </a:extLst>
          </p:cNvPr>
          <p:cNvSpPr>
            <a:spLocks noChangeArrowheads="1"/>
          </p:cNvSpPr>
          <p:nvPr/>
        </p:nvSpPr>
        <p:spPr bwMode="auto">
          <a:xfrm>
            <a:off x="6621825" y="2582621"/>
            <a:ext cx="1054100" cy="596900"/>
          </a:xfrm>
          <a:prstGeom prst="rect">
            <a:avLst/>
          </a:prstGeom>
          <a:noFill/>
          <a:ln w="25400">
            <a:solidFill>
              <a:schemeClr val="accent6"/>
            </a:solidFill>
            <a:miter lim="800000"/>
            <a:headEnd/>
            <a:tailEnd/>
          </a:ln>
        </p:spPr>
        <p:txBody>
          <a:bodyPr wrap="none" anchor="ctr"/>
          <a:lstStyle/>
          <a:p>
            <a:pPr algn="ctr" eaLnBrk="0" hangingPunct="0"/>
            <a:r>
              <a:rPr lang="en-US" sz="2400" dirty="0">
                <a:solidFill>
                  <a:schemeClr val="accent6"/>
                </a:solidFill>
                <a:latin typeface="Lato" panose="020F0502020204030203" pitchFamily="34" charset="0"/>
                <a:ea typeface="Lato" panose="020F0502020204030203" pitchFamily="34" charset="0"/>
                <a:cs typeface="Lato" panose="020F0502020204030203" pitchFamily="34" charset="0"/>
              </a:rPr>
              <a:t>8</a:t>
            </a:r>
          </a:p>
        </p:txBody>
      </p:sp>
      <p:sp>
        <p:nvSpPr>
          <p:cNvPr id="10" name="Rectangle 32">
            <a:extLst>
              <a:ext uri="{FF2B5EF4-FFF2-40B4-BE49-F238E27FC236}">
                <a16:creationId xmlns:a16="http://schemas.microsoft.com/office/drawing/2014/main" id="{BDDE3CEF-6554-4089-2E07-197617C8791D}"/>
              </a:ext>
            </a:extLst>
          </p:cNvPr>
          <p:cNvSpPr>
            <a:spLocks noChangeArrowheads="1"/>
          </p:cNvSpPr>
          <p:nvPr/>
        </p:nvSpPr>
        <p:spPr bwMode="auto">
          <a:xfrm>
            <a:off x="8740741" y="2582621"/>
            <a:ext cx="1054100" cy="596900"/>
          </a:xfrm>
          <a:prstGeom prst="rect">
            <a:avLst/>
          </a:prstGeom>
          <a:noFill/>
          <a:ln w="25400">
            <a:solidFill>
              <a:schemeClr val="accent6"/>
            </a:solidFill>
            <a:miter lim="800000"/>
            <a:headEnd/>
            <a:tailEnd/>
          </a:ln>
        </p:spPr>
        <p:txBody>
          <a:bodyPr wrap="none" anchor="ctr"/>
          <a:lstStyle/>
          <a:p>
            <a:pPr algn="ctr" eaLnBrk="0" hangingPunct="0"/>
            <a:r>
              <a:rPr lang="en-US" sz="2400" dirty="0">
                <a:solidFill>
                  <a:schemeClr val="accent6"/>
                </a:solidFill>
                <a:latin typeface="Lato" panose="020F0502020204030203" pitchFamily="34" charset="0"/>
                <a:ea typeface="Lato" panose="020F0502020204030203" pitchFamily="34" charset="0"/>
                <a:cs typeface="Lato" panose="020F0502020204030203" pitchFamily="34" charset="0"/>
              </a:rPr>
              <a:t>12</a:t>
            </a:r>
          </a:p>
        </p:txBody>
      </p:sp>
      <p:sp>
        <p:nvSpPr>
          <p:cNvPr id="11" name="Text Box 33">
            <a:extLst>
              <a:ext uri="{FF2B5EF4-FFF2-40B4-BE49-F238E27FC236}">
                <a16:creationId xmlns:a16="http://schemas.microsoft.com/office/drawing/2014/main" id="{7F7E25F6-FEC1-8B7D-1A46-53144784739B}"/>
              </a:ext>
            </a:extLst>
          </p:cNvPr>
          <p:cNvSpPr txBox="1">
            <a:spLocks noChangeArrowheads="1"/>
          </p:cNvSpPr>
          <p:nvPr/>
        </p:nvSpPr>
        <p:spPr bwMode="auto">
          <a:xfrm>
            <a:off x="6691675" y="3591660"/>
            <a:ext cx="914400" cy="369332"/>
          </a:xfrm>
          <a:prstGeom prst="rect">
            <a:avLst/>
          </a:prstGeom>
          <a:noFill/>
          <a:ln w="12700">
            <a:noFill/>
            <a:miter lim="800000"/>
            <a:headEnd type="none" w="sm" len="sm"/>
            <a:tailEnd type="none" w="sm" len="sm"/>
          </a:ln>
        </p:spPr>
        <p:txBody>
          <a:bodyPr>
            <a:spAutoFit/>
          </a:bodyPr>
          <a:lstStyle/>
          <a:p>
            <a:pPr algn="ctr" eaLnBrk="0" hangingPunct="0">
              <a:spcBef>
                <a:spcPct val="50000"/>
              </a:spcBef>
            </a:pPr>
            <a:r>
              <a:rPr lang="en-US" dirty="0">
                <a:solidFill>
                  <a:srgbClr val="002060"/>
                </a:solidFill>
                <a:latin typeface="Lato" panose="020F0502020204030203" pitchFamily="34" charset="0"/>
                <a:ea typeface="Lato" panose="020F0502020204030203" pitchFamily="34" charset="0"/>
                <a:cs typeface="Lato" panose="020F0502020204030203" pitchFamily="34" charset="0"/>
              </a:rPr>
              <a:t>lower</a:t>
            </a:r>
          </a:p>
        </p:txBody>
      </p:sp>
      <p:sp>
        <p:nvSpPr>
          <p:cNvPr id="12" name="Line 34">
            <a:extLst>
              <a:ext uri="{FF2B5EF4-FFF2-40B4-BE49-F238E27FC236}">
                <a16:creationId xmlns:a16="http://schemas.microsoft.com/office/drawing/2014/main" id="{47B932A3-B349-950E-9CBE-DC18A6918FF0}"/>
              </a:ext>
            </a:extLst>
          </p:cNvPr>
          <p:cNvSpPr>
            <a:spLocks noChangeShapeType="1"/>
          </p:cNvSpPr>
          <p:nvPr/>
        </p:nvSpPr>
        <p:spPr bwMode="auto">
          <a:xfrm flipV="1">
            <a:off x="7148875" y="3270567"/>
            <a:ext cx="0" cy="377825"/>
          </a:xfrm>
          <a:prstGeom prst="line">
            <a:avLst/>
          </a:prstGeom>
          <a:noFill/>
          <a:ln w="25400">
            <a:solidFill>
              <a:schemeClr val="accent6"/>
            </a:solidFill>
            <a:round/>
            <a:headEnd type="none" w="sm" len="sm"/>
            <a:tailEnd type="triangle" w="sm" len="sm"/>
          </a:ln>
        </p:spPr>
        <p:txBody>
          <a:bodyPr wrap="none" anchor="ctr"/>
          <a:lstStyle/>
          <a:p>
            <a:pPr algn="ctr"/>
            <a:endParaRPr lang="en-US">
              <a:solidFill>
                <a:schemeClr val="accent6"/>
              </a:solidFill>
              <a:latin typeface="Lato" panose="020F0502020204030203" pitchFamily="34" charset="0"/>
              <a:ea typeface="Lato" panose="020F0502020204030203" pitchFamily="34" charset="0"/>
              <a:cs typeface="Lato" panose="020F0502020204030203" pitchFamily="34" charset="0"/>
            </a:endParaRPr>
          </a:p>
        </p:txBody>
      </p:sp>
      <p:sp>
        <p:nvSpPr>
          <p:cNvPr id="13" name="Text Box 35">
            <a:extLst>
              <a:ext uri="{FF2B5EF4-FFF2-40B4-BE49-F238E27FC236}">
                <a16:creationId xmlns:a16="http://schemas.microsoft.com/office/drawing/2014/main" id="{D39EF0AF-F9C1-C047-3ADA-0DAAEC6E6FA3}"/>
              </a:ext>
            </a:extLst>
          </p:cNvPr>
          <p:cNvSpPr txBox="1">
            <a:spLocks noChangeArrowheads="1"/>
          </p:cNvSpPr>
          <p:nvPr/>
        </p:nvSpPr>
        <p:spPr bwMode="auto">
          <a:xfrm>
            <a:off x="7874000" y="3579866"/>
            <a:ext cx="685800" cy="369332"/>
          </a:xfrm>
          <a:prstGeom prst="rect">
            <a:avLst/>
          </a:prstGeom>
          <a:noFill/>
          <a:ln w="12700">
            <a:noFill/>
            <a:miter lim="800000"/>
            <a:headEnd type="none" w="sm" len="sm"/>
            <a:tailEnd type="none" w="sm" len="sm"/>
          </a:ln>
        </p:spPr>
        <p:txBody>
          <a:bodyPr>
            <a:spAutoFit/>
          </a:bodyPr>
          <a:lstStyle/>
          <a:p>
            <a:pPr algn="ctr" eaLnBrk="0" hangingPunct="0">
              <a:spcBef>
                <a:spcPct val="50000"/>
              </a:spcBef>
            </a:pPr>
            <a:r>
              <a:rPr lang="en-US" dirty="0">
                <a:solidFill>
                  <a:srgbClr val="002060"/>
                </a:solidFill>
                <a:latin typeface="Lato" panose="020F0502020204030203" pitchFamily="34" charset="0"/>
                <a:ea typeface="Lato" panose="020F0502020204030203" pitchFamily="34" charset="0"/>
                <a:cs typeface="Lato" panose="020F0502020204030203" pitchFamily="34" charset="0"/>
              </a:rPr>
              <a:t>mid</a:t>
            </a:r>
          </a:p>
        </p:txBody>
      </p:sp>
      <p:sp>
        <p:nvSpPr>
          <p:cNvPr id="14" name="Line 36">
            <a:extLst>
              <a:ext uri="{FF2B5EF4-FFF2-40B4-BE49-F238E27FC236}">
                <a16:creationId xmlns:a16="http://schemas.microsoft.com/office/drawing/2014/main" id="{0DF50FA1-F3CE-80D0-ADE6-E93DE43E92A2}"/>
              </a:ext>
            </a:extLst>
          </p:cNvPr>
          <p:cNvSpPr>
            <a:spLocks noChangeShapeType="1"/>
          </p:cNvSpPr>
          <p:nvPr/>
        </p:nvSpPr>
        <p:spPr bwMode="auto">
          <a:xfrm flipV="1">
            <a:off x="8216900" y="3262071"/>
            <a:ext cx="0" cy="377825"/>
          </a:xfrm>
          <a:prstGeom prst="line">
            <a:avLst/>
          </a:prstGeom>
          <a:noFill/>
          <a:ln w="25400">
            <a:solidFill>
              <a:schemeClr val="accent6"/>
            </a:solidFill>
            <a:round/>
            <a:headEnd type="none" w="sm" len="sm"/>
            <a:tailEnd type="triangle" w="sm" len="sm"/>
          </a:ln>
        </p:spPr>
        <p:txBody>
          <a:bodyPr wrap="none" anchor="ctr"/>
          <a:lstStyle/>
          <a:p>
            <a:endParaRPr lang="en-US">
              <a:solidFill>
                <a:schemeClr val="accent6"/>
              </a:solidFill>
              <a:latin typeface="Lato" panose="020F0502020204030203" pitchFamily="34" charset="0"/>
              <a:ea typeface="Lato" panose="020F0502020204030203" pitchFamily="34" charset="0"/>
              <a:cs typeface="Lato" panose="020F0502020204030203" pitchFamily="34" charset="0"/>
            </a:endParaRPr>
          </a:p>
        </p:txBody>
      </p:sp>
      <p:sp>
        <p:nvSpPr>
          <p:cNvPr id="15" name="Text Box 37">
            <a:extLst>
              <a:ext uri="{FF2B5EF4-FFF2-40B4-BE49-F238E27FC236}">
                <a16:creationId xmlns:a16="http://schemas.microsoft.com/office/drawing/2014/main" id="{902F5423-EFB3-B8EB-0C55-0DBC88DEEF16}"/>
              </a:ext>
            </a:extLst>
          </p:cNvPr>
          <p:cNvSpPr txBox="1">
            <a:spLocks noChangeArrowheads="1"/>
          </p:cNvSpPr>
          <p:nvPr/>
        </p:nvSpPr>
        <p:spPr bwMode="auto">
          <a:xfrm>
            <a:off x="8734391" y="3566871"/>
            <a:ext cx="1066800" cy="369332"/>
          </a:xfrm>
          <a:prstGeom prst="rect">
            <a:avLst/>
          </a:prstGeom>
          <a:noFill/>
          <a:ln w="12700">
            <a:noFill/>
            <a:miter lim="800000"/>
            <a:headEnd type="none" w="sm" len="sm"/>
            <a:tailEnd type="none" w="sm" len="sm"/>
          </a:ln>
        </p:spPr>
        <p:txBody>
          <a:bodyPr>
            <a:spAutoFit/>
          </a:bodyPr>
          <a:lstStyle/>
          <a:p>
            <a:pPr algn="ctr" eaLnBrk="0" hangingPunct="0">
              <a:spcBef>
                <a:spcPct val="50000"/>
              </a:spcBef>
            </a:pPr>
            <a:r>
              <a:rPr lang="en-US">
                <a:solidFill>
                  <a:srgbClr val="002060"/>
                </a:solidFill>
                <a:latin typeface="Lato" panose="020F0502020204030203" pitchFamily="34" charset="0"/>
                <a:ea typeface="Lato" panose="020F0502020204030203" pitchFamily="34" charset="0"/>
                <a:cs typeface="Lato" panose="020F0502020204030203" pitchFamily="34" charset="0"/>
              </a:rPr>
              <a:t>upper</a:t>
            </a:r>
          </a:p>
        </p:txBody>
      </p:sp>
      <p:sp>
        <p:nvSpPr>
          <p:cNvPr id="35" name="Line 38">
            <a:extLst>
              <a:ext uri="{FF2B5EF4-FFF2-40B4-BE49-F238E27FC236}">
                <a16:creationId xmlns:a16="http://schemas.microsoft.com/office/drawing/2014/main" id="{50C174DA-3C29-F542-BCAE-B7F105482051}"/>
              </a:ext>
            </a:extLst>
          </p:cNvPr>
          <p:cNvSpPr>
            <a:spLocks noChangeShapeType="1"/>
          </p:cNvSpPr>
          <p:nvPr/>
        </p:nvSpPr>
        <p:spPr bwMode="auto">
          <a:xfrm flipV="1">
            <a:off x="9267791" y="3262072"/>
            <a:ext cx="0" cy="377825"/>
          </a:xfrm>
          <a:prstGeom prst="line">
            <a:avLst/>
          </a:prstGeom>
          <a:noFill/>
          <a:ln w="25400">
            <a:solidFill>
              <a:schemeClr val="accent6"/>
            </a:solidFill>
            <a:round/>
            <a:headEnd type="none" w="sm" len="sm"/>
            <a:tailEnd type="triangle" w="sm" len="sm"/>
          </a:ln>
        </p:spPr>
        <p:txBody>
          <a:bodyPr wrap="none" anchor="ctr"/>
          <a:lstStyle/>
          <a:p>
            <a:pPr algn="ctr"/>
            <a:endParaRPr lang="en-US">
              <a:solidFill>
                <a:schemeClr val="accent6"/>
              </a:solidFill>
              <a:latin typeface="Lato" panose="020F0502020204030203" pitchFamily="34" charset="0"/>
              <a:ea typeface="Lato" panose="020F0502020204030203" pitchFamily="34" charset="0"/>
              <a:cs typeface="Lato" panose="020F0502020204030203" pitchFamily="34" charset="0"/>
            </a:endParaRPr>
          </a:p>
        </p:txBody>
      </p:sp>
      <mc:AlternateContent xmlns:mc="http://schemas.openxmlformats.org/markup-compatibility/2006">
        <mc:Choice xmlns:a14="http://schemas.microsoft.com/office/drawing/2010/main" Requires="a14">
          <p:sp>
            <p:nvSpPr>
              <p:cNvPr id="36" name="Text Box 39">
                <a:extLst>
                  <a:ext uri="{FF2B5EF4-FFF2-40B4-BE49-F238E27FC236}">
                    <a16:creationId xmlns:a16="http://schemas.microsoft.com/office/drawing/2014/main" id="{DFDAB88E-0B0B-19FA-53CB-5C5AA5B5C7BB}"/>
                  </a:ext>
                </a:extLst>
              </p:cNvPr>
              <p:cNvSpPr txBox="1">
                <a:spLocks noChangeArrowheads="1"/>
              </p:cNvSpPr>
              <p:nvPr/>
            </p:nvSpPr>
            <p:spPr bwMode="auto">
              <a:xfrm>
                <a:off x="3098198" y="5155119"/>
                <a:ext cx="6025659" cy="523220"/>
              </a:xfrm>
              <a:prstGeom prst="rect">
                <a:avLst/>
              </a:prstGeom>
              <a:noFill/>
              <a:ln w="19050">
                <a:solidFill>
                  <a:srgbClr val="FF0000"/>
                </a:solidFill>
                <a:miter lim="800000"/>
                <a:headEnd type="none" w="sm" len="sm"/>
                <a:tailEnd type="none" w="sm" len="sm"/>
              </a:ln>
            </p:spPr>
            <p:txBody>
              <a:bodyPr wrap="square">
                <a:spAutoFit/>
              </a:bodyPr>
              <a:lstStyle/>
              <a:p>
                <a:pPr algn="ctr" eaLnBrk="0" hangingPunct="0">
                  <a:spcBef>
                    <a:spcPct val="50000"/>
                  </a:spcBef>
                </a:pPr>
                <a14:m>
                  <m:oMath xmlns:m="http://schemas.openxmlformats.org/officeDocument/2006/math">
                    <m:r>
                      <a:rPr lang="en-US" sz="2800" i="1" dirty="0" smtClean="0">
                        <a:solidFill>
                          <a:srgbClr val="002060"/>
                        </a:solidFill>
                        <a:latin typeface="Cambria Math" panose="02040503050406030204" pitchFamily="18" charset="0"/>
                      </a:rPr>
                      <m:t>𝑥</m:t>
                    </m:r>
                    <m:r>
                      <a:rPr lang="en-US" sz="2800" b="0" i="1" dirty="0" smtClean="0">
                        <a:solidFill>
                          <a:srgbClr val="002060"/>
                        </a:solidFill>
                        <a:latin typeface="Cambria Math" panose="02040503050406030204" pitchFamily="18" charset="0"/>
                      </a:rPr>
                      <m:t>&lt;</m:t>
                    </m:r>
                    <m:r>
                      <a:rPr lang="en-US" sz="2800" b="0" i="1" dirty="0" smtClean="0">
                        <a:solidFill>
                          <a:srgbClr val="002060"/>
                        </a:solidFill>
                        <a:latin typeface="Cambria Math" panose="02040503050406030204" pitchFamily="18" charset="0"/>
                      </a:rPr>
                      <m:t>𝑎</m:t>
                    </m:r>
                    <m:r>
                      <a:rPr lang="en-US" sz="2800" b="0" i="1" dirty="0" smtClean="0">
                        <a:solidFill>
                          <a:srgbClr val="002060"/>
                        </a:solidFill>
                        <a:latin typeface="Cambria Math" panose="02040503050406030204" pitchFamily="18" charset="0"/>
                      </a:rPr>
                      <m:t>[</m:t>
                    </m:r>
                    <m:r>
                      <a:rPr lang="en-US" sz="2800" b="0" i="1" dirty="0" smtClean="0">
                        <a:solidFill>
                          <a:srgbClr val="002060"/>
                        </a:solidFill>
                        <a:latin typeface="Cambria Math" panose="02040503050406030204" pitchFamily="18" charset="0"/>
                      </a:rPr>
                      <m:t>𝑚𝑖𝑑</m:t>
                    </m:r>
                    <m:r>
                      <a:rPr lang="en-US" sz="2800" b="0" i="1" dirty="0" smtClean="0">
                        <a:solidFill>
                          <a:srgbClr val="002060"/>
                        </a:solidFill>
                        <a:latin typeface="Cambria Math" panose="02040503050406030204" pitchFamily="18" charset="0"/>
                      </a:rPr>
                      <m:t>]</m:t>
                    </m:r>
                  </m:oMath>
                </a14:m>
                <a:r>
                  <a:rPr lang="en-US" sz="2800" dirty="0">
                    <a:solidFill>
                      <a:srgbClr val="002060"/>
                    </a:solidFill>
                    <a:latin typeface="Lato" panose="020F0502020204030203" pitchFamily="34" charset="0"/>
                    <a:ea typeface="Lato" panose="020F0502020204030203" pitchFamily="34" charset="0"/>
                    <a:cs typeface="Lato" panose="020F0502020204030203" pitchFamily="34" charset="0"/>
                  </a:rPr>
                  <a:t> →   </a:t>
                </a:r>
                <a:r>
                  <a:rPr lang="en-US" sz="2800" dirty="0" err="1">
                    <a:solidFill>
                      <a:srgbClr val="002060"/>
                    </a:solidFill>
                    <a:latin typeface="Lato" panose="020F0502020204030203" pitchFamily="34" charset="0"/>
                    <a:ea typeface="Lato" panose="020F0502020204030203" pitchFamily="34" charset="0"/>
                    <a:cs typeface="Lato" panose="020F0502020204030203" pitchFamily="34" charset="0"/>
                  </a:rPr>
                  <a:t>Tìm</a:t>
                </a:r>
                <a:r>
                  <a:rPr lang="en-US" sz="2800" dirty="0">
                    <a:solidFill>
                      <a:srgbClr val="002060"/>
                    </a:solidFill>
                    <a:latin typeface="Lato" panose="020F0502020204030203" pitchFamily="34" charset="0"/>
                    <a:ea typeface="Lato" panose="020F0502020204030203" pitchFamily="34" charset="0"/>
                    <a:cs typeface="Lato" panose="020F0502020204030203" pitchFamily="34" charset="0"/>
                  </a:rPr>
                  <a:t> ở </a:t>
                </a:r>
                <a:r>
                  <a:rPr lang="en-US" sz="2800" dirty="0" err="1">
                    <a:solidFill>
                      <a:srgbClr val="002060"/>
                    </a:solidFill>
                    <a:latin typeface="Lato" panose="020F0502020204030203" pitchFamily="34" charset="0"/>
                    <a:ea typeface="Lato" panose="020F0502020204030203" pitchFamily="34" charset="0"/>
                    <a:cs typeface="Lato" panose="020F0502020204030203" pitchFamily="34" charset="0"/>
                  </a:rPr>
                  <a:t>nửa</a:t>
                </a:r>
                <a:r>
                  <a:rPr lang="en-US" sz="28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800" dirty="0" err="1">
                    <a:solidFill>
                      <a:srgbClr val="002060"/>
                    </a:solidFill>
                    <a:latin typeface="Lato" panose="020F0502020204030203" pitchFamily="34" charset="0"/>
                    <a:ea typeface="Lato" panose="020F0502020204030203" pitchFamily="34" charset="0"/>
                    <a:cs typeface="Lato" panose="020F0502020204030203" pitchFamily="34" charset="0"/>
                  </a:rPr>
                  <a:t>bên</a:t>
                </a:r>
                <a:r>
                  <a:rPr lang="en-US" sz="28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800" dirty="0" err="1">
                    <a:solidFill>
                      <a:srgbClr val="002060"/>
                    </a:solidFill>
                    <a:latin typeface="Lato" panose="020F0502020204030203" pitchFamily="34" charset="0"/>
                    <a:ea typeface="Lato" panose="020F0502020204030203" pitchFamily="34" charset="0"/>
                    <a:cs typeface="Lato" panose="020F0502020204030203" pitchFamily="34" charset="0"/>
                  </a:rPr>
                  <a:t>trái</a:t>
                </a:r>
                <a:endParaRPr lang="en-US" sz="2800" dirty="0">
                  <a:solidFill>
                    <a:srgbClr val="002060"/>
                  </a:solidFill>
                  <a:latin typeface="Lato" panose="020F0502020204030203" pitchFamily="34" charset="0"/>
                  <a:ea typeface="Lato" panose="020F0502020204030203" pitchFamily="34" charset="0"/>
                  <a:cs typeface="Lato" panose="020F0502020204030203" pitchFamily="34" charset="0"/>
                </a:endParaRPr>
              </a:p>
            </p:txBody>
          </p:sp>
        </mc:Choice>
        <mc:Fallback>
          <p:sp>
            <p:nvSpPr>
              <p:cNvPr id="36" name="Text Box 39">
                <a:extLst>
                  <a:ext uri="{FF2B5EF4-FFF2-40B4-BE49-F238E27FC236}">
                    <a16:creationId xmlns:a16="http://schemas.microsoft.com/office/drawing/2014/main" id="{DFDAB88E-0B0B-19FA-53CB-5C5AA5B5C7BB}"/>
                  </a:ext>
                </a:extLst>
              </p:cNvPr>
              <p:cNvSpPr txBox="1">
                <a:spLocks noRot="1" noChangeAspect="1" noMove="1" noResize="1" noEditPoints="1" noAdjustHandles="1" noChangeArrowheads="1" noChangeShapeType="1" noTextEdit="1"/>
              </p:cNvSpPr>
              <p:nvPr/>
            </p:nvSpPr>
            <p:spPr bwMode="auto">
              <a:xfrm>
                <a:off x="3098198" y="5155119"/>
                <a:ext cx="6025659" cy="523220"/>
              </a:xfrm>
              <a:prstGeom prst="rect">
                <a:avLst/>
              </a:prstGeom>
              <a:blipFill>
                <a:blip r:embed="rId4"/>
                <a:stretch>
                  <a:fillRect t="-12500" b="-28409"/>
                </a:stretch>
              </a:blipFill>
              <a:ln w="19050">
                <a:solidFill>
                  <a:srgbClr val="FF0000"/>
                </a:solidFill>
                <a:miter lim="800000"/>
                <a:headEnd type="none" w="sm" len="sm"/>
                <a:tailEnd type="none" w="sm" len="sm"/>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Content Placeholder 2">
                <a:extLst>
                  <a:ext uri="{FF2B5EF4-FFF2-40B4-BE49-F238E27FC236}">
                    <a16:creationId xmlns:a16="http://schemas.microsoft.com/office/drawing/2014/main" id="{1B514799-04F5-1F2A-6A83-AB691021BDC1}"/>
                  </a:ext>
                </a:extLst>
              </p:cNvPr>
              <p:cNvSpPr txBox="1">
                <a:spLocks/>
              </p:cNvSpPr>
              <p:nvPr/>
            </p:nvSpPr>
            <p:spPr>
              <a:xfrm>
                <a:off x="408644" y="1530646"/>
                <a:ext cx="6327307" cy="455879"/>
              </a:xfrm>
              <a:prstGeom prst="rect">
                <a:avLst/>
              </a:prstGeom>
            </p:spPr>
            <p:txBody>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vi-VN" sz="2400" dirty="0">
                    <a:latin typeface="Lato" panose="020F0502020204030203" pitchFamily="34" charset="0"/>
                    <a:ea typeface="Lato" panose="020F0502020204030203" pitchFamily="34" charset="0"/>
                    <a:cs typeface="Lato" panose="020F0502020204030203" pitchFamily="34" charset="0"/>
                  </a:rPr>
                  <a:t>Cho mảng </a:t>
                </a:r>
                <a14:m>
                  <m:oMath xmlns:m="http://schemas.openxmlformats.org/officeDocument/2006/math">
                    <m:r>
                      <a:rPr lang="vi-VN" sz="2400" i="1" dirty="0" smtClean="0">
                        <a:latin typeface="Cambria Math" panose="02040503050406030204" pitchFamily="18" charset="0"/>
                      </a:rPr>
                      <m:t>𝑎</m:t>
                    </m:r>
                    <m:r>
                      <a:rPr lang="en-US" sz="2400" b="0" i="1" dirty="0" smtClean="0">
                        <a:latin typeface="Cambria Math" panose="02040503050406030204" pitchFamily="18" charset="0"/>
                      </a:rPr>
                      <m:t>={1,3,4,7,8,9,12} </m:t>
                    </m:r>
                  </m:oMath>
                </a14:m>
                <a:r>
                  <a:rPr lang="en-US" sz="2400" dirty="0">
                    <a:latin typeface="Lato" panose="020F0502020204030203" pitchFamily="34" charset="0"/>
                    <a:ea typeface="Lato" panose="020F0502020204030203" pitchFamily="34" charset="0"/>
                    <a:cs typeface="Lato" panose="020F0502020204030203" pitchFamily="34" charset="0"/>
                  </a:rPr>
                  <a:t>tìm</a:t>
                </a:r>
                <a:r>
                  <a:rPr lang="vi-VN" sz="2400" dirty="0">
                    <a:latin typeface="Lato" panose="020F0502020204030203" pitchFamily="34" charset="0"/>
                    <a:ea typeface="Lato" panose="020F0502020204030203" pitchFamily="34" charset="0"/>
                    <a:cs typeface="Lato" panose="020F0502020204030203" pitchFamily="34" charset="0"/>
                  </a:rPr>
                  <a:t> số </a:t>
                </a:r>
                <a14:m>
                  <m:oMath xmlns:m="http://schemas.openxmlformats.org/officeDocument/2006/math">
                    <m:r>
                      <a:rPr lang="en-US" sz="2400" i="1" dirty="0" smtClean="0">
                        <a:solidFill>
                          <a:schemeClr val="tx2">
                            <a:lumMod val="75000"/>
                            <a:lumOff val="25000"/>
                          </a:schemeClr>
                        </a:solidFill>
                        <a:latin typeface="Cambria Math" panose="02040503050406030204" pitchFamily="18" charset="0"/>
                      </a:rPr>
                      <m:t>𝑥</m:t>
                    </m:r>
                    <m:r>
                      <a:rPr lang="en-US" sz="2400" b="0" i="1" dirty="0" smtClean="0">
                        <a:solidFill>
                          <a:schemeClr val="tx2">
                            <a:lumMod val="75000"/>
                            <a:lumOff val="25000"/>
                          </a:schemeClr>
                        </a:solidFill>
                        <a:latin typeface="Cambria Math" panose="02040503050406030204" pitchFamily="18" charset="0"/>
                      </a:rPr>
                      <m:t>=8</m:t>
                    </m:r>
                  </m:oMath>
                </a14:m>
                <a:endParaRPr lang="vi-VN" sz="2400" dirty="0">
                  <a:latin typeface="Lato" panose="020F0502020204030203" pitchFamily="34" charset="0"/>
                  <a:ea typeface="Lato" panose="020F0502020204030203" pitchFamily="34" charset="0"/>
                  <a:cs typeface="Lato" panose="020F0502020204030203" pitchFamily="34" charset="0"/>
                </a:endParaRPr>
              </a:p>
            </p:txBody>
          </p:sp>
        </mc:Choice>
        <mc:Fallback>
          <p:sp>
            <p:nvSpPr>
              <p:cNvPr id="21" name="Content Placeholder 2">
                <a:extLst>
                  <a:ext uri="{FF2B5EF4-FFF2-40B4-BE49-F238E27FC236}">
                    <a16:creationId xmlns:a16="http://schemas.microsoft.com/office/drawing/2014/main" id="{1B514799-04F5-1F2A-6A83-AB691021BDC1}"/>
                  </a:ext>
                </a:extLst>
              </p:cNvPr>
              <p:cNvSpPr txBox="1">
                <a:spLocks noRot="1" noChangeAspect="1" noMove="1" noResize="1" noEditPoints="1" noAdjustHandles="1" noChangeArrowheads="1" noChangeShapeType="1" noTextEdit="1"/>
              </p:cNvSpPr>
              <p:nvPr/>
            </p:nvSpPr>
            <p:spPr>
              <a:xfrm>
                <a:off x="408644" y="1530646"/>
                <a:ext cx="6327307" cy="455879"/>
              </a:xfrm>
              <a:prstGeom prst="rect">
                <a:avLst/>
              </a:prstGeom>
              <a:blipFill>
                <a:blip r:embed="rId5"/>
                <a:stretch>
                  <a:fillRect l="-1252" t="-18667" b="-22667"/>
                </a:stretch>
              </a:blipFill>
            </p:spPr>
            <p:txBody>
              <a:bodyPr/>
              <a:lstStyle/>
              <a:p>
                <a:r>
                  <a:rPr lang="en-US">
                    <a:noFill/>
                  </a:rPr>
                  <a:t> </a:t>
                </a:r>
              </a:p>
            </p:txBody>
          </p:sp>
        </mc:Fallback>
      </mc:AlternateContent>
      <p:sp>
        <p:nvSpPr>
          <p:cNvPr id="27" name="Rectangle 32">
            <a:extLst>
              <a:ext uri="{FF2B5EF4-FFF2-40B4-BE49-F238E27FC236}">
                <a16:creationId xmlns:a16="http://schemas.microsoft.com/office/drawing/2014/main" id="{D717C84C-A5AC-86B4-770B-9D54CA4EEFD4}"/>
              </a:ext>
            </a:extLst>
          </p:cNvPr>
          <p:cNvSpPr>
            <a:spLocks noChangeArrowheads="1"/>
          </p:cNvSpPr>
          <p:nvPr/>
        </p:nvSpPr>
        <p:spPr bwMode="auto">
          <a:xfrm>
            <a:off x="7689850" y="2582621"/>
            <a:ext cx="1054100" cy="596900"/>
          </a:xfrm>
          <a:prstGeom prst="rect">
            <a:avLst/>
          </a:prstGeom>
          <a:noFill/>
          <a:ln w="25400">
            <a:solidFill>
              <a:schemeClr val="accent6"/>
            </a:solidFill>
            <a:miter lim="800000"/>
            <a:headEnd/>
            <a:tailEnd/>
          </a:ln>
        </p:spPr>
        <p:txBody>
          <a:bodyPr wrap="none" anchor="ctr"/>
          <a:lstStyle/>
          <a:p>
            <a:pPr algn="ctr" eaLnBrk="0" hangingPunct="0"/>
            <a:r>
              <a:rPr lang="en-US" sz="2400" dirty="0">
                <a:solidFill>
                  <a:schemeClr val="accent6"/>
                </a:solidFill>
                <a:latin typeface="Lato" panose="020F0502020204030203" pitchFamily="34" charset="0"/>
                <a:ea typeface="Lato" panose="020F0502020204030203" pitchFamily="34" charset="0"/>
                <a:cs typeface="Lato" panose="020F0502020204030203" pitchFamily="34" charset="0"/>
              </a:rPr>
              <a:t>9</a:t>
            </a:r>
          </a:p>
        </p:txBody>
      </p:sp>
      <p:sp>
        <p:nvSpPr>
          <p:cNvPr id="22" name="Text Box 33">
            <a:extLst>
              <a:ext uri="{FF2B5EF4-FFF2-40B4-BE49-F238E27FC236}">
                <a16:creationId xmlns:a16="http://schemas.microsoft.com/office/drawing/2014/main" id="{70751356-6BF4-B62A-8D23-DB7AB2CB7D4A}"/>
              </a:ext>
            </a:extLst>
          </p:cNvPr>
          <p:cNvSpPr txBox="1">
            <a:spLocks noChangeArrowheads="1"/>
          </p:cNvSpPr>
          <p:nvPr/>
        </p:nvSpPr>
        <p:spPr bwMode="auto">
          <a:xfrm>
            <a:off x="6691675" y="4393886"/>
            <a:ext cx="914400" cy="369332"/>
          </a:xfrm>
          <a:prstGeom prst="rect">
            <a:avLst/>
          </a:prstGeom>
          <a:noFill/>
          <a:ln w="12700">
            <a:noFill/>
            <a:miter lim="800000"/>
            <a:headEnd type="none" w="sm" len="sm"/>
            <a:tailEnd type="none" w="sm" len="sm"/>
          </a:ln>
        </p:spPr>
        <p:txBody>
          <a:bodyPr>
            <a:spAutoFit/>
          </a:bodyPr>
          <a:lstStyle/>
          <a:p>
            <a:pPr algn="ctr" eaLnBrk="0" hangingPunct="0">
              <a:spcBef>
                <a:spcPct val="50000"/>
              </a:spcBef>
            </a:pPr>
            <a:r>
              <a:rPr lang="en-US" dirty="0">
                <a:solidFill>
                  <a:srgbClr val="002060"/>
                </a:solidFill>
                <a:latin typeface="Lato" panose="020F0502020204030203" pitchFamily="34" charset="0"/>
                <a:ea typeface="Lato" panose="020F0502020204030203" pitchFamily="34" charset="0"/>
                <a:cs typeface="Lato" panose="020F0502020204030203" pitchFamily="34" charset="0"/>
              </a:rPr>
              <a:t>(L)</a:t>
            </a:r>
          </a:p>
        </p:txBody>
      </p:sp>
      <p:sp>
        <p:nvSpPr>
          <p:cNvPr id="23" name="Left Brace 22">
            <a:extLst>
              <a:ext uri="{FF2B5EF4-FFF2-40B4-BE49-F238E27FC236}">
                <a16:creationId xmlns:a16="http://schemas.microsoft.com/office/drawing/2014/main" id="{577029A7-37CA-A900-6468-ED0C6E4CA388}"/>
              </a:ext>
            </a:extLst>
          </p:cNvPr>
          <p:cNvSpPr/>
          <p:nvPr/>
        </p:nvSpPr>
        <p:spPr>
          <a:xfrm rot="16200000">
            <a:off x="9094965" y="3778935"/>
            <a:ext cx="345652" cy="743585"/>
          </a:xfrm>
          <a:prstGeom prst="leftBrac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24" name="Text Box 33">
            <a:extLst>
              <a:ext uri="{FF2B5EF4-FFF2-40B4-BE49-F238E27FC236}">
                <a16:creationId xmlns:a16="http://schemas.microsoft.com/office/drawing/2014/main" id="{608D1577-C03E-995C-33E1-ACA45BDC1729}"/>
              </a:ext>
            </a:extLst>
          </p:cNvPr>
          <p:cNvSpPr txBox="1">
            <a:spLocks noChangeArrowheads="1"/>
          </p:cNvSpPr>
          <p:nvPr/>
        </p:nvSpPr>
        <p:spPr bwMode="auto">
          <a:xfrm>
            <a:off x="8810591" y="4392823"/>
            <a:ext cx="914400" cy="369332"/>
          </a:xfrm>
          <a:prstGeom prst="rect">
            <a:avLst/>
          </a:prstGeom>
          <a:noFill/>
          <a:ln w="12700">
            <a:noFill/>
            <a:miter lim="800000"/>
            <a:headEnd type="none" w="sm" len="sm"/>
            <a:tailEnd type="none" w="sm" len="sm"/>
          </a:ln>
        </p:spPr>
        <p:txBody>
          <a:bodyPr>
            <a:spAutoFit/>
          </a:bodyPr>
          <a:lstStyle/>
          <a:p>
            <a:pPr algn="ctr" eaLnBrk="0" hangingPunct="0">
              <a:spcBef>
                <a:spcPct val="50000"/>
              </a:spcBef>
            </a:pPr>
            <a:r>
              <a:rPr lang="en-US" dirty="0">
                <a:solidFill>
                  <a:srgbClr val="002060"/>
                </a:solidFill>
                <a:latin typeface="Lato" panose="020F0502020204030203" pitchFamily="34" charset="0"/>
                <a:ea typeface="Lato" panose="020F0502020204030203" pitchFamily="34" charset="0"/>
                <a:cs typeface="Lato" panose="020F0502020204030203" pitchFamily="34" charset="0"/>
              </a:rPr>
              <a:t>(R)</a:t>
            </a:r>
          </a:p>
        </p:txBody>
      </p:sp>
      <p:sp>
        <p:nvSpPr>
          <p:cNvPr id="25" name="Left Brace 24">
            <a:extLst>
              <a:ext uri="{FF2B5EF4-FFF2-40B4-BE49-F238E27FC236}">
                <a16:creationId xmlns:a16="http://schemas.microsoft.com/office/drawing/2014/main" id="{FB0E8DEF-8F4A-2655-69A6-4346E731EED8}"/>
              </a:ext>
            </a:extLst>
          </p:cNvPr>
          <p:cNvSpPr/>
          <p:nvPr/>
        </p:nvSpPr>
        <p:spPr>
          <a:xfrm rot="16200000">
            <a:off x="6976049" y="3762025"/>
            <a:ext cx="345652" cy="743585"/>
          </a:xfrm>
          <a:prstGeom prst="leftBrac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6" name="Text Box 42">
            <a:extLst>
              <a:ext uri="{FF2B5EF4-FFF2-40B4-BE49-F238E27FC236}">
                <a16:creationId xmlns:a16="http://schemas.microsoft.com/office/drawing/2014/main" id="{72D847B9-AC83-A8C2-D7A4-B1E2578EA120}"/>
              </a:ext>
            </a:extLst>
          </p:cNvPr>
          <p:cNvSpPr txBox="1">
            <a:spLocks noChangeArrowheads="1"/>
          </p:cNvSpPr>
          <p:nvPr/>
        </p:nvSpPr>
        <p:spPr bwMode="auto">
          <a:xfrm>
            <a:off x="564507" y="2648660"/>
            <a:ext cx="1502425" cy="461665"/>
          </a:xfrm>
          <a:prstGeom prst="rect">
            <a:avLst/>
          </a:prstGeom>
          <a:noFill/>
          <a:ln w="12700">
            <a:noFill/>
            <a:miter lim="800000"/>
            <a:headEnd type="none" w="sm" len="sm"/>
            <a:tailEnd type="none" w="sm" len="sm"/>
          </a:ln>
        </p:spPr>
        <p:txBody>
          <a:bodyPr wrap="square">
            <a:spAutoFit/>
          </a:bodyPr>
          <a:lstStyle/>
          <a:p>
            <a:pPr algn="ctr" eaLnBrk="0" hangingPunct="0">
              <a:spcBef>
                <a:spcPct val="50000"/>
              </a:spcBef>
            </a:pP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Mảng</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a:t>
            </a:r>
          </a:p>
        </p:txBody>
      </p:sp>
    </p:spTree>
    <p:custDataLst>
      <p:tags r:id="rId1"/>
    </p:custDataLst>
    <p:extLst>
      <p:ext uri="{BB962C8B-B14F-4D97-AF65-F5344CB8AC3E}">
        <p14:creationId xmlns:p14="http://schemas.microsoft.com/office/powerpoint/2010/main" val="2688519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en-US" sz="3600"/>
              <a:t>2</a:t>
            </a:r>
            <a:r>
              <a:rPr lang="vi-VN" sz="3600"/>
              <a:t>. </a:t>
            </a:r>
            <a:r>
              <a:rPr lang="en-US" sz="3600"/>
              <a:t>TÌM KIẾM NHỊ PHÂN</a:t>
            </a:r>
            <a:endParaRPr lang="en-US" sz="3600" dirty="0"/>
          </a:p>
        </p:txBody>
      </p:sp>
      <p:sp>
        <p:nvSpPr>
          <p:cNvPr id="20" name="Content Placeholder 17">
            <a:extLst>
              <a:ext uri="{FF2B5EF4-FFF2-40B4-BE49-F238E27FC236}">
                <a16:creationId xmlns:a16="http://schemas.microsoft.com/office/drawing/2014/main" id="{EE32935D-21D4-C075-EDDE-43BD0E54281F}"/>
              </a:ext>
            </a:extLst>
          </p:cNvPr>
          <p:cNvSpPr>
            <a:spLocks noGrp="1"/>
          </p:cNvSpPr>
          <p:nvPr>
            <p:ph type="body" sz="quarter" idx="13"/>
          </p:nvPr>
        </p:nvSpPr>
        <p:spPr/>
        <p:txBody>
          <a:bodyPr/>
          <a:lstStyle/>
          <a:p>
            <a:r>
              <a:rPr lang="en-US" sz="2800" b="1" dirty="0"/>
              <a:t>2.2. </a:t>
            </a:r>
            <a:r>
              <a:rPr lang="en-US" sz="2800" b="1" dirty="0" err="1"/>
              <a:t>Ví</a:t>
            </a:r>
            <a:r>
              <a:rPr lang="en-US" sz="2800" b="1" dirty="0"/>
              <a:t> </a:t>
            </a:r>
            <a:r>
              <a:rPr lang="en-US" sz="2800" b="1" dirty="0" err="1"/>
              <a:t>dụ</a:t>
            </a:r>
            <a:endParaRPr lang="en-US" dirty="0"/>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19</a:t>
            </a:fld>
            <a:endParaRPr lang="vi-VN"/>
          </a:p>
        </p:txBody>
      </p:sp>
      <p:sp>
        <p:nvSpPr>
          <p:cNvPr id="19" name="Content Placeholder 2">
            <a:extLst>
              <a:ext uri="{FF2B5EF4-FFF2-40B4-BE49-F238E27FC236}">
                <a16:creationId xmlns:a16="http://schemas.microsoft.com/office/drawing/2014/main" id="{FB23076E-248F-3F03-BC23-03BDB75E4B82}"/>
              </a:ext>
            </a:extLst>
          </p:cNvPr>
          <p:cNvSpPr txBox="1">
            <a:spLocks/>
          </p:cNvSpPr>
          <p:nvPr/>
        </p:nvSpPr>
        <p:spPr>
          <a:xfrm>
            <a:off x="772357" y="1490006"/>
            <a:ext cx="10515599" cy="5075237"/>
          </a:xfrm>
          <a:prstGeom prst="rect">
            <a:avLst/>
          </a:prstGeom>
        </p:spPr>
        <p:txBody>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vi-VN" dirty="0">
              <a:latin typeface="Lato" panose="020F0502020204030203" pitchFamily="34" charset="0"/>
              <a:ea typeface="Lato" panose="020F0502020204030203" pitchFamily="34" charset="0"/>
              <a:cs typeface="Lato" panose="020F0502020204030203" pitchFamily="34" charset="0"/>
            </a:endParaRPr>
          </a:p>
        </p:txBody>
      </p:sp>
      <p:sp>
        <p:nvSpPr>
          <p:cNvPr id="3" name="Rectangle 26">
            <a:extLst>
              <a:ext uri="{FF2B5EF4-FFF2-40B4-BE49-F238E27FC236}">
                <a16:creationId xmlns:a16="http://schemas.microsoft.com/office/drawing/2014/main" id="{A31163BB-201C-931E-5C4E-7D6F7C47CA37}"/>
              </a:ext>
            </a:extLst>
          </p:cNvPr>
          <p:cNvSpPr>
            <a:spLocks noChangeArrowheads="1"/>
          </p:cNvSpPr>
          <p:nvPr/>
        </p:nvSpPr>
        <p:spPr bwMode="auto">
          <a:xfrm>
            <a:off x="2373418" y="2572461"/>
            <a:ext cx="1054100" cy="596900"/>
          </a:xfrm>
          <a:prstGeom prst="rect">
            <a:avLst/>
          </a:prstGeom>
          <a:noFill/>
          <a:ln w="25400">
            <a:solidFill>
              <a:schemeClr val="accent6"/>
            </a:solidFill>
            <a:miter lim="800000"/>
            <a:headEnd/>
            <a:tailEnd/>
          </a:ln>
        </p:spPr>
        <p:txBody>
          <a:bodyPr wrap="none" anchor="ctr"/>
          <a:lstStyle/>
          <a:p>
            <a:pPr algn="ctr" eaLnBrk="0" hangingPunct="0"/>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1</a:t>
            </a:r>
          </a:p>
        </p:txBody>
      </p:sp>
      <p:sp>
        <p:nvSpPr>
          <p:cNvPr id="4" name="Rectangle 27">
            <a:extLst>
              <a:ext uri="{FF2B5EF4-FFF2-40B4-BE49-F238E27FC236}">
                <a16:creationId xmlns:a16="http://schemas.microsoft.com/office/drawing/2014/main" id="{4CDB822F-E2BA-4F38-1688-429F839CDD7B}"/>
              </a:ext>
            </a:extLst>
          </p:cNvPr>
          <p:cNvSpPr>
            <a:spLocks noChangeArrowheads="1"/>
          </p:cNvSpPr>
          <p:nvPr/>
        </p:nvSpPr>
        <p:spPr bwMode="auto">
          <a:xfrm>
            <a:off x="3440218" y="2572461"/>
            <a:ext cx="1066800" cy="596900"/>
          </a:xfrm>
          <a:prstGeom prst="rect">
            <a:avLst/>
          </a:prstGeom>
          <a:noFill/>
          <a:ln w="25400">
            <a:solidFill>
              <a:schemeClr val="accent6"/>
            </a:solidFill>
            <a:miter lim="800000"/>
            <a:headEnd/>
            <a:tailEnd/>
          </a:ln>
        </p:spPr>
        <p:txBody>
          <a:bodyPr wrap="none" anchor="ctr"/>
          <a:lstStyle/>
          <a:p>
            <a:pPr algn="ctr" eaLnBrk="0" hangingPunct="0"/>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3</a:t>
            </a:r>
          </a:p>
        </p:txBody>
      </p:sp>
      <p:sp>
        <p:nvSpPr>
          <p:cNvPr id="6" name="Rectangle 28">
            <a:extLst>
              <a:ext uri="{FF2B5EF4-FFF2-40B4-BE49-F238E27FC236}">
                <a16:creationId xmlns:a16="http://schemas.microsoft.com/office/drawing/2014/main" id="{306EC28F-D48E-50A3-A98C-20A81660A1C5}"/>
              </a:ext>
            </a:extLst>
          </p:cNvPr>
          <p:cNvSpPr>
            <a:spLocks noChangeArrowheads="1"/>
          </p:cNvSpPr>
          <p:nvPr/>
        </p:nvSpPr>
        <p:spPr bwMode="auto">
          <a:xfrm>
            <a:off x="4507018" y="2572461"/>
            <a:ext cx="1054100" cy="596900"/>
          </a:xfrm>
          <a:prstGeom prst="rect">
            <a:avLst/>
          </a:prstGeom>
          <a:noFill/>
          <a:ln w="25400">
            <a:solidFill>
              <a:schemeClr val="accent6"/>
            </a:solidFill>
            <a:miter lim="800000"/>
            <a:headEnd/>
            <a:tailEnd/>
          </a:ln>
        </p:spPr>
        <p:txBody>
          <a:bodyPr wrap="none" anchor="ctr"/>
          <a:lstStyle/>
          <a:p>
            <a:pPr algn="ctr" eaLnBrk="0" hangingPunct="0"/>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4</a:t>
            </a:r>
          </a:p>
        </p:txBody>
      </p:sp>
      <p:sp>
        <p:nvSpPr>
          <p:cNvPr id="7" name="Rectangle 29">
            <a:extLst>
              <a:ext uri="{FF2B5EF4-FFF2-40B4-BE49-F238E27FC236}">
                <a16:creationId xmlns:a16="http://schemas.microsoft.com/office/drawing/2014/main" id="{F1BEDF2C-8696-2564-A823-471AB9A5F583}"/>
              </a:ext>
            </a:extLst>
          </p:cNvPr>
          <p:cNvSpPr>
            <a:spLocks noChangeArrowheads="1"/>
          </p:cNvSpPr>
          <p:nvPr/>
        </p:nvSpPr>
        <p:spPr bwMode="auto">
          <a:xfrm>
            <a:off x="5573818" y="2572461"/>
            <a:ext cx="1054100" cy="596900"/>
          </a:xfrm>
          <a:prstGeom prst="rect">
            <a:avLst/>
          </a:prstGeom>
          <a:noFill/>
          <a:ln w="25400">
            <a:solidFill>
              <a:schemeClr val="accent6"/>
            </a:solidFill>
            <a:miter lim="800000"/>
            <a:headEnd/>
            <a:tailEnd/>
          </a:ln>
        </p:spPr>
        <p:txBody>
          <a:bodyPr wrap="none" anchor="ctr"/>
          <a:lstStyle/>
          <a:p>
            <a:pPr algn="ctr" eaLnBrk="0" hangingPunct="0"/>
            <a:r>
              <a:rPr lang="en-US" sz="2400" dirty="0">
                <a:solidFill>
                  <a:schemeClr val="accent6"/>
                </a:solidFill>
                <a:latin typeface="Lato" panose="020F0502020204030203" pitchFamily="34" charset="0"/>
                <a:ea typeface="Lato" panose="020F0502020204030203" pitchFamily="34" charset="0"/>
                <a:cs typeface="Lato" panose="020F0502020204030203" pitchFamily="34" charset="0"/>
              </a:rPr>
              <a:t>7</a:t>
            </a:r>
          </a:p>
        </p:txBody>
      </p:sp>
      <p:sp>
        <p:nvSpPr>
          <p:cNvPr id="8" name="Rectangle 30">
            <a:extLst>
              <a:ext uri="{FF2B5EF4-FFF2-40B4-BE49-F238E27FC236}">
                <a16:creationId xmlns:a16="http://schemas.microsoft.com/office/drawing/2014/main" id="{A8C00C28-4F77-147E-9BC3-5D40246F9090}"/>
              </a:ext>
            </a:extLst>
          </p:cNvPr>
          <p:cNvSpPr>
            <a:spLocks noChangeArrowheads="1"/>
          </p:cNvSpPr>
          <p:nvPr/>
        </p:nvSpPr>
        <p:spPr bwMode="auto">
          <a:xfrm>
            <a:off x="6640618" y="2572461"/>
            <a:ext cx="1054100" cy="596900"/>
          </a:xfrm>
          <a:prstGeom prst="rect">
            <a:avLst/>
          </a:prstGeom>
          <a:noFill/>
          <a:ln w="25400">
            <a:solidFill>
              <a:schemeClr val="accent6"/>
            </a:solidFill>
            <a:miter lim="800000"/>
            <a:headEnd/>
            <a:tailEnd/>
          </a:ln>
        </p:spPr>
        <p:txBody>
          <a:bodyPr wrap="none" anchor="ctr"/>
          <a:lstStyle/>
          <a:p>
            <a:pPr algn="ctr" eaLnBrk="0" hangingPunct="0"/>
            <a:r>
              <a:rPr lang="en-US" sz="2400" dirty="0">
                <a:solidFill>
                  <a:schemeClr val="accent6"/>
                </a:solidFill>
                <a:latin typeface="Lato" panose="020F0502020204030203" pitchFamily="34" charset="0"/>
                <a:ea typeface="Lato" panose="020F0502020204030203" pitchFamily="34" charset="0"/>
                <a:cs typeface="Lato" panose="020F0502020204030203" pitchFamily="34" charset="0"/>
              </a:rPr>
              <a:t>8</a:t>
            </a:r>
          </a:p>
        </p:txBody>
      </p:sp>
      <p:sp>
        <p:nvSpPr>
          <p:cNvPr id="10" name="Rectangle 32">
            <a:extLst>
              <a:ext uri="{FF2B5EF4-FFF2-40B4-BE49-F238E27FC236}">
                <a16:creationId xmlns:a16="http://schemas.microsoft.com/office/drawing/2014/main" id="{BDDE3CEF-6554-4089-2E07-197617C8791D}"/>
              </a:ext>
            </a:extLst>
          </p:cNvPr>
          <p:cNvSpPr>
            <a:spLocks noChangeArrowheads="1"/>
          </p:cNvSpPr>
          <p:nvPr/>
        </p:nvSpPr>
        <p:spPr bwMode="auto">
          <a:xfrm>
            <a:off x="8748818" y="2572461"/>
            <a:ext cx="1054100" cy="596900"/>
          </a:xfrm>
          <a:prstGeom prst="rect">
            <a:avLst/>
          </a:prstGeom>
          <a:noFill/>
          <a:ln w="25400">
            <a:solidFill>
              <a:schemeClr val="accent6"/>
            </a:solidFill>
            <a:miter lim="800000"/>
            <a:headEnd/>
            <a:tailEnd/>
          </a:ln>
        </p:spPr>
        <p:txBody>
          <a:bodyPr wrap="none" anchor="ctr"/>
          <a:lstStyle/>
          <a:p>
            <a:pPr algn="ctr" eaLnBrk="0" hangingPunct="0"/>
            <a:r>
              <a:rPr lang="en-US" sz="2400" dirty="0">
                <a:solidFill>
                  <a:schemeClr val="accent6"/>
                </a:solidFill>
                <a:latin typeface="Lato" panose="020F0502020204030203" pitchFamily="34" charset="0"/>
                <a:ea typeface="Lato" panose="020F0502020204030203" pitchFamily="34" charset="0"/>
                <a:cs typeface="Lato" panose="020F0502020204030203" pitchFamily="34" charset="0"/>
              </a:rPr>
              <a:t>12</a:t>
            </a:r>
          </a:p>
        </p:txBody>
      </p:sp>
      <p:sp>
        <p:nvSpPr>
          <p:cNvPr id="11" name="Text Box 33">
            <a:extLst>
              <a:ext uri="{FF2B5EF4-FFF2-40B4-BE49-F238E27FC236}">
                <a16:creationId xmlns:a16="http://schemas.microsoft.com/office/drawing/2014/main" id="{7F7E25F6-FEC1-8B7D-1A46-53144784739B}"/>
              </a:ext>
            </a:extLst>
          </p:cNvPr>
          <p:cNvSpPr txBox="1">
            <a:spLocks noChangeArrowheads="1"/>
          </p:cNvSpPr>
          <p:nvPr/>
        </p:nvSpPr>
        <p:spPr bwMode="auto">
          <a:xfrm>
            <a:off x="6307895" y="3544614"/>
            <a:ext cx="914400" cy="369332"/>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dirty="0">
                <a:solidFill>
                  <a:srgbClr val="002060"/>
                </a:solidFill>
                <a:latin typeface="Lato" panose="020F0502020204030203" pitchFamily="34" charset="0"/>
                <a:ea typeface="Lato" panose="020F0502020204030203" pitchFamily="34" charset="0"/>
                <a:cs typeface="Lato" panose="020F0502020204030203" pitchFamily="34" charset="0"/>
              </a:rPr>
              <a:t>lower</a:t>
            </a:r>
          </a:p>
        </p:txBody>
      </p:sp>
      <p:sp>
        <p:nvSpPr>
          <p:cNvPr id="12" name="Line 34">
            <a:extLst>
              <a:ext uri="{FF2B5EF4-FFF2-40B4-BE49-F238E27FC236}">
                <a16:creationId xmlns:a16="http://schemas.microsoft.com/office/drawing/2014/main" id="{47B932A3-B349-950E-9CBE-DC18A6918FF0}"/>
              </a:ext>
            </a:extLst>
          </p:cNvPr>
          <p:cNvSpPr>
            <a:spLocks noChangeShapeType="1"/>
          </p:cNvSpPr>
          <p:nvPr/>
        </p:nvSpPr>
        <p:spPr bwMode="auto">
          <a:xfrm flipV="1">
            <a:off x="6729327" y="3260407"/>
            <a:ext cx="0" cy="377825"/>
          </a:xfrm>
          <a:prstGeom prst="line">
            <a:avLst/>
          </a:prstGeom>
          <a:noFill/>
          <a:ln w="25400">
            <a:solidFill>
              <a:schemeClr val="accent6"/>
            </a:solidFill>
            <a:round/>
            <a:headEnd type="none" w="sm" len="sm"/>
            <a:tailEnd type="triangle" w="sm" len="sm"/>
          </a:ln>
        </p:spPr>
        <p:txBody>
          <a:bodyPr wrap="none" anchor="ctr"/>
          <a:lstStyle/>
          <a:p>
            <a:endParaRPr lang="en-US">
              <a:solidFill>
                <a:schemeClr val="accent6"/>
              </a:solidFill>
              <a:latin typeface="Lato" panose="020F0502020204030203" pitchFamily="34" charset="0"/>
              <a:ea typeface="Lato" panose="020F0502020204030203" pitchFamily="34" charset="0"/>
              <a:cs typeface="Lato" panose="020F0502020204030203" pitchFamily="34" charset="0"/>
            </a:endParaRPr>
          </a:p>
        </p:txBody>
      </p:sp>
      <p:sp>
        <p:nvSpPr>
          <p:cNvPr id="13" name="Text Box 35">
            <a:extLst>
              <a:ext uri="{FF2B5EF4-FFF2-40B4-BE49-F238E27FC236}">
                <a16:creationId xmlns:a16="http://schemas.microsoft.com/office/drawing/2014/main" id="{D39EF0AF-F9C1-C047-3ADA-0DAAEC6E6FA3}"/>
              </a:ext>
            </a:extLst>
          </p:cNvPr>
          <p:cNvSpPr txBox="1">
            <a:spLocks noChangeArrowheads="1"/>
          </p:cNvSpPr>
          <p:nvPr/>
        </p:nvSpPr>
        <p:spPr bwMode="auto">
          <a:xfrm>
            <a:off x="6925962" y="3541217"/>
            <a:ext cx="685800" cy="369332"/>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dirty="0">
                <a:solidFill>
                  <a:srgbClr val="002060"/>
                </a:solidFill>
                <a:latin typeface="Lato" panose="020F0502020204030203" pitchFamily="34" charset="0"/>
                <a:ea typeface="Lato" panose="020F0502020204030203" pitchFamily="34" charset="0"/>
                <a:cs typeface="Lato" panose="020F0502020204030203" pitchFamily="34" charset="0"/>
              </a:rPr>
              <a:t>mid</a:t>
            </a:r>
          </a:p>
        </p:txBody>
      </p:sp>
      <p:sp>
        <p:nvSpPr>
          <p:cNvPr id="14" name="Line 36">
            <a:extLst>
              <a:ext uri="{FF2B5EF4-FFF2-40B4-BE49-F238E27FC236}">
                <a16:creationId xmlns:a16="http://schemas.microsoft.com/office/drawing/2014/main" id="{0DF50FA1-F3CE-80D0-ADE6-E93DE43E92A2}"/>
              </a:ext>
            </a:extLst>
          </p:cNvPr>
          <p:cNvSpPr>
            <a:spLocks noChangeShapeType="1"/>
          </p:cNvSpPr>
          <p:nvPr/>
        </p:nvSpPr>
        <p:spPr bwMode="auto">
          <a:xfrm flipV="1">
            <a:off x="7167668" y="3260407"/>
            <a:ext cx="0" cy="377825"/>
          </a:xfrm>
          <a:prstGeom prst="line">
            <a:avLst/>
          </a:prstGeom>
          <a:noFill/>
          <a:ln w="25400">
            <a:solidFill>
              <a:schemeClr val="accent6"/>
            </a:solidFill>
            <a:round/>
            <a:headEnd type="none" w="sm" len="sm"/>
            <a:tailEnd type="triangle" w="sm" len="sm"/>
          </a:ln>
        </p:spPr>
        <p:txBody>
          <a:bodyPr wrap="none" anchor="ctr"/>
          <a:lstStyle/>
          <a:p>
            <a:endParaRPr lang="en-US">
              <a:solidFill>
                <a:schemeClr val="accent6"/>
              </a:solidFill>
              <a:latin typeface="Lato" panose="020F0502020204030203" pitchFamily="34" charset="0"/>
              <a:ea typeface="Lato" panose="020F0502020204030203" pitchFamily="34" charset="0"/>
              <a:cs typeface="Lato" panose="020F0502020204030203" pitchFamily="34" charset="0"/>
            </a:endParaRPr>
          </a:p>
        </p:txBody>
      </p:sp>
      <p:sp>
        <p:nvSpPr>
          <p:cNvPr id="15" name="Text Box 37">
            <a:extLst>
              <a:ext uri="{FF2B5EF4-FFF2-40B4-BE49-F238E27FC236}">
                <a16:creationId xmlns:a16="http://schemas.microsoft.com/office/drawing/2014/main" id="{902F5423-EFB3-B8EB-0C55-0DBC88DEEF16}"/>
              </a:ext>
            </a:extLst>
          </p:cNvPr>
          <p:cNvSpPr txBox="1">
            <a:spLocks noChangeArrowheads="1"/>
          </p:cNvSpPr>
          <p:nvPr/>
        </p:nvSpPr>
        <p:spPr bwMode="auto">
          <a:xfrm>
            <a:off x="7347585" y="3546718"/>
            <a:ext cx="1066800" cy="369332"/>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dirty="0">
                <a:solidFill>
                  <a:srgbClr val="002060"/>
                </a:solidFill>
                <a:latin typeface="Lato" panose="020F0502020204030203" pitchFamily="34" charset="0"/>
                <a:ea typeface="Lato" panose="020F0502020204030203" pitchFamily="34" charset="0"/>
                <a:cs typeface="Lato" panose="020F0502020204030203" pitchFamily="34" charset="0"/>
              </a:rPr>
              <a:t>upper</a:t>
            </a:r>
          </a:p>
        </p:txBody>
      </p:sp>
      <p:sp>
        <p:nvSpPr>
          <p:cNvPr id="35" name="Line 38">
            <a:extLst>
              <a:ext uri="{FF2B5EF4-FFF2-40B4-BE49-F238E27FC236}">
                <a16:creationId xmlns:a16="http://schemas.microsoft.com/office/drawing/2014/main" id="{50C174DA-3C29-F542-BCAE-B7F105482051}"/>
              </a:ext>
            </a:extLst>
          </p:cNvPr>
          <p:cNvSpPr>
            <a:spLocks noChangeShapeType="1"/>
          </p:cNvSpPr>
          <p:nvPr/>
        </p:nvSpPr>
        <p:spPr bwMode="auto">
          <a:xfrm flipV="1">
            <a:off x="7694718" y="3260407"/>
            <a:ext cx="0" cy="377825"/>
          </a:xfrm>
          <a:prstGeom prst="line">
            <a:avLst/>
          </a:prstGeom>
          <a:noFill/>
          <a:ln w="25400">
            <a:solidFill>
              <a:schemeClr val="accent6"/>
            </a:solidFill>
            <a:round/>
            <a:headEnd type="none" w="sm" len="sm"/>
            <a:tailEnd type="triangle" w="sm" len="sm"/>
          </a:ln>
        </p:spPr>
        <p:txBody>
          <a:bodyPr wrap="none" anchor="ctr"/>
          <a:lstStyle/>
          <a:p>
            <a:endParaRPr lang="en-US">
              <a:solidFill>
                <a:schemeClr val="accent6"/>
              </a:solidFill>
              <a:latin typeface="Lato" panose="020F0502020204030203" pitchFamily="34" charset="0"/>
              <a:ea typeface="Lato" panose="020F0502020204030203" pitchFamily="34" charset="0"/>
              <a:cs typeface="Lato" panose="020F0502020204030203" pitchFamily="34" charset="0"/>
            </a:endParaRPr>
          </a:p>
        </p:txBody>
      </p:sp>
      <mc:AlternateContent xmlns:mc="http://schemas.openxmlformats.org/markup-compatibility/2006">
        <mc:Choice xmlns:a14="http://schemas.microsoft.com/office/drawing/2010/main" Requires="a14">
          <p:sp>
            <p:nvSpPr>
              <p:cNvPr id="36" name="Text Box 39">
                <a:extLst>
                  <a:ext uri="{FF2B5EF4-FFF2-40B4-BE49-F238E27FC236}">
                    <a16:creationId xmlns:a16="http://schemas.microsoft.com/office/drawing/2014/main" id="{DFDAB88E-0B0B-19FA-53CB-5C5AA5B5C7BB}"/>
                  </a:ext>
                </a:extLst>
              </p:cNvPr>
              <p:cNvSpPr txBox="1">
                <a:spLocks noChangeArrowheads="1"/>
              </p:cNvSpPr>
              <p:nvPr/>
            </p:nvSpPr>
            <p:spPr bwMode="auto">
              <a:xfrm>
                <a:off x="2849706" y="5165128"/>
                <a:ext cx="6492587" cy="523220"/>
              </a:xfrm>
              <a:prstGeom prst="rect">
                <a:avLst/>
              </a:prstGeom>
              <a:noFill/>
              <a:ln w="19050">
                <a:solidFill>
                  <a:srgbClr val="FF0000"/>
                </a:solidFill>
                <a:miter lim="800000"/>
                <a:headEnd type="none" w="sm" len="sm"/>
                <a:tailEnd type="none" w="sm" len="sm"/>
              </a:ln>
            </p:spPr>
            <p:txBody>
              <a:bodyPr wrap="square">
                <a:spAutoFit/>
              </a:bodyPr>
              <a:lstStyle/>
              <a:p>
                <a:pPr eaLnBrk="0" hangingPunct="0">
                  <a:spcBef>
                    <a:spcPct val="50000"/>
                  </a:spcBef>
                </a:pPr>
                <a14:m>
                  <m:oMath xmlns:m="http://schemas.openxmlformats.org/officeDocument/2006/math">
                    <m:r>
                      <a:rPr lang="en-US" sz="2800" i="1" dirty="0" smtClean="0">
                        <a:solidFill>
                          <a:srgbClr val="002060"/>
                        </a:solidFill>
                        <a:latin typeface="Cambria Math" panose="02040503050406030204" pitchFamily="18" charset="0"/>
                      </a:rPr>
                      <m:t>𝑥</m:t>
                    </m:r>
                    <m:r>
                      <a:rPr lang="en-US" sz="2800" b="0" i="1" dirty="0" smtClean="0">
                        <a:solidFill>
                          <a:srgbClr val="002060"/>
                        </a:solidFill>
                        <a:latin typeface="Cambria Math" panose="02040503050406030204" pitchFamily="18" charset="0"/>
                      </a:rPr>
                      <m:t>=</m:t>
                    </m:r>
                    <m:r>
                      <a:rPr lang="en-US" sz="2800" b="0" i="1" dirty="0" smtClean="0">
                        <a:solidFill>
                          <a:srgbClr val="002060"/>
                        </a:solidFill>
                        <a:latin typeface="Cambria Math" panose="02040503050406030204" pitchFamily="18" charset="0"/>
                      </a:rPr>
                      <m:t>𝑎</m:t>
                    </m:r>
                    <m:r>
                      <a:rPr lang="en-US" sz="2800" b="0" i="1" dirty="0" smtClean="0">
                        <a:solidFill>
                          <a:srgbClr val="002060"/>
                        </a:solidFill>
                        <a:latin typeface="Cambria Math" panose="02040503050406030204" pitchFamily="18" charset="0"/>
                      </a:rPr>
                      <m:t>[</m:t>
                    </m:r>
                    <m:r>
                      <a:rPr lang="en-US" sz="2800" b="0" i="1" dirty="0" smtClean="0">
                        <a:solidFill>
                          <a:srgbClr val="002060"/>
                        </a:solidFill>
                        <a:latin typeface="Cambria Math" panose="02040503050406030204" pitchFamily="18" charset="0"/>
                      </a:rPr>
                      <m:t>𝑚𝑖𝑑</m:t>
                    </m:r>
                    <m:r>
                      <a:rPr lang="en-US" sz="2800" b="0" i="1" dirty="0" smtClean="0">
                        <a:solidFill>
                          <a:srgbClr val="002060"/>
                        </a:solidFill>
                        <a:latin typeface="Cambria Math" panose="02040503050406030204" pitchFamily="18" charset="0"/>
                      </a:rPr>
                      <m:t>]</m:t>
                    </m:r>
                  </m:oMath>
                </a14:m>
                <a:r>
                  <a:rPr lang="en-US" sz="2800" dirty="0">
                    <a:solidFill>
                      <a:srgbClr val="002060"/>
                    </a:solidFill>
                    <a:latin typeface="Lato" panose="020F0502020204030203" pitchFamily="34" charset="0"/>
                    <a:ea typeface="Lato" panose="020F0502020204030203" pitchFamily="34" charset="0"/>
                    <a:cs typeface="Lato" panose="020F0502020204030203" pitchFamily="34" charset="0"/>
                  </a:rPr>
                  <a:t> →   </a:t>
                </a:r>
                <a:r>
                  <a:rPr lang="en-US" sz="2800" dirty="0" err="1">
                    <a:solidFill>
                      <a:srgbClr val="002060"/>
                    </a:solidFill>
                    <a:latin typeface="Lato" panose="020F0502020204030203" pitchFamily="34" charset="0"/>
                    <a:ea typeface="Lato" panose="020F0502020204030203" pitchFamily="34" charset="0"/>
                    <a:cs typeface="Lato" panose="020F0502020204030203" pitchFamily="34" charset="0"/>
                  </a:rPr>
                  <a:t>Dừng</a:t>
                </a:r>
                <a:r>
                  <a:rPr lang="en-US" sz="28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800" dirty="0" err="1">
                    <a:solidFill>
                      <a:srgbClr val="002060"/>
                    </a:solidFill>
                    <a:latin typeface="Lato" panose="020F0502020204030203" pitchFamily="34" charset="0"/>
                    <a:ea typeface="Lato" panose="020F0502020204030203" pitchFamily="34" charset="0"/>
                    <a:cs typeface="Lato" panose="020F0502020204030203" pitchFamily="34" charset="0"/>
                  </a:rPr>
                  <a:t>và</a:t>
                </a:r>
                <a:r>
                  <a:rPr lang="en-US" sz="28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800" dirty="0" err="1">
                    <a:solidFill>
                      <a:srgbClr val="002060"/>
                    </a:solidFill>
                    <a:latin typeface="Lato" panose="020F0502020204030203" pitchFamily="34" charset="0"/>
                    <a:ea typeface="Lato" panose="020F0502020204030203" pitchFamily="34" charset="0"/>
                    <a:cs typeface="Lato" panose="020F0502020204030203" pitchFamily="34" charset="0"/>
                  </a:rPr>
                  <a:t>đưa</a:t>
                </a:r>
                <a:r>
                  <a:rPr lang="en-US" sz="28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800" dirty="0" err="1">
                    <a:solidFill>
                      <a:srgbClr val="002060"/>
                    </a:solidFill>
                    <a:latin typeface="Lato" panose="020F0502020204030203" pitchFamily="34" charset="0"/>
                    <a:ea typeface="Lato" panose="020F0502020204030203" pitchFamily="34" charset="0"/>
                    <a:cs typeface="Lato" panose="020F0502020204030203" pitchFamily="34" charset="0"/>
                  </a:rPr>
                  <a:t>ra</a:t>
                </a:r>
                <a:r>
                  <a:rPr lang="en-US" sz="28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800" dirty="0" err="1">
                    <a:solidFill>
                      <a:srgbClr val="002060"/>
                    </a:solidFill>
                    <a:latin typeface="Lato" panose="020F0502020204030203" pitchFamily="34" charset="0"/>
                    <a:ea typeface="Lato" panose="020F0502020204030203" pitchFamily="34" charset="0"/>
                    <a:cs typeface="Lato" panose="020F0502020204030203" pitchFamily="34" charset="0"/>
                  </a:rPr>
                  <a:t>kết</a:t>
                </a:r>
                <a:r>
                  <a:rPr lang="en-US" sz="28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800" dirty="0" err="1">
                    <a:solidFill>
                      <a:srgbClr val="002060"/>
                    </a:solidFill>
                    <a:latin typeface="Lato" panose="020F0502020204030203" pitchFamily="34" charset="0"/>
                    <a:ea typeface="Lato" panose="020F0502020204030203" pitchFamily="34" charset="0"/>
                    <a:cs typeface="Lato" panose="020F0502020204030203" pitchFamily="34" charset="0"/>
                  </a:rPr>
                  <a:t>quả</a:t>
                </a:r>
                <a:endParaRPr lang="en-US" sz="2800" dirty="0">
                  <a:solidFill>
                    <a:srgbClr val="002060"/>
                  </a:solidFill>
                  <a:latin typeface="Lato" panose="020F0502020204030203" pitchFamily="34" charset="0"/>
                  <a:ea typeface="Lato" panose="020F0502020204030203" pitchFamily="34" charset="0"/>
                  <a:cs typeface="Lato" panose="020F0502020204030203" pitchFamily="34" charset="0"/>
                </a:endParaRPr>
              </a:p>
            </p:txBody>
          </p:sp>
        </mc:Choice>
        <mc:Fallback>
          <p:sp>
            <p:nvSpPr>
              <p:cNvPr id="36" name="Text Box 39">
                <a:extLst>
                  <a:ext uri="{FF2B5EF4-FFF2-40B4-BE49-F238E27FC236}">
                    <a16:creationId xmlns:a16="http://schemas.microsoft.com/office/drawing/2014/main" id="{DFDAB88E-0B0B-19FA-53CB-5C5AA5B5C7BB}"/>
                  </a:ext>
                </a:extLst>
              </p:cNvPr>
              <p:cNvSpPr txBox="1">
                <a:spLocks noRot="1" noChangeAspect="1" noMove="1" noResize="1" noEditPoints="1" noAdjustHandles="1" noChangeArrowheads="1" noChangeShapeType="1" noTextEdit="1"/>
              </p:cNvSpPr>
              <p:nvPr/>
            </p:nvSpPr>
            <p:spPr bwMode="auto">
              <a:xfrm>
                <a:off x="2849706" y="5165128"/>
                <a:ext cx="6492587" cy="523220"/>
              </a:xfrm>
              <a:prstGeom prst="rect">
                <a:avLst/>
              </a:prstGeom>
              <a:blipFill>
                <a:blip r:embed="rId4"/>
                <a:stretch>
                  <a:fillRect t="-11236" b="-26966"/>
                </a:stretch>
              </a:blipFill>
              <a:ln w="19050">
                <a:solidFill>
                  <a:srgbClr val="FF0000"/>
                </a:solidFill>
                <a:miter lim="800000"/>
                <a:headEnd type="none" w="sm" len="sm"/>
                <a:tailEnd type="none" w="sm" len="sm"/>
              </a:ln>
            </p:spPr>
            <p:txBody>
              <a:bodyPr/>
              <a:lstStyle/>
              <a:p>
                <a:r>
                  <a:rPr lang="en-US">
                    <a:noFill/>
                  </a:rPr>
                  <a:t> </a:t>
                </a:r>
              </a:p>
            </p:txBody>
          </p:sp>
        </mc:Fallback>
      </mc:AlternateContent>
      <p:sp>
        <p:nvSpPr>
          <p:cNvPr id="39" name="Line 43">
            <a:extLst>
              <a:ext uri="{FF2B5EF4-FFF2-40B4-BE49-F238E27FC236}">
                <a16:creationId xmlns:a16="http://schemas.microsoft.com/office/drawing/2014/main" id="{67483A36-6C72-7A18-8C57-B62AB0D88617}"/>
              </a:ext>
            </a:extLst>
          </p:cNvPr>
          <p:cNvSpPr>
            <a:spLocks noChangeShapeType="1"/>
          </p:cNvSpPr>
          <p:nvPr/>
        </p:nvSpPr>
        <p:spPr bwMode="auto">
          <a:xfrm flipV="1">
            <a:off x="7694718" y="3260407"/>
            <a:ext cx="0" cy="377825"/>
          </a:xfrm>
          <a:prstGeom prst="line">
            <a:avLst/>
          </a:prstGeom>
          <a:noFill/>
          <a:ln w="25400">
            <a:solidFill>
              <a:srgbClr val="C00000"/>
            </a:solidFill>
            <a:round/>
            <a:headEnd type="none" w="sm" len="sm"/>
            <a:tailEnd type="triangle" w="sm" len="sm"/>
          </a:ln>
        </p:spPr>
        <p:txBody>
          <a:bodyPr wrap="none" anchor="ctr"/>
          <a:lstStyle/>
          <a:p>
            <a:endParaRPr lang="en-US" dirty="0">
              <a:solidFill>
                <a:schemeClr val="accent6"/>
              </a:solidFill>
              <a:latin typeface="Lato" panose="020F0502020204030203" pitchFamily="34" charset="0"/>
              <a:ea typeface="Lato" panose="020F0502020204030203" pitchFamily="34" charset="0"/>
              <a:cs typeface="Lato" panose="020F0502020204030203" pitchFamily="34" charset="0"/>
            </a:endParaRPr>
          </a:p>
        </p:txBody>
      </p:sp>
      <mc:AlternateContent xmlns:mc="http://schemas.openxmlformats.org/markup-compatibility/2006">
        <mc:Choice xmlns:a14="http://schemas.microsoft.com/office/drawing/2010/main" Requires="a14">
          <p:sp>
            <p:nvSpPr>
              <p:cNvPr id="21" name="Content Placeholder 2">
                <a:extLst>
                  <a:ext uri="{FF2B5EF4-FFF2-40B4-BE49-F238E27FC236}">
                    <a16:creationId xmlns:a16="http://schemas.microsoft.com/office/drawing/2014/main" id="{1B514799-04F5-1F2A-6A83-AB691021BDC1}"/>
                  </a:ext>
                </a:extLst>
              </p:cNvPr>
              <p:cNvSpPr txBox="1">
                <a:spLocks/>
              </p:cNvSpPr>
              <p:nvPr/>
            </p:nvSpPr>
            <p:spPr>
              <a:xfrm>
                <a:off x="411468" y="1530585"/>
                <a:ext cx="6378819" cy="457200"/>
              </a:xfrm>
              <a:prstGeom prst="rect">
                <a:avLst/>
              </a:prstGeom>
            </p:spPr>
            <p:txBody>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vi-VN" sz="2400" dirty="0">
                    <a:latin typeface="Lato" panose="020F0502020204030203" pitchFamily="34" charset="0"/>
                    <a:ea typeface="Lato" panose="020F0502020204030203" pitchFamily="34" charset="0"/>
                    <a:cs typeface="Lato" panose="020F0502020204030203" pitchFamily="34" charset="0"/>
                  </a:rPr>
                  <a:t>Cho mảng </a:t>
                </a:r>
                <a14:m>
                  <m:oMath xmlns:m="http://schemas.openxmlformats.org/officeDocument/2006/math">
                    <m:r>
                      <a:rPr lang="vi-VN" sz="2400" i="1" dirty="0" smtClean="0">
                        <a:latin typeface="Cambria Math" panose="02040503050406030204" pitchFamily="18" charset="0"/>
                      </a:rPr>
                      <m:t>𝑎</m:t>
                    </m:r>
                    <m:r>
                      <a:rPr lang="en-US" sz="2400" b="0" i="1" dirty="0" smtClean="0">
                        <a:latin typeface="Cambria Math" panose="02040503050406030204" pitchFamily="18" charset="0"/>
                      </a:rPr>
                      <m:t>={1,3,4,7,8,9,12} </m:t>
                    </m:r>
                  </m:oMath>
                </a14:m>
                <a:r>
                  <a:rPr lang="en-US" sz="2400" dirty="0">
                    <a:latin typeface="Lato" panose="020F0502020204030203" pitchFamily="34" charset="0"/>
                    <a:ea typeface="Lato" panose="020F0502020204030203" pitchFamily="34" charset="0"/>
                    <a:cs typeface="Lato" panose="020F0502020204030203" pitchFamily="34" charset="0"/>
                  </a:rPr>
                  <a:t>tìm</a:t>
                </a:r>
                <a:r>
                  <a:rPr lang="vi-VN" sz="2400" dirty="0">
                    <a:latin typeface="Lato" panose="020F0502020204030203" pitchFamily="34" charset="0"/>
                    <a:ea typeface="Lato" panose="020F0502020204030203" pitchFamily="34" charset="0"/>
                    <a:cs typeface="Lato" panose="020F0502020204030203" pitchFamily="34" charset="0"/>
                  </a:rPr>
                  <a:t> số </a:t>
                </a:r>
                <a14:m>
                  <m:oMath xmlns:m="http://schemas.openxmlformats.org/officeDocument/2006/math">
                    <m:r>
                      <a:rPr lang="en-US" sz="2400" i="1" dirty="0" smtClean="0">
                        <a:solidFill>
                          <a:schemeClr val="tx2">
                            <a:lumMod val="75000"/>
                            <a:lumOff val="25000"/>
                          </a:schemeClr>
                        </a:solidFill>
                        <a:latin typeface="Cambria Math" panose="02040503050406030204" pitchFamily="18" charset="0"/>
                      </a:rPr>
                      <m:t>𝑥</m:t>
                    </m:r>
                    <m:r>
                      <a:rPr lang="en-US" sz="2400" b="0" i="1" dirty="0" smtClean="0">
                        <a:solidFill>
                          <a:schemeClr val="tx2">
                            <a:lumMod val="75000"/>
                            <a:lumOff val="25000"/>
                          </a:schemeClr>
                        </a:solidFill>
                        <a:latin typeface="Cambria Math" panose="02040503050406030204" pitchFamily="18" charset="0"/>
                      </a:rPr>
                      <m:t>=8</m:t>
                    </m:r>
                  </m:oMath>
                </a14:m>
                <a:endParaRPr lang="vi-VN" sz="2400" dirty="0">
                  <a:latin typeface="Lato" panose="020F0502020204030203" pitchFamily="34" charset="0"/>
                  <a:ea typeface="Lato" panose="020F0502020204030203" pitchFamily="34" charset="0"/>
                  <a:cs typeface="Lato" panose="020F0502020204030203" pitchFamily="34" charset="0"/>
                </a:endParaRPr>
              </a:p>
            </p:txBody>
          </p:sp>
        </mc:Choice>
        <mc:Fallback>
          <p:sp>
            <p:nvSpPr>
              <p:cNvPr id="21" name="Content Placeholder 2">
                <a:extLst>
                  <a:ext uri="{FF2B5EF4-FFF2-40B4-BE49-F238E27FC236}">
                    <a16:creationId xmlns:a16="http://schemas.microsoft.com/office/drawing/2014/main" id="{1B514799-04F5-1F2A-6A83-AB691021BDC1}"/>
                  </a:ext>
                </a:extLst>
              </p:cNvPr>
              <p:cNvSpPr txBox="1">
                <a:spLocks noRot="1" noChangeAspect="1" noMove="1" noResize="1" noEditPoints="1" noAdjustHandles="1" noChangeArrowheads="1" noChangeShapeType="1" noTextEdit="1"/>
              </p:cNvSpPr>
              <p:nvPr/>
            </p:nvSpPr>
            <p:spPr>
              <a:xfrm>
                <a:off x="411468" y="1530585"/>
                <a:ext cx="6378819" cy="457200"/>
              </a:xfrm>
              <a:prstGeom prst="rect">
                <a:avLst/>
              </a:prstGeom>
              <a:blipFill>
                <a:blip r:embed="rId5"/>
                <a:stretch>
                  <a:fillRect l="-1242" t="-18667" b="-22667"/>
                </a:stretch>
              </a:blipFill>
            </p:spPr>
            <p:txBody>
              <a:bodyPr/>
              <a:lstStyle/>
              <a:p>
                <a:r>
                  <a:rPr lang="en-US">
                    <a:noFill/>
                  </a:rPr>
                  <a:t> </a:t>
                </a:r>
              </a:p>
            </p:txBody>
          </p:sp>
        </mc:Fallback>
      </mc:AlternateContent>
      <p:sp>
        <p:nvSpPr>
          <p:cNvPr id="27" name="Rectangle 32">
            <a:extLst>
              <a:ext uri="{FF2B5EF4-FFF2-40B4-BE49-F238E27FC236}">
                <a16:creationId xmlns:a16="http://schemas.microsoft.com/office/drawing/2014/main" id="{D717C84C-A5AC-86B4-770B-9D54CA4EEFD4}"/>
              </a:ext>
            </a:extLst>
          </p:cNvPr>
          <p:cNvSpPr>
            <a:spLocks noChangeArrowheads="1"/>
          </p:cNvSpPr>
          <p:nvPr/>
        </p:nvSpPr>
        <p:spPr bwMode="auto">
          <a:xfrm>
            <a:off x="7694718" y="2572461"/>
            <a:ext cx="1054100" cy="596900"/>
          </a:xfrm>
          <a:prstGeom prst="rect">
            <a:avLst/>
          </a:prstGeom>
          <a:noFill/>
          <a:ln w="25400">
            <a:solidFill>
              <a:schemeClr val="accent6"/>
            </a:solidFill>
            <a:miter lim="800000"/>
            <a:headEnd/>
            <a:tailEnd/>
          </a:ln>
        </p:spPr>
        <p:txBody>
          <a:bodyPr wrap="none" anchor="ctr"/>
          <a:lstStyle/>
          <a:p>
            <a:pPr algn="ctr" eaLnBrk="0" hangingPunct="0"/>
            <a:r>
              <a:rPr lang="en-US" sz="2400" dirty="0">
                <a:solidFill>
                  <a:schemeClr val="accent6"/>
                </a:solidFill>
                <a:latin typeface="Lato" panose="020F0502020204030203" pitchFamily="34" charset="0"/>
                <a:ea typeface="Lato" panose="020F0502020204030203" pitchFamily="34" charset="0"/>
                <a:cs typeface="Lato" panose="020F0502020204030203" pitchFamily="34" charset="0"/>
              </a:rPr>
              <a:t>9</a:t>
            </a:r>
          </a:p>
        </p:txBody>
      </p:sp>
      <p:sp>
        <p:nvSpPr>
          <p:cNvPr id="16" name="Text Box 42">
            <a:extLst>
              <a:ext uri="{FF2B5EF4-FFF2-40B4-BE49-F238E27FC236}">
                <a16:creationId xmlns:a16="http://schemas.microsoft.com/office/drawing/2014/main" id="{51E9BE79-FB00-792F-926E-566D1B0B81D6}"/>
              </a:ext>
            </a:extLst>
          </p:cNvPr>
          <p:cNvSpPr txBox="1">
            <a:spLocks noChangeArrowheads="1"/>
          </p:cNvSpPr>
          <p:nvPr/>
        </p:nvSpPr>
        <p:spPr bwMode="auto">
          <a:xfrm>
            <a:off x="564507" y="2648660"/>
            <a:ext cx="1502425" cy="461665"/>
          </a:xfrm>
          <a:prstGeom prst="rect">
            <a:avLst/>
          </a:prstGeom>
          <a:noFill/>
          <a:ln w="12700">
            <a:noFill/>
            <a:miter lim="800000"/>
            <a:headEnd type="none" w="sm" len="sm"/>
            <a:tailEnd type="none" w="sm" len="sm"/>
          </a:ln>
        </p:spPr>
        <p:txBody>
          <a:bodyPr wrap="square">
            <a:spAutoFit/>
          </a:bodyPr>
          <a:lstStyle/>
          <a:p>
            <a:pPr algn="ctr" eaLnBrk="0" hangingPunct="0">
              <a:spcBef>
                <a:spcPct val="50000"/>
              </a:spcBef>
            </a:pP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Mảng</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a:t>
            </a:r>
          </a:p>
        </p:txBody>
      </p:sp>
    </p:spTree>
    <p:custDataLst>
      <p:tags r:id="rId1"/>
    </p:custDataLst>
    <p:extLst>
      <p:ext uri="{BB962C8B-B14F-4D97-AF65-F5344CB8AC3E}">
        <p14:creationId xmlns:p14="http://schemas.microsoft.com/office/powerpoint/2010/main" val="1524158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42BA63-383F-45B9-939A-7A3B792A60C4}"/>
              </a:ext>
            </a:extLst>
          </p:cNvPr>
          <p:cNvSpPr>
            <a:spLocks noGrp="1"/>
          </p:cNvSpPr>
          <p:nvPr>
            <p:ph type="title"/>
          </p:nvPr>
        </p:nvSpPr>
        <p:spPr>
          <a:xfrm>
            <a:off x="3209192" y="2461846"/>
            <a:ext cx="6022731" cy="1934307"/>
          </a:xfrm>
        </p:spPr>
        <p:txBody>
          <a:bodyPr/>
          <a:lstStyle/>
          <a:p>
            <a:r>
              <a:rPr lang="en-US" dirty="0"/>
              <a:t>CẤU TRÚC DỮ LIỆU VÀ THUẬT TOÁN</a:t>
            </a:r>
          </a:p>
        </p:txBody>
      </p:sp>
    </p:spTree>
    <p:extLst>
      <p:ext uri="{BB962C8B-B14F-4D97-AF65-F5344CB8AC3E}">
        <p14:creationId xmlns:p14="http://schemas.microsoft.com/office/powerpoint/2010/main" val="1234004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en-US" sz="3600"/>
              <a:t>2</a:t>
            </a:r>
            <a:r>
              <a:rPr lang="vi-VN" sz="3600"/>
              <a:t>. </a:t>
            </a:r>
            <a:r>
              <a:rPr lang="en-US" sz="3600"/>
              <a:t>TÌM KIẾM NHỊ PHÂN</a:t>
            </a:r>
            <a:endParaRPr lang="en-US" sz="3600" dirty="0"/>
          </a:p>
        </p:txBody>
      </p:sp>
      <p:sp>
        <p:nvSpPr>
          <p:cNvPr id="18" name="Content Placeholder 17">
            <a:extLst>
              <a:ext uri="{FF2B5EF4-FFF2-40B4-BE49-F238E27FC236}">
                <a16:creationId xmlns:a16="http://schemas.microsoft.com/office/drawing/2014/main" id="{5B93309D-0448-2884-7D0D-61045CC28696}"/>
              </a:ext>
            </a:extLst>
          </p:cNvPr>
          <p:cNvSpPr>
            <a:spLocks noGrp="1"/>
          </p:cNvSpPr>
          <p:nvPr>
            <p:ph type="body" sz="quarter" idx="13"/>
          </p:nvPr>
        </p:nvSpPr>
        <p:spPr/>
        <p:txBody>
          <a:bodyPr/>
          <a:lstStyle/>
          <a:p>
            <a:r>
              <a:rPr lang="en-US" dirty="0"/>
              <a:t>2.3. </a:t>
            </a:r>
            <a:r>
              <a:rPr lang="en-US" dirty="0" err="1"/>
              <a:t>Cài</a:t>
            </a:r>
            <a:r>
              <a:rPr lang="en-US" dirty="0"/>
              <a:t> </a:t>
            </a:r>
            <a:r>
              <a:rPr lang="en-US" dirty="0" err="1"/>
              <a:t>đặt</a:t>
            </a:r>
            <a:r>
              <a:rPr lang="en-US" dirty="0"/>
              <a:t> </a:t>
            </a:r>
            <a:r>
              <a:rPr lang="en-US" dirty="0" err="1"/>
              <a:t>thuật</a:t>
            </a:r>
            <a:r>
              <a:rPr lang="en-US" dirty="0"/>
              <a:t> </a:t>
            </a:r>
            <a:r>
              <a:rPr lang="en-US" dirty="0" err="1"/>
              <a:t>toán</a:t>
            </a:r>
            <a:r>
              <a:rPr lang="en-US" dirty="0"/>
              <a:t> </a:t>
            </a:r>
            <a:r>
              <a:rPr lang="en-US" dirty="0" err="1"/>
              <a:t>bằng</a:t>
            </a:r>
            <a:r>
              <a:rPr lang="en-US" dirty="0"/>
              <a:t> </a:t>
            </a:r>
            <a:r>
              <a:rPr lang="en-US" dirty="0" err="1"/>
              <a:t>vòng</a:t>
            </a:r>
            <a:r>
              <a:rPr lang="en-US" dirty="0"/>
              <a:t> </a:t>
            </a:r>
            <a:r>
              <a:rPr lang="en-US" dirty="0" err="1"/>
              <a:t>lặp</a:t>
            </a:r>
            <a:endParaRPr lang="en-US" dirty="0"/>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20</a:t>
            </a:fld>
            <a:endParaRPr lang="vi-VN"/>
          </a:p>
        </p:txBody>
      </p:sp>
      <p:sp>
        <p:nvSpPr>
          <p:cNvPr id="3" name="Rectangle 2">
            <a:extLst>
              <a:ext uri="{FF2B5EF4-FFF2-40B4-BE49-F238E27FC236}">
                <a16:creationId xmlns:a16="http://schemas.microsoft.com/office/drawing/2014/main" id="{09AB471B-4C59-1C93-EAE1-708CA37B176A}"/>
              </a:ext>
            </a:extLst>
          </p:cNvPr>
          <p:cNvSpPr>
            <a:spLocks noChangeArrowheads="1"/>
          </p:cNvSpPr>
          <p:nvPr/>
        </p:nvSpPr>
        <p:spPr bwMode="auto">
          <a:xfrm>
            <a:off x="777092" y="1607192"/>
            <a:ext cx="7076588" cy="4478791"/>
          </a:xfrm>
          <a:prstGeom prst="rect">
            <a:avLst/>
          </a:prstGeom>
          <a:noFill/>
          <a:ln w="9525">
            <a:solidFill>
              <a:schemeClr val="tx1"/>
            </a:solidFill>
            <a:miter lim="800000"/>
            <a:headEnd/>
            <a:tailEnd/>
          </a:ln>
        </p:spPr>
        <p:txBody>
          <a:bodyPr wrap="square" lIns="92075" tIns="46038" rIns="92075" bIns="46038">
            <a:spAutoFit/>
          </a:bodyPr>
          <a:lstStyle/>
          <a:p>
            <a:pPr eaLnBrk="0" hangingPunct="0"/>
            <a:r>
              <a:rPr lang="en-US" sz="1900" b="1" dirty="0">
                <a:solidFill>
                  <a:srgbClr val="1B02AE"/>
                </a:solidFill>
                <a:latin typeface="Courier New" pitchFamily="49" charset="0"/>
              </a:rPr>
              <a:t>int </a:t>
            </a:r>
            <a:r>
              <a:rPr lang="en-US" sz="1900" b="1" dirty="0" err="1">
                <a:solidFill>
                  <a:srgbClr val="1B02AE"/>
                </a:solidFill>
                <a:latin typeface="Courier New" pitchFamily="49" charset="0"/>
              </a:rPr>
              <a:t>binarySearch</a:t>
            </a:r>
            <a:r>
              <a:rPr lang="en-US" sz="1900" b="1" dirty="0">
                <a:solidFill>
                  <a:srgbClr val="1B02AE"/>
                </a:solidFill>
                <a:latin typeface="Courier New" pitchFamily="49" charset="0"/>
              </a:rPr>
              <a:t>(float a[], int size, int x)</a:t>
            </a:r>
          </a:p>
          <a:p>
            <a:pPr eaLnBrk="0" hangingPunct="0"/>
            <a:r>
              <a:rPr lang="en-US" sz="1900" b="1" dirty="0">
                <a:solidFill>
                  <a:srgbClr val="1B02AE"/>
                </a:solidFill>
                <a:latin typeface="Courier New" pitchFamily="49" charset="0"/>
              </a:rPr>
              <a:t>{</a:t>
            </a:r>
          </a:p>
          <a:p>
            <a:pPr eaLnBrk="0" hangingPunct="0"/>
            <a:r>
              <a:rPr lang="en-US" sz="1900" b="1" dirty="0">
                <a:solidFill>
                  <a:srgbClr val="1B02AE"/>
                </a:solidFill>
                <a:latin typeface="Courier New" pitchFamily="49" charset="0"/>
              </a:rPr>
              <a:t>   int lower = 0, upper = size - 1, mid;</a:t>
            </a:r>
          </a:p>
          <a:p>
            <a:pPr eaLnBrk="0" hangingPunct="0"/>
            <a:endParaRPr lang="en-US" sz="1900" b="1" dirty="0">
              <a:solidFill>
                <a:srgbClr val="1B02AE"/>
              </a:solidFill>
              <a:latin typeface="Courier New" pitchFamily="49" charset="0"/>
            </a:endParaRPr>
          </a:p>
          <a:p>
            <a:pPr eaLnBrk="0" hangingPunct="0"/>
            <a:r>
              <a:rPr lang="en-US" sz="1900" b="1" dirty="0">
                <a:solidFill>
                  <a:srgbClr val="1B02AE"/>
                </a:solidFill>
                <a:latin typeface="Courier New" pitchFamily="49" charset="0"/>
              </a:rPr>
              <a:t>   while (lower &lt;= upper) {</a:t>
            </a:r>
          </a:p>
          <a:p>
            <a:pPr eaLnBrk="0" hangingPunct="0"/>
            <a:r>
              <a:rPr lang="en-US" sz="1900" b="1" dirty="0">
                <a:solidFill>
                  <a:srgbClr val="1B02AE"/>
                </a:solidFill>
                <a:latin typeface="Courier New" pitchFamily="49" charset="0"/>
              </a:rPr>
              <a:t>      mid = (upper + lower)/2;</a:t>
            </a:r>
          </a:p>
          <a:p>
            <a:pPr eaLnBrk="0" hangingPunct="0"/>
            <a:r>
              <a:rPr lang="en-US" sz="1900" b="1" dirty="0">
                <a:solidFill>
                  <a:srgbClr val="1B02AE"/>
                </a:solidFill>
                <a:latin typeface="Courier New" pitchFamily="49" charset="0"/>
              </a:rPr>
              <a:t>      if (a[mid] &gt; x)</a:t>
            </a:r>
          </a:p>
          <a:p>
            <a:pPr eaLnBrk="0" hangingPunct="0"/>
            <a:r>
              <a:rPr lang="en-US" sz="1900" b="1" dirty="0">
                <a:solidFill>
                  <a:srgbClr val="1B02AE"/>
                </a:solidFill>
                <a:latin typeface="Courier New" pitchFamily="49" charset="0"/>
              </a:rPr>
              <a:t>      { upper = mid - 1; }</a:t>
            </a:r>
          </a:p>
          <a:p>
            <a:pPr eaLnBrk="0" hangingPunct="0"/>
            <a:r>
              <a:rPr lang="en-US" sz="1900" b="1" dirty="0">
                <a:solidFill>
                  <a:srgbClr val="1B02AE"/>
                </a:solidFill>
                <a:latin typeface="Courier New" pitchFamily="49" charset="0"/>
              </a:rPr>
              <a:t>      else if (a[mid] &lt; x) </a:t>
            </a:r>
          </a:p>
          <a:p>
            <a:pPr eaLnBrk="0" hangingPunct="0"/>
            <a:r>
              <a:rPr lang="en-US" sz="1900" b="1" dirty="0">
                <a:solidFill>
                  <a:srgbClr val="1B02AE"/>
                </a:solidFill>
                <a:latin typeface="Courier New" pitchFamily="49" charset="0"/>
              </a:rPr>
              <a:t>      { lower = mid + 1; }</a:t>
            </a:r>
          </a:p>
          <a:p>
            <a:pPr eaLnBrk="0" hangingPunct="0"/>
            <a:r>
              <a:rPr lang="en-US" sz="1900" b="1" dirty="0">
                <a:solidFill>
                  <a:srgbClr val="1B02AE"/>
                </a:solidFill>
                <a:latin typeface="Courier New" pitchFamily="49" charset="0"/>
              </a:rPr>
              <a:t>      else </a:t>
            </a:r>
          </a:p>
          <a:p>
            <a:pPr eaLnBrk="0" hangingPunct="0"/>
            <a:r>
              <a:rPr lang="en-US" sz="1900" b="1" dirty="0">
                <a:solidFill>
                  <a:srgbClr val="1B02AE"/>
                </a:solidFill>
                <a:latin typeface="Courier New" pitchFamily="49" charset="0"/>
              </a:rPr>
              <a:t>      { return mid; }</a:t>
            </a:r>
          </a:p>
          <a:p>
            <a:pPr eaLnBrk="0" hangingPunct="0"/>
            <a:r>
              <a:rPr lang="en-US" sz="1900" b="1" dirty="0">
                <a:solidFill>
                  <a:srgbClr val="1B02AE"/>
                </a:solidFill>
                <a:latin typeface="Courier New" pitchFamily="49" charset="0"/>
              </a:rPr>
              <a:t>   }</a:t>
            </a:r>
          </a:p>
          <a:p>
            <a:pPr eaLnBrk="0" hangingPunct="0"/>
            <a:r>
              <a:rPr lang="en-US" sz="1900" b="1" dirty="0">
                <a:solidFill>
                  <a:srgbClr val="1B02AE"/>
                </a:solidFill>
                <a:latin typeface="Courier New" pitchFamily="49" charset="0"/>
              </a:rPr>
              <a:t>   return -1;          </a:t>
            </a:r>
          </a:p>
          <a:p>
            <a:pPr eaLnBrk="0" hangingPunct="0"/>
            <a:r>
              <a:rPr lang="en-US" sz="1900" b="1" dirty="0">
                <a:solidFill>
                  <a:srgbClr val="1B02AE"/>
                </a:solidFill>
                <a:latin typeface="Courier New" pitchFamily="49" charset="0"/>
              </a:rPr>
              <a:t>}</a:t>
            </a:r>
          </a:p>
        </p:txBody>
      </p:sp>
      <p:sp>
        <p:nvSpPr>
          <p:cNvPr id="17" name="Text Box 4">
            <a:extLst>
              <a:ext uri="{FF2B5EF4-FFF2-40B4-BE49-F238E27FC236}">
                <a16:creationId xmlns:a16="http://schemas.microsoft.com/office/drawing/2014/main" id="{68A2332F-9DE6-E33A-9D3E-B7D494C18ABE}"/>
              </a:ext>
            </a:extLst>
          </p:cNvPr>
          <p:cNvSpPr txBox="1">
            <a:spLocks noChangeArrowheads="1"/>
          </p:cNvSpPr>
          <p:nvPr/>
        </p:nvSpPr>
        <p:spPr bwMode="auto">
          <a:xfrm>
            <a:off x="7950200" y="1597032"/>
            <a:ext cx="3352800" cy="461665"/>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sz="2400" dirty="0" err="1">
                <a:solidFill>
                  <a:srgbClr val="C00000"/>
                </a:solidFill>
                <a:latin typeface="Lato" panose="020F0502020204030203" pitchFamily="34" charset="0"/>
                <a:ea typeface="Lato" panose="020F0502020204030203" pitchFamily="34" charset="0"/>
                <a:cs typeface="Lato" panose="020F0502020204030203" pitchFamily="34" charset="0"/>
              </a:rPr>
              <a:t>Độ</a:t>
            </a:r>
            <a:r>
              <a:rPr lang="en-US" sz="2400" dirty="0">
                <a:solidFill>
                  <a:srgbClr val="C0000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C00000"/>
                </a:solidFill>
                <a:latin typeface="Lato" panose="020F0502020204030203" pitchFamily="34" charset="0"/>
                <a:ea typeface="Lato" panose="020F0502020204030203" pitchFamily="34" charset="0"/>
                <a:cs typeface="Lato" panose="020F0502020204030203" pitchFamily="34" charset="0"/>
              </a:rPr>
              <a:t>phức</a:t>
            </a:r>
            <a:r>
              <a:rPr lang="en-US" sz="2400" dirty="0">
                <a:solidFill>
                  <a:srgbClr val="C0000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C00000"/>
                </a:solidFill>
                <a:latin typeface="Lato" panose="020F0502020204030203" pitchFamily="34" charset="0"/>
                <a:ea typeface="Lato" panose="020F0502020204030203" pitchFamily="34" charset="0"/>
                <a:cs typeface="Lato" panose="020F0502020204030203" pitchFamily="34" charset="0"/>
              </a:rPr>
              <a:t>tạp</a:t>
            </a:r>
            <a:r>
              <a:rPr lang="en-US" sz="2400" dirty="0">
                <a:solidFill>
                  <a:srgbClr val="C00000"/>
                </a:solidFill>
                <a:latin typeface="Lato" panose="020F0502020204030203" pitchFamily="34" charset="0"/>
                <a:ea typeface="Lato" panose="020F0502020204030203" pitchFamily="34" charset="0"/>
                <a:cs typeface="Lato" panose="020F0502020204030203" pitchFamily="34" charset="0"/>
              </a:rPr>
              <a:t>: </a:t>
            </a:r>
            <a:r>
              <a:rPr lang="en-US" sz="2400" i="1" dirty="0">
                <a:solidFill>
                  <a:srgbClr val="C00000"/>
                </a:solidFill>
                <a:latin typeface="Lato" panose="020F0502020204030203" pitchFamily="34" charset="0"/>
                <a:ea typeface="Lato" panose="020F0502020204030203" pitchFamily="34" charset="0"/>
                <a:cs typeface="Lato" panose="020F0502020204030203" pitchFamily="34" charset="0"/>
              </a:rPr>
              <a:t>O</a:t>
            </a:r>
            <a:r>
              <a:rPr lang="en-US" sz="2400" dirty="0">
                <a:solidFill>
                  <a:srgbClr val="C00000"/>
                </a:solidFill>
                <a:latin typeface="Lato" panose="020F0502020204030203" pitchFamily="34" charset="0"/>
                <a:ea typeface="Lato" panose="020F0502020204030203" pitchFamily="34" charset="0"/>
                <a:cs typeface="Lato" panose="020F0502020204030203" pitchFamily="34" charset="0"/>
              </a:rPr>
              <a:t>(log </a:t>
            </a:r>
            <a:r>
              <a:rPr lang="en-US" sz="2400" i="1" dirty="0">
                <a:solidFill>
                  <a:srgbClr val="C00000"/>
                </a:solidFill>
                <a:latin typeface="Lato" panose="020F0502020204030203" pitchFamily="34" charset="0"/>
                <a:ea typeface="Lato" panose="020F0502020204030203" pitchFamily="34" charset="0"/>
                <a:cs typeface="Lato" panose="020F0502020204030203" pitchFamily="34" charset="0"/>
              </a:rPr>
              <a:t>n</a:t>
            </a:r>
            <a:r>
              <a:rPr lang="en-US" sz="2400" dirty="0">
                <a:solidFill>
                  <a:srgbClr val="C00000"/>
                </a:solidFill>
                <a:latin typeface="Lato" panose="020F0502020204030203" pitchFamily="34" charset="0"/>
                <a:ea typeface="Lato" panose="020F0502020204030203" pitchFamily="34" charset="0"/>
                <a:cs typeface="Lato" panose="020F0502020204030203" pitchFamily="34" charset="0"/>
              </a:rPr>
              <a:t>)</a:t>
            </a:r>
          </a:p>
        </p:txBody>
      </p:sp>
      <p:sp>
        <p:nvSpPr>
          <p:cNvPr id="4" name="Text Box 3">
            <a:extLst>
              <a:ext uri="{FF2B5EF4-FFF2-40B4-BE49-F238E27FC236}">
                <a16:creationId xmlns:a16="http://schemas.microsoft.com/office/drawing/2014/main" id="{51B9BA4A-1F91-B8A2-C8C1-BE5CB89B39E8}"/>
              </a:ext>
            </a:extLst>
          </p:cNvPr>
          <p:cNvSpPr txBox="1">
            <a:spLocks noChangeArrowheads="1"/>
          </p:cNvSpPr>
          <p:nvPr/>
        </p:nvSpPr>
        <p:spPr bwMode="auto">
          <a:xfrm>
            <a:off x="8056881" y="4875494"/>
            <a:ext cx="3352800" cy="1200329"/>
          </a:xfrm>
          <a:prstGeom prst="rect">
            <a:avLst/>
          </a:prstGeom>
          <a:noFill/>
          <a:ln w="25400">
            <a:solidFill>
              <a:srgbClr val="FF0000"/>
            </a:solidFill>
            <a:miter lim="800000"/>
            <a:headEnd type="none" w="sm" len="sm"/>
            <a:tailEnd type="none" w="sm" len="sm"/>
          </a:ln>
        </p:spPr>
        <p:txBody>
          <a:bodyPr wrap="square">
            <a:spAutoFit/>
          </a:bodyPr>
          <a:lstStyle/>
          <a:p>
            <a:pPr eaLnBrk="0" hangingPunct="0">
              <a:defRPr/>
            </a:pPr>
            <a:r>
              <a:rPr lang="en-US" sz="2400" dirty="0" err="1">
                <a:latin typeface="Lato" panose="020F0502020204030203" pitchFamily="34" charset="0"/>
                <a:ea typeface="Lato" panose="020F0502020204030203" pitchFamily="34" charset="0"/>
                <a:cs typeface="Lato" panose="020F0502020204030203" pitchFamily="34" charset="0"/>
              </a:rPr>
              <a:t>Đoạn</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cần</a:t>
            </a:r>
            <a:r>
              <a:rPr lang="en-US" sz="2400" dirty="0">
                <a:latin typeface="Lato" panose="020F0502020204030203" pitchFamily="34" charset="0"/>
                <a:ea typeface="Lato" panose="020F0502020204030203" pitchFamily="34" charset="0"/>
                <a:cs typeface="Lato" panose="020F0502020204030203" pitchFamily="34" charset="0"/>
              </a:rPr>
              <a:t> </a:t>
            </a:r>
            <a:r>
              <a:rPr lang="en-US" sz="2400" err="1">
                <a:latin typeface="Lato" panose="020F0502020204030203" pitchFamily="34" charset="0"/>
                <a:ea typeface="Lato" panose="020F0502020204030203" pitchFamily="34" charset="0"/>
                <a:cs typeface="Lato" panose="020F0502020204030203" pitchFamily="34" charset="0"/>
              </a:rPr>
              <a:t>khảo</a:t>
            </a:r>
            <a:r>
              <a:rPr lang="en-US" sz="2400">
                <a:latin typeface="Lato" panose="020F0502020204030203" pitchFamily="34" charset="0"/>
                <a:ea typeface="Lato" panose="020F0502020204030203" pitchFamily="34" charset="0"/>
                <a:cs typeface="Lato" panose="020F0502020204030203" pitchFamily="34" charset="0"/>
              </a:rPr>
              <a:t> sát</a:t>
            </a:r>
            <a:r>
              <a:rPr lang="en-US" sz="2400" dirty="0">
                <a:latin typeface="Lato" panose="020F0502020204030203" pitchFamily="34" charset="0"/>
                <a:ea typeface="Lato" panose="020F0502020204030203" pitchFamily="34" charset="0"/>
                <a:cs typeface="Lato" panose="020F0502020204030203" pitchFamily="34" charset="0"/>
              </a:rPr>
              <a:t> </a:t>
            </a:r>
            <a:r>
              <a:rPr lang="en-US" sz="2400">
                <a:latin typeface="Lato" panose="020F0502020204030203" pitchFamily="34" charset="0"/>
                <a:ea typeface="Lato" panose="020F0502020204030203" pitchFamily="34" charset="0"/>
                <a:cs typeface="Lato" panose="020F0502020204030203" pitchFamily="34" charset="0"/>
              </a:rPr>
              <a:t>có </a:t>
            </a:r>
            <a:r>
              <a:rPr lang="en-US" sz="2400" dirty="0" err="1">
                <a:latin typeface="Lato" panose="020F0502020204030203" pitchFamily="34" charset="0"/>
                <a:ea typeface="Lato" panose="020F0502020204030203" pitchFamily="34" charset="0"/>
                <a:cs typeface="Lato" panose="020F0502020204030203" pitchFamily="34" charset="0"/>
              </a:rPr>
              <a:t>độ</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dài</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giảm</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đi</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một</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nửa</a:t>
            </a:r>
            <a:endParaRPr lang="en-US" sz="2400" dirty="0">
              <a:latin typeface="Lato" panose="020F0502020204030203" pitchFamily="34" charset="0"/>
              <a:ea typeface="Lato" panose="020F0502020204030203" pitchFamily="34" charset="0"/>
              <a:cs typeface="Lato" panose="020F0502020204030203" pitchFamily="34" charset="0"/>
            </a:endParaRPr>
          </a:p>
          <a:p>
            <a:pPr eaLnBrk="0" hangingPunct="0">
              <a:defRPr/>
            </a:pPr>
            <a:r>
              <a:rPr lang="en-US" sz="2400" dirty="0" err="1">
                <a:latin typeface="Lato" panose="020F0502020204030203" pitchFamily="34" charset="0"/>
                <a:ea typeface="Lato" panose="020F0502020204030203" pitchFamily="34" charset="0"/>
                <a:cs typeface="Lato" panose="020F0502020204030203" pitchFamily="34" charset="0"/>
              </a:rPr>
              <a:t>sau</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mỗi</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lần</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lặp</a:t>
            </a:r>
            <a:endParaRPr lang="en-US" sz="2400" dirty="0">
              <a:latin typeface="Lato" panose="020F0502020204030203" pitchFamily="34" charset="0"/>
              <a:ea typeface="Lato" panose="020F0502020204030203" pitchFamily="34" charset="0"/>
              <a:cs typeface="Lato" panose="020F0502020204030203" pitchFamily="34" charset="0"/>
            </a:endParaRPr>
          </a:p>
        </p:txBody>
      </p:sp>
    </p:spTree>
    <p:custDataLst>
      <p:tags r:id="rId1"/>
    </p:custDataLst>
    <p:extLst>
      <p:ext uri="{BB962C8B-B14F-4D97-AF65-F5344CB8AC3E}">
        <p14:creationId xmlns:p14="http://schemas.microsoft.com/office/powerpoint/2010/main" val="601062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P spid="4" grpId="0" animBg="1"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en-US" sz="3600"/>
              <a:t>2</a:t>
            </a:r>
            <a:r>
              <a:rPr lang="vi-VN" sz="3600"/>
              <a:t>. </a:t>
            </a:r>
            <a:r>
              <a:rPr lang="en-US" sz="3600"/>
              <a:t>TÌM KIẾM NHỊ PHÂN</a:t>
            </a:r>
            <a:endParaRPr lang="en-US" sz="3600" dirty="0"/>
          </a:p>
        </p:txBody>
      </p:sp>
      <p:sp>
        <p:nvSpPr>
          <p:cNvPr id="10" name="Content Placeholder 17">
            <a:extLst>
              <a:ext uri="{FF2B5EF4-FFF2-40B4-BE49-F238E27FC236}">
                <a16:creationId xmlns:a16="http://schemas.microsoft.com/office/drawing/2014/main" id="{33385629-092F-03F3-B337-256E8B41340A}"/>
              </a:ext>
            </a:extLst>
          </p:cNvPr>
          <p:cNvSpPr>
            <a:spLocks noGrp="1"/>
          </p:cNvSpPr>
          <p:nvPr>
            <p:ph type="body" sz="quarter" idx="13"/>
          </p:nvPr>
        </p:nvSpPr>
        <p:spPr/>
        <p:txBody>
          <a:bodyPr/>
          <a:lstStyle/>
          <a:p>
            <a:r>
              <a:rPr lang="en-US" dirty="0"/>
              <a:t>2.4. </a:t>
            </a:r>
            <a:r>
              <a:rPr lang="en-US" dirty="0" err="1"/>
              <a:t>Cài</a:t>
            </a:r>
            <a:r>
              <a:rPr lang="en-US" dirty="0"/>
              <a:t> </a:t>
            </a:r>
            <a:r>
              <a:rPr lang="en-US" dirty="0" err="1"/>
              <a:t>đặt</a:t>
            </a:r>
            <a:r>
              <a:rPr lang="en-US" dirty="0"/>
              <a:t> </a:t>
            </a:r>
            <a:r>
              <a:rPr lang="en-US" dirty="0" err="1"/>
              <a:t>thuật</a:t>
            </a:r>
            <a:r>
              <a:rPr lang="en-US" dirty="0"/>
              <a:t> </a:t>
            </a:r>
            <a:r>
              <a:rPr lang="en-US" dirty="0" err="1"/>
              <a:t>toán</a:t>
            </a:r>
            <a:r>
              <a:rPr lang="en-US" dirty="0"/>
              <a:t> </a:t>
            </a:r>
            <a:r>
              <a:rPr lang="en-US" dirty="0" err="1"/>
              <a:t>bằng</a:t>
            </a:r>
            <a:r>
              <a:rPr lang="en-US" dirty="0"/>
              <a:t> </a:t>
            </a:r>
            <a:r>
              <a:rPr lang="en-US" dirty="0" err="1"/>
              <a:t>đệ</a:t>
            </a:r>
            <a:r>
              <a:rPr lang="en-US" dirty="0"/>
              <a:t> qui</a:t>
            </a:r>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21</a:t>
            </a:fld>
            <a:endParaRPr lang="vi-VN"/>
          </a:p>
        </p:txBody>
      </p:sp>
      <p:sp>
        <p:nvSpPr>
          <p:cNvPr id="3" name="Rectangle 2">
            <a:extLst>
              <a:ext uri="{FF2B5EF4-FFF2-40B4-BE49-F238E27FC236}">
                <a16:creationId xmlns:a16="http://schemas.microsoft.com/office/drawing/2014/main" id="{09AB471B-4C59-1C93-EAE1-708CA37B176A}"/>
              </a:ext>
            </a:extLst>
          </p:cNvPr>
          <p:cNvSpPr>
            <a:spLocks noChangeArrowheads="1"/>
          </p:cNvSpPr>
          <p:nvPr/>
        </p:nvSpPr>
        <p:spPr bwMode="auto">
          <a:xfrm>
            <a:off x="967666" y="1610146"/>
            <a:ext cx="10135981" cy="3894016"/>
          </a:xfrm>
          <a:prstGeom prst="rect">
            <a:avLst/>
          </a:prstGeom>
          <a:noFill/>
          <a:ln w="9525">
            <a:solidFill>
              <a:schemeClr val="accent1"/>
            </a:solidFill>
            <a:miter lim="800000"/>
            <a:headEnd/>
            <a:tailEnd/>
          </a:ln>
        </p:spPr>
        <p:txBody>
          <a:bodyPr wrap="square" lIns="92075" tIns="46038" rIns="92075" bIns="46038">
            <a:spAutoFit/>
          </a:bodyPr>
          <a:lstStyle/>
          <a:p>
            <a:pPr eaLnBrk="0" hangingPunct="0"/>
            <a:r>
              <a:rPr lang="en-US" sz="1900" b="1" dirty="0">
                <a:solidFill>
                  <a:srgbClr val="1B02AE"/>
                </a:solidFill>
                <a:latin typeface="Courier New" pitchFamily="49" charset="0"/>
              </a:rPr>
              <a:t>int </a:t>
            </a:r>
            <a:r>
              <a:rPr lang="en-US" sz="1900" b="1" dirty="0" err="1">
                <a:solidFill>
                  <a:srgbClr val="1B02AE"/>
                </a:solidFill>
                <a:latin typeface="Courier New" pitchFamily="49" charset="0"/>
              </a:rPr>
              <a:t>binarySearch</a:t>
            </a:r>
            <a:r>
              <a:rPr lang="en-US" sz="1900" b="1" dirty="0">
                <a:solidFill>
                  <a:srgbClr val="1B02AE"/>
                </a:solidFill>
                <a:latin typeface="Courier New" pitchFamily="49" charset="0"/>
              </a:rPr>
              <a:t>(float a[], int lower, int upper, float x)</a:t>
            </a:r>
          </a:p>
          <a:p>
            <a:pPr eaLnBrk="0" hangingPunct="0"/>
            <a:r>
              <a:rPr lang="en-US" sz="1900" b="1" dirty="0">
                <a:solidFill>
                  <a:srgbClr val="1B02AE"/>
                </a:solidFill>
                <a:latin typeface="Courier New" pitchFamily="49" charset="0"/>
              </a:rPr>
              <a:t>{</a:t>
            </a:r>
          </a:p>
          <a:p>
            <a:pPr eaLnBrk="0" hangingPunct="0"/>
            <a:r>
              <a:rPr lang="en-US" sz="1900" b="1" dirty="0">
                <a:solidFill>
                  <a:srgbClr val="1B02AE"/>
                </a:solidFill>
                <a:latin typeface="Courier New" pitchFamily="49" charset="0"/>
              </a:rPr>
              <a:t>    if (upper &gt;= lower) {</a:t>
            </a:r>
          </a:p>
          <a:p>
            <a:pPr eaLnBrk="0" hangingPunct="0"/>
            <a:r>
              <a:rPr lang="en-US" sz="1900" b="1" dirty="0">
                <a:solidFill>
                  <a:srgbClr val="1B02AE"/>
                </a:solidFill>
                <a:latin typeface="Courier New" pitchFamily="49" charset="0"/>
              </a:rPr>
              <a:t>        int mid = lower + (upper - lower) / 2;</a:t>
            </a:r>
          </a:p>
          <a:p>
            <a:pPr eaLnBrk="0" hangingPunct="0"/>
            <a:r>
              <a:rPr lang="en-US" sz="1900" b="1" dirty="0">
                <a:solidFill>
                  <a:srgbClr val="1B02AE"/>
                </a:solidFill>
                <a:latin typeface="Courier New" pitchFamily="49" charset="0"/>
              </a:rPr>
              <a:t>	  if (a[mid] == x)</a:t>
            </a:r>
          </a:p>
          <a:p>
            <a:pPr eaLnBrk="0" hangingPunct="0"/>
            <a:r>
              <a:rPr lang="en-US" sz="1900" b="1" dirty="0">
                <a:solidFill>
                  <a:srgbClr val="1B02AE"/>
                </a:solidFill>
                <a:latin typeface="Courier New" pitchFamily="49" charset="0"/>
              </a:rPr>
              <a:t>            return mid;</a:t>
            </a:r>
          </a:p>
          <a:p>
            <a:pPr eaLnBrk="0" hangingPunct="0"/>
            <a:r>
              <a:rPr lang="en-US" sz="1900" b="1" dirty="0">
                <a:solidFill>
                  <a:srgbClr val="1B02AE"/>
                </a:solidFill>
                <a:latin typeface="Courier New" pitchFamily="49" charset="0"/>
              </a:rPr>
              <a:t> </a:t>
            </a:r>
          </a:p>
          <a:p>
            <a:pPr eaLnBrk="0" hangingPunct="0"/>
            <a:r>
              <a:rPr lang="en-US" sz="1900" b="1" dirty="0">
                <a:solidFill>
                  <a:srgbClr val="1B02AE"/>
                </a:solidFill>
                <a:latin typeface="Courier New" pitchFamily="49" charset="0"/>
              </a:rPr>
              <a:t>	  if (a[mid] &gt; x)</a:t>
            </a:r>
          </a:p>
          <a:p>
            <a:pPr eaLnBrk="0" hangingPunct="0"/>
            <a:r>
              <a:rPr lang="en-US" sz="1900" b="1" dirty="0">
                <a:solidFill>
                  <a:srgbClr val="1B02AE"/>
                </a:solidFill>
                <a:latin typeface="Courier New" pitchFamily="49" charset="0"/>
              </a:rPr>
              <a:t>            return </a:t>
            </a:r>
            <a:r>
              <a:rPr lang="en-US" sz="1900" b="1" dirty="0" err="1">
                <a:solidFill>
                  <a:srgbClr val="1B02AE"/>
                </a:solidFill>
                <a:latin typeface="Courier New" pitchFamily="49" charset="0"/>
              </a:rPr>
              <a:t>binarySearch</a:t>
            </a:r>
            <a:r>
              <a:rPr lang="en-US" sz="1900" b="1" dirty="0">
                <a:solidFill>
                  <a:srgbClr val="1B02AE"/>
                </a:solidFill>
                <a:latin typeface="Courier New" pitchFamily="49" charset="0"/>
              </a:rPr>
              <a:t>(a, lower, mid - 1, x);</a:t>
            </a:r>
          </a:p>
          <a:p>
            <a:pPr eaLnBrk="0" hangingPunct="0"/>
            <a:r>
              <a:rPr lang="en-US" sz="1900" b="1" dirty="0">
                <a:solidFill>
                  <a:srgbClr val="1B02AE"/>
                </a:solidFill>
                <a:latin typeface="Courier New" pitchFamily="49" charset="0"/>
              </a:rPr>
              <a:t>	  return </a:t>
            </a:r>
            <a:r>
              <a:rPr lang="en-US" sz="1900" b="1" dirty="0" err="1">
                <a:solidFill>
                  <a:srgbClr val="1B02AE"/>
                </a:solidFill>
                <a:latin typeface="Courier New" pitchFamily="49" charset="0"/>
              </a:rPr>
              <a:t>binarySearch</a:t>
            </a:r>
            <a:r>
              <a:rPr lang="en-US" sz="1900" b="1" dirty="0">
                <a:solidFill>
                  <a:srgbClr val="1B02AE"/>
                </a:solidFill>
                <a:latin typeface="Courier New" pitchFamily="49" charset="0"/>
              </a:rPr>
              <a:t>(a, mid + 1, upper, x);</a:t>
            </a:r>
          </a:p>
          <a:p>
            <a:pPr eaLnBrk="0" hangingPunct="0"/>
            <a:r>
              <a:rPr lang="en-US" sz="1900" b="1">
                <a:solidFill>
                  <a:srgbClr val="1B02AE"/>
                </a:solidFill>
                <a:latin typeface="Courier New" pitchFamily="49" charset="0"/>
              </a:rPr>
              <a:t>    }</a:t>
            </a:r>
            <a:endParaRPr lang="en-US" sz="1900" b="1" dirty="0">
              <a:solidFill>
                <a:srgbClr val="1B02AE"/>
              </a:solidFill>
              <a:latin typeface="Courier New" pitchFamily="49" charset="0"/>
            </a:endParaRPr>
          </a:p>
          <a:p>
            <a:pPr eaLnBrk="0" hangingPunct="0"/>
            <a:r>
              <a:rPr lang="en-US" sz="1900" b="1" dirty="0">
                <a:solidFill>
                  <a:srgbClr val="1B02AE"/>
                </a:solidFill>
                <a:latin typeface="Courier New" pitchFamily="49" charset="0"/>
              </a:rPr>
              <a:t>    return -1;</a:t>
            </a:r>
          </a:p>
          <a:p>
            <a:pPr eaLnBrk="0" hangingPunct="0"/>
            <a:r>
              <a:rPr lang="en-US" sz="1900" b="1" dirty="0">
                <a:solidFill>
                  <a:srgbClr val="1B02AE"/>
                </a:solidFill>
                <a:latin typeface="Courier New" pitchFamily="49" charset="0"/>
              </a:rPr>
              <a:t>}</a:t>
            </a:r>
          </a:p>
        </p:txBody>
      </p:sp>
      <p:sp>
        <p:nvSpPr>
          <p:cNvPr id="7" name="Text Box 4">
            <a:extLst>
              <a:ext uri="{FF2B5EF4-FFF2-40B4-BE49-F238E27FC236}">
                <a16:creationId xmlns:a16="http://schemas.microsoft.com/office/drawing/2014/main" id="{1268BEA4-F0BB-1C12-7BE7-FBB930983A3F}"/>
              </a:ext>
            </a:extLst>
          </p:cNvPr>
          <p:cNvSpPr txBox="1">
            <a:spLocks noChangeArrowheads="1"/>
          </p:cNvSpPr>
          <p:nvPr/>
        </p:nvSpPr>
        <p:spPr bwMode="auto">
          <a:xfrm>
            <a:off x="967666" y="5717731"/>
            <a:ext cx="3352800" cy="461665"/>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sz="2400" dirty="0" err="1">
                <a:solidFill>
                  <a:srgbClr val="C00000"/>
                </a:solidFill>
                <a:latin typeface="Lato" panose="020F0502020204030203" pitchFamily="34" charset="0"/>
                <a:ea typeface="Lato" panose="020F0502020204030203" pitchFamily="34" charset="0"/>
                <a:cs typeface="Lato" panose="020F0502020204030203" pitchFamily="34" charset="0"/>
              </a:rPr>
              <a:t>Độ</a:t>
            </a:r>
            <a:r>
              <a:rPr lang="en-US" sz="2400" dirty="0">
                <a:solidFill>
                  <a:srgbClr val="C0000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C00000"/>
                </a:solidFill>
                <a:latin typeface="Lato" panose="020F0502020204030203" pitchFamily="34" charset="0"/>
                <a:ea typeface="Lato" panose="020F0502020204030203" pitchFamily="34" charset="0"/>
                <a:cs typeface="Lato" panose="020F0502020204030203" pitchFamily="34" charset="0"/>
              </a:rPr>
              <a:t>phức</a:t>
            </a:r>
            <a:r>
              <a:rPr lang="en-US" sz="2400" dirty="0">
                <a:solidFill>
                  <a:srgbClr val="C0000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C00000"/>
                </a:solidFill>
                <a:latin typeface="Lato" panose="020F0502020204030203" pitchFamily="34" charset="0"/>
                <a:ea typeface="Lato" panose="020F0502020204030203" pitchFamily="34" charset="0"/>
                <a:cs typeface="Lato" panose="020F0502020204030203" pitchFamily="34" charset="0"/>
              </a:rPr>
              <a:t>tạp</a:t>
            </a:r>
            <a:r>
              <a:rPr lang="en-US" sz="2400" dirty="0">
                <a:solidFill>
                  <a:srgbClr val="C00000"/>
                </a:solidFill>
                <a:latin typeface="Lato" panose="020F0502020204030203" pitchFamily="34" charset="0"/>
                <a:ea typeface="Lato" panose="020F0502020204030203" pitchFamily="34" charset="0"/>
                <a:cs typeface="Lato" panose="020F0502020204030203" pitchFamily="34" charset="0"/>
              </a:rPr>
              <a:t>: </a:t>
            </a:r>
            <a:r>
              <a:rPr lang="en-US" sz="2400" i="1" dirty="0">
                <a:solidFill>
                  <a:srgbClr val="C00000"/>
                </a:solidFill>
                <a:latin typeface="Lato" panose="020F0502020204030203" pitchFamily="34" charset="0"/>
                <a:ea typeface="Lato" panose="020F0502020204030203" pitchFamily="34" charset="0"/>
                <a:cs typeface="Lato" panose="020F0502020204030203" pitchFamily="34" charset="0"/>
              </a:rPr>
              <a:t>O</a:t>
            </a:r>
            <a:r>
              <a:rPr lang="en-US" sz="2400" dirty="0">
                <a:solidFill>
                  <a:srgbClr val="C00000"/>
                </a:solidFill>
                <a:latin typeface="Lato" panose="020F0502020204030203" pitchFamily="34" charset="0"/>
                <a:ea typeface="Lato" panose="020F0502020204030203" pitchFamily="34" charset="0"/>
                <a:cs typeface="Lato" panose="020F0502020204030203" pitchFamily="34" charset="0"/>
              </a:rPr>
              <a:t>(log </a:t>
            </a:r>
            <a:r>
              <a:rPr lang="en-US" sz="2400" i="1" dirty="0">
                <a:solidFill>
                  <a:srgbClr val="C00000"/>
                </a:solidFill>
                <a:latin typeface="Lato" panose="020F0502020204030203" pitchFamily="34" charset="0"/>
                <a:ea typeface="Lato" panose="020F0502020204030203" pitchFamily="34" charset="0"/>
                <a:cs typeface="Lato" panose="020F0502020204030203" pitchFamily="34" charset="0"/>
              </a:rPr>
              <a:t>n</a:t>
            </a:r>
            <a:r>
              <a:rPr lang="en-US" sz="2400" dirty="0">
                <a:solidFill>
                  <a:srgbClr val="C00000"/>
                </a:solidFill>
                <a:latin typeface="Lato" panose="020F0502020204030203" pitchFamily="34" charset="0"/>
                <a:ea typeface="Lato" panose="020F0502020204030203" pitchFamily="34" charset="0"/>
                <a:cs typeface="Lato" panose="020F0502020204030203" pitchFamily="34" charset="0"/>
              </a:rPr>
              <a:t>)</a:t>
            </a:r>
          </a:p>
        </p:txBody>
      </p:sp>
      <p:sp>
        <p:nvSpPr>
          <p:cNvPr id="8" name="Text Box 3">
            <a:extLst>
              <a:ext uri="{FF2B5EF4-FFF2-40B4-BE49-F238E27FC236}">
                <a16:creationId xmlns:a16="http://schemas.microsoft.com/office/drawing/2014/main" id="{02CF6DC4-E3F8-D052-8BF0-C6753C878C0C}"/>
              </a:ext>
            </a:extLst>
          </p:cNvPr>
          <p:cNvSpPr txBox="1">
            <a:spLocks noChangeArrowheads="1"/>
          </p:cNvSpPr>
          <p:nvPr/>
        </p:nvSpPr>
        <p:spPr bwMode="auto">
          <a:xfrm>
            <a:off x="6846607" y="5675208"/>
            <a:ext cx="4257040" cy="769441"/>
          </a:xfrm>
          <a:prstGeom prst="rect">
            <a:avLst/>
          </a:prstGeom>
          <a:noFill/>
          <a:ln w="25400">
            <a:solidFill>
              <a:srgbClr val="FF0000"/>
            </a:solidFill>
            <a:miter lim="800000"/>
            <a:headEnd type="none" w="sm" len="sm"/>
            <a:tailEnd type="none" w="sm" len="sm"/>
          </a:ln>
        </p:spPr>
        <p:txBody>
          <a:bodyPr wrap="square">
            <a:spAutoFit/>
          </a:bodyPr>
          <a:lstStyle/>
          <a:p>
            <a:pPr eaLnBrk="0" hangingPunct="0">
              <a:defRPr/>
            </a:pPr>
            <a:r>
              <a:rPr lang="en-US" sz="2200" dirty="0" err="1">
                <a:latin typeface="Lato" panose="020F0502020204030203" pitchFamily="34" charset="0"/>
                <a:ea typeface="Lato" panose="020F0502020204030203" pitchFamily="34" charset="0"/>
                <a:cs typeface="Lato" panose="020F0502020204030203" pitchFamily="34" charset="0"/>
              </a:rPr>
              <a:t>Đoạn</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cần</a:t>
            </a:r>
            <a:r>
              <a:rPr lang="en-US" sz="2200" dirty="0">
                <a:latin typeface="Lato" panose="020F0502020204030203" pitchFamily="34" charset="0"/>
                <a:ea typeface="Lato" panose="020F0502020204030203" pitchFamily="34" charset="0"/>
                <a:cs typeface="Lato" panose="020F0502020204030203" pitchFamily="34" charset="0"/>
              </a:rPr>
              <a:t> </a:t>
            </a:r>
            <a:r>
              <a:rPr lang="en-US" sz="2200" err="1">
                <a:latin typeface="Lato" panose="020F0502020204030203" pitchFamily="34" charset="0"/>
                <a:ea typeface="Lato" panose="020F0502020204030203" pitchFamily="34" charset="0"/>
                <a:cs typeface="Lato" panose="020F0502020204030203" pitchFamily="34" charset="0"/>
              </a:rPr>
              <a:t>khảo</a:t>
            </a:r>
            <a:r>
              <a:rPr lang="en-US" sz="2200">
                <a:latin typeface="Lato" panose="020F0502020204030203" pitchFamily="34" charset="0"/>
                <a:ea typeface="Lato" panose="020F0502020204030203" pitchFamily="34" charset="0"/>
                <a:cs typeface="Lato" panose="020F0502020204030203" pitchFamily="34" charset="0"/>
              </a:rPr>
              <a:t> sát</a:t>
            </a:r>
            <a:r>
              <a:rPr lang="en-US" sz="2200" dirty="0">
                <a:latin typeface="Lato" panose="020F0502020204030203" pitchFamily="34" charset="0"/>
                <a:ea typeface="Lato" panose="020F0502020204030203" pitchFamily="34" charset="0"/>
                <a:cs typeface="Lato" panose="020F0502020204030203" pitchFamily="34" charset="0"/>
              </a:rPr>
              <a:t> </a:t>
            </a:r>
            <a:r>
              <a:rPr lang="en-US" sz="2200">
                <a:latin typeface="Lato" panose="020F0502020204030203" pitchFamily="34" charset="0"/>
                <a:ea typeface="Lato" panose="020F0502020204030203" pitchFamily="34" charset="0"/>
                <a:cs typeface="Lato" panose="020F0502020204030203" pitchFamily="34" charset="0"/>
              </a:rPr>
              <a:t>có </a:t>
            </a:r>
            <a:r>
              <a:rPr lang="en-US" sz="2200" dirty="0" err="1">
                <a:latin typeface="Lato" panose="020F0502020204030203" pitchFamily="34" charset="0"/>
                <a:ea typeface="Lato" panose="020F0502020204030203" pitchFamily="34" charset="0"/>
                <a:cs typeface="Lato" panose="020F0502020204030203" pitchFamily="34" charset="0"/>
              </a:rPr>
              <a:t>độ</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dài</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giảm</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đi</a:t>
            </a:r>
            <a:r>
              <a:rPr lang="en-US" sz="2200" dirty="0">
                <a:latin typeface="Lato" panose="020F0502020204030203" pitchFamily="34" charset="0"/>
                <a:ea typeface="Lato" panose="020F0502020204030203" pitchFamily="34" charset="0"/>
                <a:cs typeface="Lato" panose="020F0502020204030203" pitchFamily="34" charset="0"/>
              </a:rPr>
              <a:t> </a:t>
            </a:r>
            <a:r>
              <a:rPr lang="en-US" sz="2200" err="1">
                <a:latin typeface="Lato" panose="020F0502020204030203" pitchFamily="34" charset="0"/>
                <a:ea typeface="Lato" panose="020F0502020204030203" pitchFamily="34" charset="0"/>
                <a:cs typeface="Lato" panose="020F0502020204030203" pitchFamily="34" charset="0"/>
              </a:rPr>
              <a:t>một</a:t>
            </a:r>
            <a:r>
              <a:rPr lang="en-US" sz="2200">
                <a:latin typeface="Lato" panose="020F0502020204030203" pitchFamily="34" charset="0"/>
                <a:ea typeface="Lato" panose="020F0502020204030203" pitchFamily="34" charset="0"/>
                <a:cs typeface="Lato" panose="020F0502020204030203" pitchFamily="34" charset="0"/>
              </a:rPr>
              <a:t> nửa sau </a:t>
            </a:r>
            <a:r>
              <a:rPr lang="en-US" sz="2200" dirty="0" err="1">
                <a:latin typeface="Lato" panose="020F0502020204030203" pitchFamily="34" charset="0"/>
                <a:ea typeface="Lato" panose="020F0502020204030203" pitchFamily="34" charset="0"/>
                <a:cs typeface="Lato" panose="020F0502020204030203" pitchFamily="34" charset="0"/>
              </a:rPr>
              <a:t>mỗi</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lần</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lặp</a:t>
            </a:r>
            <a:endParaRPr lang="en-US" sz="2200" dirty="0">
              <a:latin typeface="Lato" panose="020F0502020204030203" pitchFamily="34" charset="0"/>
              <a:ea typeface="Lato" panose="020F0502020204030203" pitchFamily="34" charset="0"/>
              <a:cs typeface="Lato" panose="020F0502020204030203" pitchFamily="34" charset="0"/>
            </a:endParaRPr>
          </a:p>
        </p:txBody>
      </p:sp>
    </p:spTree>
    <p:custDataLst>
      <p:tags r:id="rId1"/>
    </p:custDataLst>
    <p:extLst>
      <p:ext uri="{BB962C8B-B14F-4D97-AF65-F5344CB8AC3E}">
        <p14:creationId xmlns:p14="http://schemas.microsoft.com/office/powerpoint/2010/main" val="1187543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animBg="1"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en-US" sz="3600">
                <a:cs typeface="Arial" panose="020B0604020202020204" pitchFamily="34" charset="0"/>
              </a:rPr>
              <a:t>2</a:t>
            </a:r>
            <a:r>
              <a:rPr lang="vi-VN" sz="3600">
                <a:cs typeface="Arial" panose="020B0604020202020204" pitchFamily="34" charset="0"/>
              </a:rPr>
              <a:t>. </a:t>
            </a:r>
            <a:r>
              <a:rPr lang="en-US" sz="3600">
                <a:cs typeface="Arial" panose="020B0604020202020204" pitchFamily="34" charset="0"/>
              </a:rPr>
              <a:t>TÌM KIẾM NHỊ PHÂN</a:t>
            </a:r>
            <a:endParaRPr lang="en-US" sz="3600" dirty="0">
              <a:cs typeface="Arial" panose="020B0604020202020204" pitchFamily="34" charset="0"/>
            </a:endParaRPr>
          </a:p>
        </p:txBody>
      </p:sp>
      <p:sp>
        <p:nvSpPr>
          <p:cNvPr id="18" name="Content Placeholder 17">
            <a:extLst>
              <a:ext uri="{FF2B5EF4-FFF2-40B4-BE49-F238E27FC236}">
                <a16:creationId xmlns:a16="http://schemas.microsoft.com/office/drawing/2014/main" id="{5B93309D-0448-2884-7D0D-61045CC28696}"/>
              </a:ext>
            </a:extLst>
          </p:cNvPr>
          <p:cNvSpPr>
            <a:spLocks noGrp="1"/>
          </p:cNvSpPr>
          <p:nvPr>
            <p:ph type="body" sz="quarter" idx="13"/>
          </p:nvPr>
        </p:nvSpPr>
        <p:spPr/>
        <p:txBody>
          <a:bodyPr/>
          <a:lstStyle/>
          <a:p>
            <a:r>
              <a:rPr lang="en-US" sz="2800" b="1" dirty="0" err="1">
                <a:latin typeface="Arial" panose="020B0604020202020204" pitchFamily="34" charset="0"/>
                <a:cs typeface="Arial" panose="020B0604020202020204" pitchFamily="34" charset="0"/>
              </a:rPr>
              <a:t>Nhận</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xét</a:t>
            </a:r>
            <a:endParaRPr lang="en-US" dirty="0"/>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22</a:t>
            </a:fld>
            <a:endParaRPr lang="vi-VN"/>
          </a:p>
        </p:txBody>
      </p:sp>
      <p:sp>
        <p:nvSpPr>
          <p:cNvPr id="19" name="Content Placeholder 2">
            <a:extLst>
              <a:ext uri="{FF2B5EF4-FFF2-40B4-BE49-F238E27FC236}">
                <a16:creationId xmlns:a16="http://schemas.microsoft.com/office/drawing/2014/main" id="{FB23076E-248F-3F03-BC23-03BDB75E4B82}"/>
              </a:ext>
            </a:extLst>
          </p:cNvPr>
          <p:cNvSpPr txBox="1">
            <a:spLocks/>
          </p:cNvSpPr>
          <p:nvPr/>
        </p:nvSpPr>
        <p:spPr>
          <a:xfrm>
            <a:off x="424181" y="1463672"/>
            <a:ext cx="11243657" cy="5075237"/>
          </a:xfrm>
          <a:prstGeom prst="rect">
            <a:avLst/>
          </a:prstGeom>
        </p:spPr>
        <p:txBody>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30000"/>
              </a:lnSpc>
            </a:pPr>
            <a:r>
              <a:rPr lang="vi-VN" sz="2150" dirty="0">
                <a:latin typeface="Lato" panose="020F0502020204030203" pitchFamily="34" charset="0"/>
                <a:ea typeface="Lato" panose="020F0502020204030203" pitchFamily="34" charset="0"/>
                <a:cs typeface="Lato" panose="020F0502020204030203" pitchFamily="34" charset="0"/>
              </a:rPr>
              <a:t>Ưu điểm </a:t>
            </a:r>
            <a:endParaRPr lang="en-US" sz="2150" dirty="0">
              <a:latin typeface="Lato" panose="020F0502020204030203" pitchFamily="34" charset="0"/>
              <a:ea typeface="Lato" panose="020F0502020204030203" pitchFamily="34" charset="0"/>
              <a:cs typeface="Lato" panose="020F0502020204030203" pitchFamily="34" charset="0"/>
            </a:endParaRPr>
          </a:p>
          <a:p>
            <a:pPr lvl="1" algn="just">
              <a:lnSpc>
                <a:spcPct val="130000"/>
              </a:lnSpc>
            </a:pPr>
            <a:r>
              <a:rPr lang="en-US" sz="2150" dirty="0">
                <a:latin typeface="Lato" panose="020F0502020204030203" pitchFamily="34" charset="0"/>
                <a:ea typeface="Lato" panose="020F0502020204030203" pitchFamily="34" charset="0"/>
                <a:cs typeface="Lato" panose="020F0502020204030203" pitchFamily="34" charset="0"/>
              </a:rPr>
              <a:t>N</a:t>
            </a:r>
            <a:r>
              <a:rPr lang="vi-VN" sz="2150" dirty="0">
                <a:latin typeface="Lato" panose="020F0502020204030203" pitchFamily="34" charset="0"/>
                <a:ea typeface="Lato" panose="020F0502020204030203" pitchFamily="34" charset="0"/>
                <a:cs typeface="Lato" panose="020F0502020204030203" pitchFamily="34" charset="0"/>
              </a:rPr>
              <a:t>hanh hơn tìm kiếm tuyến tính, đặc biệt đối với các mảng lớn.</a:t>
            </a:r>
            <a:endParaRPr lang="en-US" sz="2150" dirty="0">
              <a:latin typeface="Lato" panose="020F0502020204030203" pitchFamily="34" charset="0"/>
              <a:ea typeface="Lato" panose="020F0502020204030203" pitchFamily="34" charset="0"/>
              <a:cs typeface="Lato" panose="020F0502020204030203" pitchFamily="34" charset="0"/>
            </a:endParaRPr>
          </a:p>
          <a:p>
            <a:pPr lvl="1" algn="just">
              <a:lnSpc>
                <a:spcPct val="130000"/>
              </a:lnSpc>
            </a:pPr>
            <a:r>
              <a:rPr lang="vi-VN" sz="2150" dirty="0">
                <a:latin typeface="Lato" panose="020F0502020204030203" pitchFamily="34" charset="0"/>
                <a:ea typeface="Lato" panose="020F0502020204030203" pitchFamily="34" charset="0"/>
                <a:cs typeface="Lato" panose="020F0502020204030203" pitchFamily="34" charset="0"/>
              </a:rPr>
              <a:t>Hiệu quả hơn các thuật toán tìm kiếm khác có độ phức tạp về thời gian tương tự</a:t>
            </a:r>
            <a:r>
              <a:rPr lang="en-US" sz="2150" dirty="0">
                <a:latin typeface="Lato" panose="020F0502020204030203" pitchFamily="34" charset="0"/>
                <a:ea typeface="Lato" panose="020F0502020204030203" pitchFamily="34" charset="0"/>
                <a:cs typeface="Lato" panose="020F0502020204030203" pitchFamily="34" charset="0"/>
              </a:rPr>
              <a:t> (</a:t>
            </a:r>
            <a:r>
              <a:rPr lang="en-US" sz="2150" dirty="0" err="1">
                <a:latin typeface="Lato" panose="020F0502020204030203" pitchFamily="34" charset="0"/>
                <a:ea typeface="Lato" panose="020F0502020204030203" pitchFamily="34" charset="0"/>
                <a:cs typeface="Lato" panose="020F0502020204030203" pitchFamily="34" charset="0"/>
              </a:rPr>
              <a:t>ví</a:t>
            </a:r>
            <a:r>
              <a:rPr lang="en-US" sz="2150" dirty="0">
                <a:latin typeface="Lato" panose="020F0502020204030203" pitchFamily="34" charset="0"/>
                <a:ea typeface="Lato" panose="020F0502020204030203" pitchFamily="34" charset="0"/>
                <a:cs typeface="Lato" panose="020F0502020204030203" pitchFamily="34" charset="0"/>
              </a:rPr>
              <a:t> </a:t>
            </a:r>
            <a:r>
              <a:rPr lang="en-US" sz="2150" dirty="0" err="1">
                <a:latin typeface="Lato" panose="020F0502020204030203" pitchFamily="34" charset="0"/>
                <a:ea typeface="Lato" panose="020F0502020204030203" pitchFamily="34" charset="0"/>
                <a:cs typeface="Lato" panose="020F0502020204030203" pitchFamily="34" charset="0"/>
              </a:rPr>
              <a:t>dụ</a:t>
            </a:r>
            <a:r>
              <a:rPr lang="en-US" sz="2150" dirty="0">
                <a:latin typeface="Lato" panose="020F0502020204030203" pitchFamily="34" charset="0"/>
                <a:ea typeface="Lato" panose="020F0502020204030203" pitchFamily="34" charset="0"/>
                <a:cs typeface="Lato" panose="020F0502020204030203" pitchFamily="34" charset="0"/>
              </a:rPr>
              <a:t>:</a:t>
            </a:r>
            <a:r>
              <a:rPr lang="vi-VN" sz="2150" dirty="0">
                <a:latin typeface="Lato" panose="020F0502020204030203" pitchFamily="34" charset="0"/>
                <a:ea typeface="Lato" panose="020F0502020204030203" pitchFamily="34" charset="0"/>
                <a:cs typeface="Lato" panose="020F0502020204030203" pitchFamily="34" charset="0"/>
              </a:rPr>
              <a:t> tìm kiếm nội suy hoặc tìm kiếm theo cấp số nhân</a:t>
            </a:r>
            <a:r>
              <a:rPr lang="en-US" sz="2150" dirty="0">
                <a:latin typeface="Lato" panose="020F0502020204030203" pitchFamily="34" charset="0"/>
                <a:ea typeface="Lato" panose="020F0502020204030203" pitchFamily="34" charset="0"/>
                <a:cs typeface="Lato" panose="020F0502020204030203" pitchFamily="34" charset="0"/>
              </a:rPr>
              <a:t>)</a:t>
            </a:r>
            <a:r>
              <a:rPr lang="vi-VN" sz="2150" dirty="0">
                <a:latin typeface="Lato" panose="020F0502020204030203" pitchFamily="34" charset="0"/>
                <a:ea typeface="Lato" panose="020F0502020204030203" pitchFamily="34" charset="0"/>
                <a:cs typeface="Lato" panose="020F0502020204030203" pitchFamily="34" charset="0"/>
              </a:rPr>
              <a:t>.</a:t>
            </a:r>
            <a:endParaRPr lang="en-US" sz="2150" dirty="0">
              <a:latin typeface="Lato" panose="020F0502020204030203" pitchFamily="34" charset="0"/>
              <a:ea typeface="Lato" panose="020F0502020204030203" pitchFamily="34" charset="0"/>
              <a:cs typeface="Lato" panose="020F0502020204030203" pitchFamily="34" charset="0"/>
            </a:endParaRPr>
          </a:p>
          <a:p>
            <a:pPr lvl="1" algn="just">
              <a:lnSpc>
                <a:spcPct val="130000"/>
              </a:lnSpc>
            </a:pPr>
            <a:r>
              <a:rPr lang="en-US" sz="2150" dirty="0">
                <a:latin typeface="Lato" panose="020F0502020204030203" pitchFamily="34" charset="0"/>
                <a:ea typeface="Lato" panose="020F0502020204030203" pitchFamily="34" charset="0"/>
                <a:cs typeface="Lato" panose="020F0502020204030203" pitchFamily="34" charset="0"/>
              </a:rPr>
              <a:t>P</a:t>
            </a:r>
            <a:r>
              <a:rPr lang="vi-VN" sz="2150" dirty="0">
                <a:latin typeface="Lato" panose="020F0502020204030203" pitchFamily="34" charset="0"/>
                <a:ea typeface="Lato" panose="020F0502020204030203" pitchFamily="34" charset="0"/>
                <a:cs typeface="Lato" panose="020F0502020204030203" pitchFamily="34" charset="0"/>
              </a:rPr>
              <a:t>hù hợp để tìm kiếm các tập dữ liệu lớn được lưu trữ trong bộ nhớ ngoài, chẳng hạn như trên ổ cứng hoặc trên đám mây.</a:t>
            </a:r>
            <a:endParaRPr lang="en-US" sz="2150" dirty="0">
              <a:latin typeface="Lato" panose="020F0502020204030203" pitchFamily="34" charset="0"/>
              <a:ea typeface="Lato" panose="020F0502020204030203" pitchFamily="34" charset="0"/>
              <a:cs typeface="Lato" panose="020F0502020204030203" pitchFamily="34" charset="0"/>
            </a:endParaRPr>
          </a:p>
          <a:p>
            <a:pPr algn="just">
              <a:lnSpc>
                <a:spcPct val="130000"/>
              </a:lnSpc>
            </a:pPr>
            <a:r>
              <a:rPr lang="en-US" sz="2150" dirty="0" err="1">
                <a:latin typeface="Lato" panose="020F0502020204030203" pitchFamily="34" charset="0"/>
                <a:ea typeface="Lato" panose="020F0502020204030203" pitchFamily="34" charset="0"/>
                <a:cs typeface="Lato" panose="020F0502020204030203" pitchFamily="34" charset="0"/>
              </a:rPr>
              <a:t>Nhược</a:t>
            </a:r>
            <a:r>
              <a:rPr lang="en-US" sz="2150" dirty="0">
                <a:latin typeface="Lato" panose="020F0502020204030203" pitchFamily="34" charset="0"/>
                <a:ea typeface="Lato" panose="020F0502020204030203" pitchFamily="34" charset="0"/>
                <a:cs typeface="Lato" panose="020F0502020204030203" pitchFamily="34" charset="0"/>
              </a:rPr>
              <a:t> </a:t>
            </a:r>
            <a:r>
              <a:rPr lang="en-US" sz="2150" dirty="0" err="1">
                <a:latin typeface="Lato" panose="020F0502020204030203" pitchFamily="34" charset="0"/>
                <a:ea typeface="Lato" panose="020F0502020204030203" pitchFamily="34" charset="0"/>
                <a:cs typeface="Lato" panose="020F0502020204030203" pitchFamily="34" charset="0"/>
              </a:rPr>
              <a:t>điểm</a:t>
            </a:r>
            <a:endParaRPr lang="en-US" sz="2150" dirty="0">
              <a:latin typeface="Lato" panose="020F0502020204030203" pitchFamily="34" charset="0"/>
              <a:ea typeface="Lato" panose="020F0502020204030203" pitchFamily="34" charset="0"/>
              <a:cs typeface="Lato" panose="020F0502020204030203" pitchFamily="34" charset="0"/>
            </a:endParaRPr>
          </a:p>
          <a:p>
            <a:pPr lvl="1" algn="just">
              <a:lnSpc>
                <a:spcPct val="130000"/>
              </a:lnSpc>
            </a:pPr>
            <a:r>
              <a:rPr lang="vi-VN" sz="2150" dirty="0">
                <a:latin typeface="Lato" panose="020F0502020204030203" pitchFamily="34" charset="0"/>
                <a:ea typeface="Lato" panose="020F0502020204030203" pitchFamily="34" charset="0"/>
                <a:cs typeface="Lato" panose="020F0502020204030203" pitchFamily="34" charset="0"/>
              </a:rPr>
              <a:t>Mảng nên được sắp xếp.</a:t>
            </a:r>
            <a:endParaRPr lang="en-US" sz="2150" dirty="0">
              <a:latin typeface="Lato" panose="020F0502020204030203" pitchFamily="34" charset="0"/>
              <a:ea typeface="Lato" panose="020F0502020204030203" pitchFamily="34" charset="0"/>
              <a:cs typeface="Lato" panose="020F0502020204030203" pitchFamily="34" charset="0"/>
            </a:endParaRPr>
          </a:p>
          <a:p>
            <a:pPr lvl="1" algn="just">
              <a:lnSpc>
                <a:spcPct val="130000"/>
              </a:lnSpc>
            </a:pPr>
            <a:r>
              <a:rPr lang="en-US" sz="2150" dirty="0">
                <a:latin typeface="Lato" panose="020F0502020204030203" pitchFamily="34" charset="0"/>
                <a:ea typeface="Lato" panose="020F0502020204030203" pitchFamily="34" charset="0"/>
                <a:cs typeface="Lato" panose="020F0502020204030203" pitchFamily="34" charset="0"/>
              </a:rPr>
              <a:t>Y</a:t>
            </a:r>
            <a:r>
              <a:rPr lang="vi-VN" sz="2150" dirty="0">
                <a:latin typeface="Lato" panose="020F0502020204030203" pitchFamily="34" charset="0"/>
                <a:ea typeface="Lato" panose="020F0502020204030203" pitchFamily="34" charset="0"/>
                <a:cs typeface="Lato" panose="020F0502020204030203" pitchFamily="34" charset="0"/>
              </a:rPr>
              <a:t>êu cầu cấu trúc dữ liệu đang được tìm kiếm được lưu trữ ở các vị trí bộ nhớ liền kề.</a:t>
            </a:r>
            <a:endParaRPr lang="en-US" sz="2150" dirty="0">
              <a:latin typeface="Lato" panose="020F0502020204030203" pitchFamily="34" charset="0"/>
              <a:ea typeface="Lato" panose="020F0502020204030203" pitchFamily="34" charset="0"/>
              <a:cs typeface="Lato" panose="020F0502020204030203" pitchFamily="34" charset="0"/>
            </a:endParaRPr>
          </a:p>
          <a:p>
            <a:pPr lvl="1" algn="just">
              <a:lnSpc>
                <a:spcPct val="130000"/>
              </a:lnSpc>
            </a:pPr>
            <a:r>
              <a:rPr lang="en-US" sz="2150" spc="-30" dirty="0">
                <a:latin typeface="Lato" panose="020F0502020204030203" pitchFamily="34" charset="0"/>
                <a:ea typeface="Lato" panose="020F0502020204030203" pitchFamily="34" charset="0"/>
                <a:cs typeface="Lato" panose="020F0502020204030203" pitchFamily="34" charset="0"/>
              </a:rPr>
              <a:t>Y</a:t>
            </a:r>
            <a:r>
              <a:rPr lang="vi-VN" sz="2150" spc="-30" dirty="0">
                <a:latin typeface="Lato" panose="020F0502020204030203" pitchFamily="34" charset="0"/>
                <a:ea typeface="Lato" panose="020F0502020204030203" pitchFamily="34" charset="0"/>
                <a:cs typeface="Lato" panose="020F0502020204030203" pitchFamily="34" charset="0"/>
              </a:rPr>
              <a:t>êu cầu các phần tử của mảng phải có thể so sánh được, nghĩa là chúng phải có thứ tự.</a:t>
            </a:r>
          </a:p>
        </p:txBody>
      </p:sp>
    </p:spTree>
    <p:custDataLst>
      <p:tags r:id="rId1"/>
    </p:custDataLst>
    <p:extLst>
      <p:ext uri="{BB962C8B-B14F-4D97-AF65-F5344CB8AC3E}">
        <p14:creationId xmlns:p14="http://schemas.microsoft.com/office/powerpoint/2010/main" val="3012868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6634" y="331380"/>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386634" y="2219413"/>
            <a:ext cx="7342482"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dirty="0" err="1"/>
              <a:t>Chương</a:t>
            </a:r>
            <a:r>
              <a:rPr lang="en-US" dirty="0"/>
              <a:t> 8- </a:t>
            </a:r>
            <a:r>
              <a:rPr lang="en-US" dirty="0" err="1"/>
              <a:t>Tìm</a:t>
            </a:r>
            <a:r>
              <a:rPr lang="en-US" dirty="0"/>
              <a:t> </a:t>
            </a:r>
            <a:r>
              <a:rPr lang="en-US" dirty="0" err="1"/>
              <a:t>kiếm</a:t>
            </a:r>
            <a:endParaRPr lang="en-US" dirty="0"/>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386634" y="3365399"/>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800" b="0" dirty="0" err="1"/>
              <a:t>Bài</a:t>
            </a:r>
            <a:r>
              <a:rPr lang="en-US" sz="2800" b="0" dirty="0"/>
              <a:t> 2. </a:t>
            </a:r>
            <a:r>
              <a:rPr lang="en-US" sz="2800" b="0" dirty="0" err="1"/>
              <a:t>Cây</a:t>
            </a:r>
            <a:r>
              <a:rPr lang="en-US" sz="2800" b="0" dirty="0"/>
              <a:t> </a:t>
            </a:r>
            <a:r>
              <a:rPr lang="en-US" sz="2800" b="0" dirty="0" err="1"/>
              <a:t>nhị</a:t>
            </a:r>
            <a:r>
              <a:rPr lang="en-US" sz="2800" b="0" dirty="0"/>
              <a:t> </a:t>
            </a:r>
            <a:r>
              <a:rPr lang="en-US" sz="2800" b="0" dirty="0" err="1"/>
              <a:t>phân</a:t>
            </a:r>
            <a:r>
              <a:rPr lang="en-US" sz="2800" b="0" dirty="0"/>
              <a:t> </a:t>
            </a:r>
            <a:r>
              <a:rPr lang="en-US" sz="2800" b="0" dirty="0" err="1"/>
              <a:t>tìm</a:t>
            </a:r>
            <a:r>
              <a:rPr lang="en-US" sz="2800" b="0" dirty="0"/>
              <a:t> </a:t>
            </a:r>
            <a:r>
              <a:rPr lang="en-US" sz="2800" b="0" dirty="0" err="1"/>
              <a:t>kiếm</a:t>
            </a:r>
            <a:endParaRPr lang="en-US" sz="2800" b="0" dirty="0"/>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23</a:t>
            </a:fld>
            <a:endParaRPr lang="en-US"/>
          </a:p>
        </p:txBody>
      </p:sp>
    </p:spTree>
    <p:extLst>
      <p:ext uri="{BB962C8B-B14F-4D97-AF65-F5344CB8AC3E}">
        <p14:creationId xmlns:p14="http://schemas.microsoft.com/office/powerpoint/2010/main" val="29319198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4DDB13-C82B-EA37-5D8F-FDB03C2A3C42}"/>
              </a:ext>
            </a:extLst>
          </p:cNvPr>
          <p:cNvSpPr>
            <a:spLocks noGrp="1"/>
          </p:cNvSpPr>
          <p:nvPr>
            <p:ph type="title"/>
          </p:nvPr>
        </p:nvSpPr>
        <p:spPr/>
        <p:txBody>
          <a:bodyPr>
            <a:normAutofit fontScale="90000"/>
          </a:bodyPr>
          <a:lstStyle/>
          <a:p>
            <a:r>
              <a:rPr lang="vi-VN" sz="3600">
                <a:cs typeface="Arial" panose="020B0604020202020204" pitchFamily="34" charset="0"/>
              </a:rPr>
              <a:t>MỤC TIÊU</a:t>
            </a:r>
          </a:p>
        </p:txBody>
      </p:sp>
      <p:sp>
        <p:nvSpPr>
          <p:cNvPr id="7" name="Content Placeholder 6">
            <a:extLst>
              <a:ext uri="{FF2B5EF4-FFF2-40B4-BE49-F238E27FC236}">
                <a16:creationId xmlns:a16="http://schemas.microsoft.com/office/drawing/2014/main" id="{EC307FD4-A648-FEF7-DE2F-A77D7BA51257}"/>
              </a:ext>
            </a:extLst>
          </p:cNvPr>
          <p:cNvSpPr>
            <a:spLocks noGrp="1"/>
          </p:cNvSpPr>
          <p:nvPr>
            <p:ph type="body" sz="quarter" idx="13"/>
          </p:nvPr>
        </p:nvSpPr>
        <p:spPr>
          <a:xfrm>
            <a:off x="337539" y="1362072"/>
            <a:ext cx="11515725" cy="4609151"/>
          </a:xfrm>
          <a:prstGeom prst="rect">
            <a:avLst/>
          </a:prstGeom>
        </p:spPr>
        <p:txBody>
          <a:bodyPr/>
          <a:lstStyle/>
          <a:p>
            <a:pPr marL="365760" indent="-365760" algn="just">
              <a:lnSpc>
                <a:spcPct val="150000"/>
              </a:lnSpc>
              <a:spcBef>
                <a:spcPts val="300"/>
              </a:spcBef>
              <a:spcAft>
                <a:spcPts val="300"/>
              </a:spcAft>
              <a:buAutoNum type="arabicPeriod"/>
            </a:pPr>
            <a:r>
              <a:rPr lang="en-US" dirty="0" err="1">
                <a:solidFill>
                  <a:schemeClr val="accent1"/>
                </a:solidFill>
                <a:cs typeface="Arial" panose="020B0604020202020204" pitchFamily="34" charset="0"/>
              </a:rPr>
              <a:t>Hiểu</a:t>
            </a:r>
            <a:r>
              <a:rPr lang="en-US" dirty="0">
                <a:solidFill>
                  <a:schemeClr val="accent1"/>
                </a:solidFill>
                <a:cs typeface="Arial" panose="020B0604020202020204" pitchFamily="34" charset="0"/>
              </a:rPr>
              <a:t> </a:t>
            </a:r>
            <a:r>
              <a:rPr lang="en-US" dirty="0" err="1">
                <a:solidFill>
                  <a:schemeClr val="accent1"/>
                </a:solidFill>
                <a:cs typeface="Arial" panose="020B0604020202020204" pitchFamily="34" charset="0"/>
              </a:rPr>
              <a:t>được</a:t>
            </a:r>
            <a:r>
              <a:rPr lang="en-US" dirty="0">
                <a:solidFill>
                  <a:schemeClr val="accent1"/>
                </a:solidFill>
                <a:cs typeface="Arial" panose="020B0604020202020204" pitchFamily="34" charset="0"/>
              </a:rPr>
              <a:t> </a:t>
            </a:r>
            <a:r>
              <a:rPr lang="en-US" dirty="0" err="1">
                <a:solidFill>
                  <a:schemeClr val="accent1"/>
                </a:solidFill>
                <a:cs typeface="Arial" panose="020B0604020202020204" pitchFamily="34" charset="0"/>
              </a:rPr>
              <a:t>khái</a:t>
            </a:r>
            <a:r>
              <a:rPr lang="en-US" dirty="0">
                <a:solidFill>
                  <a:schemeClr val="accent1"/>
                </a:solidFill>
                <a:cs typeface="Arial" panose="020B0604020202020204" pitchFamily="34" charset="0"/>
              </a:rPr>
              <a:t> </a:t>
            </a:r>
            <a:r>
              <a:rPr lang="en-US" dirty="0" err="1">
                <a:solidFill>
                  <a:schemeClr val="accent1"/>
                </a:solidFill>
                <a:cs typeface="Arial" panose="020B0604020202020204" pitchFamily="34" charset="0"/>
              </a:rPr>
              <a:t>niệm</a:t>
            </a:r>
            <a:r>
              <a:rPr lang="en-US" dirty="0">
                <a:solidFill>
                  <a:schemeClr val="accent1"/>
                </a:solidFill>
                <a:cs typeface="Arial" panose="020B0604020202020204" pitchFamily="34" charset="0"/>
              </a:rPr>
              <a:t> </a:t>
            </a:r>
            <a:r>
              <a:rPr lang="en-US" dirty="0" err="1">
                <a:solidFill>
                  <a:srgbClr val="FF0000"/>
                </a:solidFill>
                <a:cs typeface="Arial" panose="020B0604020202020204" pitchFamily="34" charset="0"/>
              </a:rPr>
              <a:t>cây</a:t>
            </a:r>
            <a:r>
              <a:rPr lang="en-US" dirty="0">
                <a:solidFill>
                  <a:srgbClr val="FF0000"/>
                </a:solidFill>
                <a:cs typeface="Arial" panose="020B0604020202020204" pitchFamily="34" charset="0"/>
              </a:rPr>
              <a:t> </a:t>
            </a:r>
            <a:r>
              <a:rPr lang="en-US" dirty="0" err="1">
                <a:solidFill>
                  <a:srgbClr val="FF0000"/>
                </a:solidFill>
                <a:cs typeface="Arial" panose="020B0604020202020204" pitchFamily="34" charset="0"/>
              </a:rPr>
              <a:t>nhị</a:t>
            </a:r>
            <a:r>
              <a:rPr lang="en-US" dirty="0">
                <a:solidFill>
                  <a:srgbClr val="FF0000"/>
                </a:solidFill>
                <a:cs typeface="Arial" panose="020B0604020202020204" pitchFamily="34" charset="0"/>
              </a:rPr>
              <a:t> </a:t>
            </a:r>
            <a:r>
              <a:rPr lang="en-US" dirty="0" err="1">
                <a:solidFill>
                  <a:srgbClr val="FF0000"/>
                </a:solidFill>
                <a:cs typeface="Arial" panose="020B0604020202020204" pitchFamily="34" charset="0"/>
              </a:rPr>
              <a:t>phân</a:t>
            </a:r>
            <a:r>
              <a:rPr lang="en-US" dirty="0">
                <a:solidFill>
                  <a:srgbClr val="FF0000"/>
                </a:solidFill>
                <a:cs typeface="Arial" panose="020B0604020202020204" pitchFamily="34" charset="0"/>
              </a:rPr>
              <a:t> </a:t>
            </a:r>
            <a:r>
              <a:rPr lang="en-US" dirty="0" err="1">
                <a:solidFill>
                  <a:srgbClr val="FF0000"/>
                </a:solidFill>
                <a:cs typeface="Arial" panose="020B0604020202020204" pitchFamily="34" charset="0"/>
              </a:rPr>
              <a:t>tìm</a:t>
            </a:r>
            <a:r>
              <a:rPr lang="en-US" dirty="0">
                <a:solidFill>
                  <a:srgbClr val="FF0000"/>
                </a:solidFill>
                <a:cs typeface="Arial" panose="020B0604020202020204" pitchFamily="34" charset="0"/>
              </a:rPr>
              <a:t> </a:t>
            </a:r>
            <a:r>
              <a:rPr lang="en-US" dirty="0" err="1">
                <a:solidFill>
                  <a:srgbClr val="FF0000"/>
                </a:solidFill>
                <a:cs typeface="Arial" panose="020B0604020202020204" pitchFamily="34" charset="0"/>
              </a:rPr>
              <a:t>kiếm</a:t>
            </a:r>
            <a:endParaRPr lang="en-US" dirty="0">
              <a:solidFill>
                <a:srgbClr val="FF0000"/>
              </a:solidFill>
              <a:cs typeface="Arial" panose="020B0604020202020204" pitchFamily="34" charset="0"/>
            </a:endParaRPr>
          </a:p>
          <a:p>
            <a:pPr marL="365760" indent="-365760" algn="just">
              <a:lnSpc>
                <a:spcPct val="150000"/>
              </a:lnSpc>
              <a:spcBef>
                <a:spcPts val="300"/>
              </a:spcBef>
              <a:spcAft>
                <a:spcPts val="300"/>
              </a:spcAft>
              <a:buAutoNum type="arabicPeriod"/>
            </a:pPr>
            <a:r>
              <a:rPr lang="en-US" dirty="0" err="1">
                <a:solidFill>
                  <a:schemeClr val="accent1"/>
                </a:solidFill>
                <a:cs typeface="Arial" panose="020B0604020202020204" pitchFamily="34" charset="0"/>
              </a:rPr>
              <a:t>Cài</a:t>
            </a:r>
            <a:r>
              <a:rPr lang="en-US" dirty="0">
                <a:solidFill>
                  <a:schemeClr val="accent1"/>
                </a:solidFill>
                <a:cs typeface="Arial" panose="020B0604020202020204" pitchFamily="34" charset="0"/>
              </a:rPr>
              <a:t> </a:t>
            </a:r>
            <a:r>
              <a:rPr lang="en-US" dirty="0" err="1">
                <a:solidFill>
                  <a:schemeClr val="accent1"/>
                </a:solidFill>
                <a:cs typeface="Arial" panose="020B0604020202020204" pitchFamily="34" charset="0"/>
              </a:rPr>
              <a:t>đặt</a:t>
            </a:r>
            <a:r>
              <a:rPr lang="en-US" dirty="0">
                <a:solidFill>
                  <a:schemeClr val="accent1"/>
                </a:solidFill>
                <a:cs typeface="Arial" panose="020B0604020202020204" pitchFamily="34" charset="0"/>
              </a:rPr>
              <a:t> </a:t>
            </a:r>
            <a:r>
              <a:rPr lang="en-US" dirty="0" err="1">
                <a:solidFill>
                  <a:schemeClr val="accent1"/>
                </a:solidFill>
                <a:cs typeface="Arial" panose="020B0604020202020204" pitchFamily="34" charset="0"/>
              </a:rPr>
              <a:t>được</a:t>
            </a:r>
            <a:r>
              <a:rPr lang="en-US" dirty="0">
                <a:solidFill>
                  <a:schemeClr val="accent1"/>
                </a:solidFill>
                <a:cs typeface="Arial" panose="020B0604020202020204" pitchFamily="34" charset="0"/>
              </a:rPr>
              <a:t> </a:t>
            </a:r>
            <a:r>
              <a:rPr lang="en-US" dirty="0" err="1">
                <a:solidFill>
                  <a:schemeClr val="accent1"/>
                </a:solidFill>
                <a:cs typeface="Arial" panose="020B0604020202020204" pitchFamily="34" charset="0"/>
              </a:rPr>
              <a:t>cây</a:t>
            </a:r>
            <a:r>
              <a:rPr lang="en-US" dirty="0">
                <a:solidFill>
                  <a:schemeClr val="accent1"/>
                </a:solidFill>
                <a:cs typeface="Arial" panose="020B0604020202020204" pitchFamily="34" charset="0"/>
              </a:rPr>
              <a:t> </a:t>
            </a:r>
            <a:r>
              <a:rPr lang="en-US" dirty="0" err="1">
                <a:solidFill>
                  <a:schemeClr val="accent1"/>
                </a:solidFill>
                <a:cs typeface="Arial" panose="020B0604020202020204" pitchFamily="34" charset="0"/>
              </a:rPr>
              <a:t>nhị</a:t>
            </a:r>
            <a:r>
              <a:rPr lang="en-US" dirty="0">
                <a:solidFill>
                  <a:schemeClr val="accent1"/>
                </a:solidFill>
                <a:cs typeface="Arial" panose="020B0604020202020204" pitchFamily="34" charset="0"/>
              </a:rPr>
              <a:t> </a:t>
            </a:r>
            <a:r>
              <a:rPr lang="en-US" dirty="0" err="1">
                <a:solidFill>
                  <a:schemeClr val="accent1"/>
                </a:solidFill>
                <a:cs typeface="Arial" panose="020B0604020202020204" pitchFamily="34" charset="0"/>
              </a:rPr>
              <a:t>phân</a:t>
            </a:r>
            <a:r>
              <a:rPr lang="en-US" dirty="0">
                <a:solidFill>
                  <a:schemeClr val="accent1"/>
                </a:solidFill>
                <a:cs typeface="Arial" panose="020B0604020202020204" pitchFamily="34" charset="0"/>
              </a:rPr>
              <a:t> </a:t>
            </a:r>
            <a:r>
              <a:rPr lang="en-US" dirty="0" err="1">
                <a:solidFill>
                  <a:schemeClr val="accent1"/>
                </a:solidFill>
                <a:cs typeface="Arial" panose="020B0604020202020204" pitchFamily="34" charset="0"/>
              </a:rPr>
              <a:t>tìm</a:t>
            </a:r>
            <a:r>
              <a:rPr lang="en-US" dirty="0">
                <a:solidFill>
                  <a:schemeClr val="accent1"/>
                </a:solidFill>
                <a:cs typeface="Arial" panose="020B0604020202020204" pitchFamily="34" charset="0"/>
              </a:rPr>
              <a:t> </a:t>
            </a:r>
            <a:r>
              <a:rPr lang="en-US" dirty="0" err="1">
                <a:solidFill>
                  <a:schemeClr val="accent1"/>
                </a:solidFill>
                <a:cs typeface="Arial" panose="020B0604020202020204" pitchFamily="34" charset="0"/>
              </a:rPr>
              <a:t>kiếm</a:t>
            </a:r>
            <a:endParaRPr lang="en-US" dirty="0">
              <a:solidFill>
                <a:schemeClr val="accent1"/>
              </a:solidFill>
              <a:cs typeface="Arial" panose="020B0604020202020204" pitchFamily="34" charset="0"/>
            </a:endParaRPr>
          </a:p>
        </p:txBody>
      </p:sp>
      <p:sp>
        <p:nvSpPr>
          <p:cNvPr id="2" name="Content Placeholder 3">
            <a:extLst>
              <a:ext uri="{FF2B5EF4-FFF2-40B4-BE49-F238E27FC236}">
                <a16:creationId xmlns:a16="http://schemas.microsoft.com/office/drawing/2014/main" id="{25B4C123-9ED0-4A51-7EAB-BE06DB5836ED}"/>
              </a:ext>
            </a:extLst>
          </p:cNvPr>
          <p:cNvSpPr txBox="1">
            <a:spLocks/>
          </p:cNvSpPr>
          <p:nvPr/>
        </p:nvSpPr>
        <p:spPr>
          <a:xfrm>
            <a:off x="297181" y="904872"/>
            <a:ext cx="7315673" cy="457200"/>
          </a:xfrm>
          <a:prstGeom prst="rect">
            <a:avLst/>
          </a:prstGeom>
        </p:spPr>
        <p:txBody>
          <a:bodyPr/>
          <a:lstStyle>
            <a:lvl1pPr marL="228589" indent="-228589" algn="l" defTabSz="914354" rtl="0" eaLnBrk="1" latinLnBrk="0" hangingPunct="1">
              <a:lnSpc>
                <a:spcPct val="90000"/>
              </a:lnSpc>
              <a:spcBef>
                <a:spcPts val="600"/>
              </a:spcBef>
              <a:buFont typeface="Arial" panose="020B0604020202020204" pitchFamily="34" charset="0"/>
              <a:buChar char="•"/>
              <a:defRPr lang="en-US" sz="2400" kern="1200" dirty="0" smtClean="0">
                <a:solidFill>
                  <a:schemeClr val="tx1"/>
                </a:solidFill>
                <a:latin typeface="+mn-lt"/>
                <a:ea typeface="+mn-ea"/>
                <a:cs typeface="+mn-cs"/>
              </a:defRPr>
            </a:lvl1pPr>
            <a:lvl2pPr marL="457200" indent="-228589" algn="l" defTabSz="914354" rtl="0" eaLnBrk="1" latinLnBrk="0" hangingPunct="1">
              <a:lnSpc>
                <a:spcPct val="90000"/>
              </a:lnSpc>
              <a:spcBef>
                <a:spcPts val="600"/>
              </a:spcBef>
              <a:buFont typeface="Arial" panose="020B0604020202020204" pitchFamily="34" charset="0"/>
              <a:buChar char="•"/>
              <a:defRPr lang="en-US" sz="2000" kern="1200" dirty="0" smtClean="0">
                <a:solidFill>
                  <a:schemeClr val="tx1"/>
                </a:solidFill>
                <a:latin typeface="+mn-lt"/>
                <a:ea typeface="+mn-ea"/>
                <a:cs typeface="+mn-cs"/>
              </a:defRPr>
            </a:lvl2pPr>
            <a:lvl3pPr marL="685800" indent="-228589" algn="l" defTabSz="914354" rtl="0" eaLnBrk="1" latinLnBrk="0" hangingPunct="1">
              <a:lnSpc>
                <a:spcPct val="90000"/>
              </a:lnSpc>
              <a:spcBef>
                <a:spcPts val="600"/>
              </a:spcBef>
              <a:buFont typeface="Arial" panose="020B0604020202020204" pitchFamily="34" charset="0"/>
              <a:buChar char="•"/>
              <a:defRPr lang="en-US" sz="1800" kern="1200" dirty="0" smtClean="0">
                <a:solidFill>
                  <a:schemeClr val="tx1"/>
                </a:solidFill>
                <a:latin typeface="+mn-lt"/>
                <a:ea typeface="+mn-ea"/>
                <a:cs typeface="+mn-cs"/>
              </a:defRPr>
            </a:lvl3pPr>
            <a:lvl4pPr marL="914400" indent="-228589" algn="l" defTabSz="914354" rtl="0" eaLnBrk="1" latinLnBrk="0" hangingPunct="1">
              <a:lnSpc>
                <a:spcPct val="90000"/>
              </a:lnSpc>
              <a:spcBef>
                <a:spcPts val="600"/>
              </a:spcBef>
              <a:buFont typeface="Arial" panose="020B0604020202020204" pitchFamily="34" charset="0"/>
              <a:buChar char="•"/>
              <a:defRPr lang="en-US" sz="1800" kern="1200" dirty="0" smtClean="0">
                <a:solidFill>
                  <a:schemeClr val="tx1"/>
                </a:solidFill>
                <a:latin typeface="+mn-lt"/>
                <a:ea typeface="+mn-ea"/>
                <a:cs typeface="+mn-cs"/>
              </a:defRPr>
            </a:lvl4pPr>
            <a:lvl5pPr marL="1143000" indent="-228589" algn="l" defTabSz="914354" rtl="0" eaLnBrk="1" latinLnBrk="0" hangingPunct="1">
              <a:lnSpc>
                <a:spcPct val="90000"/>
              </a:lnSpc>
              <a:spcBef>
                <a:spcPts val="600"/>
              </a:spcBef>
              <a:buFont typeface="Arial" panose="020B0604020202020204" pitchFamily="34" charset="0"/>
              <a:buChar char="•"/>
              <a:defRPr lang="en-US" sz="18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54" rtl="0" eaLnBrk="1" fontAlgn="auto" latinLnBrk="0" hangingPunct="1">
              <a:lnSpc>
                <a:spcPct val="90000"/>
              </a:lnSpc>
              <a:spcBef>
                <a:spcPts val="600"/>
              </a:spcBef>
              <a:spcAft>
                <a:spcPts val="0"/>
              </a:spcAft>
              <a:buClrTx/>
              <a:buSzTx/>
              <a:buFont typeface="Arial" panose="020B0604020202020204" pitchFamily="34" charset="0"/>
              <a:buNone/>
              <a:tabLst/>
              <a:defRPr/>
            </a:pPr>
            <a:r>
              <a:rPr kumimoji="0" lang="vi-VN" sz="2800" b="0" i="1" u="none" strike="noStrike" kern="1200" cap="none" spc="0" normalizeH="0" baseline="0" noProof="0" dirty="0">
                <a:ln>
                  <a:noFill/>
                </a:ln>
                <a:solidFill>
                  <a:srgbClr val="002060"/>
                </a:solidFill>
                <a:effectLst/>
                <a:uLnTx/>
                <a:uFillTx/>
                <a:latin typeface="Lato" panose="020F0502020204030203" pitchFamily="34" charset="0"/>
                <a:ea typeface="Lato" panose="020F0502020204030203" pitchFamily="34" charset="0"/>
                <a:cs typeface="Lato" panose="020F0502020204030203" pitchFamily="34" charset="0"/>
              </a:rPr>
              <a:t>Sau bài học này, người học có thể:</a:t>
            </a:r>
          </a:p>
        </p:txBody>
      </p:sp>
    </p:spTree>
    <p:extLst>
      <p:ext uri="{BB962C8B-B14F-4D97-AF65-F5344CB8AC3E}">
        <p14:creationId xmlns:p14="http://schemas.microsoft.com/office/powerpoint/2010/main" val="856276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40218E-48FD-4F9D-A520-6BCE9CAE42A4}"/>
              </a:ext>
            </a:extLst>
          </p:cNvPr>
          <p:cNvSpPr/>
          <p:nvPr/>
        </p:nvSpPr>
        <p:spPr>
          <a:xfrm>
            <a:off x="4425" y="1070057"/>
            <a:ext cx="12187575" cy="828422"/>
          </a:xfrm>
          <a:prstGeom prst="rect">
            <a:avLst/>
          </a:prstGeom>
          <a:solidFill>
            <a:schemeClr val="tx1">
              <a:lumMod val="10000"/>
              <a:lumOff val="90000"/>
            </a:schemeClr>
          </a:solidFill>
          <a:ln w="25400">
            <a:noFill/>
            <a:tailEnd type="arrow" w="lg" len="lg"/>
          </a:ln>
          <a:effectLst>
            <a:outerShdw blurRad="50800" dist="38100" dir="2700000" algn="tl" rotWithShape="0">
              <a:prstClr val="black">
                <a:alpha val="40000"/>
              </a:prstClr>
            </a:outerShdw>
            <a:softEdge rad="1270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latin typeface="Lato" panose="020F0502020204030203" pitchFamily="34" charset="0"/>
              <a:ea typeface="Lato" panose="020F0502020204030203" pitchFamily="34" charset="0"/>
              <a:cs typeface="Lato" panose="020F0502020204030203" pitchFamily="34" charset="0"/>
            </a:endParaRPr>
          </a:p>
        </p:txBody>
      </p:sp>
      <p:sp>
        <p:nvSpPr>
          <p:cNvPr id="3" name="Title 2">
            <a:extLst>
              <a:ext uri="{FF2B5EF4-FFF2-40B4-BE49-F238E27FC236}">
                <a16:creationId xmlns:a16="http://schemas.microsoft.com/office/drawing/2014/main" id="{5DED71A7-1CB4-BBE1-5B11-5135A051ECC8}"/>
              </a:ext>
            </a:extLst>
          </p:cNvPr>
          <p:cNvSpPr>
            <a:spLocks noGrp="1"/>
          </p:cNvSpPr>
          <p:nvPr>
            <p:ph type="title"/>
          </p:nvPr>
        </p:nvSpPr>
        <p:spPr/>
        <p:txBody>
          <a:bodyPr>
            <a:normAutofit fontScale="90000"/>
          </a:bodyPr>
          <a:lstStyle/>
          <a:p>
            <a:r>
              <a:rPr lang="vi-VN" sz="3600" b="1"/>
              <a:t>NỘI DUNG TIẾP THEO</a:t>
            </a:r>
            <a:endParaRPr lang="vi-VN" sz="3600"/>
          </a:p>
        </p:txBody>
      </p:sp>
      <p:sp>
        <p:nvSpPr>
          <p:cNvPr id="8" name="Text Placeholder 7">
            <a:extLst>
              <a:ext uri="{FF2B5EF4-FFF2-40B4-BE49-F238E27FC236}">
                <a16:creationId xmlns:a16="http://schemas.microsoft.com/office/drawing/2014/main" id="{DEDACE81-81B0-4577-E6E5-07E1A8103D0C}"/>
              </a:ext>
            </a:extLst>
          </p:cNvPr>
          <p:cNvSpPr>
            <a:spLocks noGrp="1"/>
          </p:cNvSpPr>
          <p:nvPr>
            <p:ph type="body" sz="quarter" idx="13"/>
          </p:nvPr>
        </p:nvSpPr>
        <p:spPr/>
        <p:txBody>
          <a:bodyPr/>
          <a:lstStyle/>
          <a:p>
            <a:endParaRPr lang="en-US"/>
          </a:p>
        </p:txBody>
      </p:sp>
      <p:sp>
        <p:nvSpPr>
          <p:cNvPr id="4" name="Slide Number Placeholder 3">
            <a:extLst>
              <a:ext uri="{FF2B5EF4-FFF2-40B4-BE49-F238E27FC236}">
                <a16:creationId xmlns:a16="http://schemas.microsoft.com/office/drawing/2014/main" id="{93FA75D4-3801-3083-7E80-A0BE97505BCE}"/>
              </a:ext>
            </a:extLst>
          </p:cNvPr>
          <p:cNvSpPr>
            <a:spLocks noGrp="1"/>
          </p:cNvSpPr>
          <p:nvPr>
            <p:ph type="sldNum" sz="quarter" idx="12"/>
          </p:nvPr>
        </p:nvSpPr>
        <p:spPr/>
        <p:txBody>
          <a:bodyPr/>
          <a:lstStyle/>
          <a:p>
            <a:pPr algn="ctr"/>
            <a:fld id="{28EBF41B-E76F-4E29-9B4C-26023309D029}" type="slidenum">
              <a:rPr lang="vi-VN" smtClean="0"/>
              <a:pPr algn="ctr"/>
              <a:t>25</a:t>
            </a:fld>
            <a:endParaRPr lang="vi-VN"/>
          </a:p>
        </p:txBody>
      </p:sp>
      <p:sp>
        <p:nvSpPr>
          <p:cNvPr id="2" name="Content Placeholder 6">
            <a:extLst>
              <a:ext uri="{FF2B5EF4-FFF2-40B4-BE49-F238E27FC236}">
                <a16:creationId xmlns:a16="http://schemas.microsoft.com/office/drawing/2014/main" id="{1AD985EC-8830-54CF-4799-1E90EF19E347}"/>
              </a:ext>
            </a:extLst>
          </p:cNvPr>
          <p:cNvSpPr txBox="1">
            <a:spLocks/>
          </p:cNvSpPr>
          <p:nvPr/>
        </p:nvSpPr>
        <p:spPr>
          <a:xfrm>
            <a:off x="412020" y="2129205"/>
            <a:ext cx="10515600" cy="1492063"/>
          </a:xfrm>
          <a:prstGeom prst="rect">
            <a:avLst/>
          </a:prstGeom>
        </p:spPr>
        <p:txBody>
          <a:bodyPr vert="horz" lIns="91440" tIns="45720" rIns="91440" bIns="45720" rtlCol="0">
            <a:noAutofit/>
          </a:bodyPr>
          <a:lstStyle>
            <a:lvl1pPr marL="0" indent="0" algn="l" defTabSz="914354" rtl="0" eaLnBrk="1" latinLnBrk="0" hangingPunct="1">
              <a:lnSpc>
                <a:spcPct val="100000"/>
              </a:lnSpc>
              <a:spcBef>
                <a:spcPts val="1200"/>
              </a:spcBef>
              <a:buFontTx/>
              <a:buNone/>
              <a:defRPr lang="en-US" sz="2800" kern="1200">
                <a:solidFill>
                  <a:schemeClr val="tx1"/>
                </a:solidFill>
                <a:latin typeface="+mn-lt"/>
                <a:ea typeface="+mn-ea"/>
                <a:cs typeface="+mn-cs"/>
              </a:defRPr>
            </a:lvl1pPr>
            <a:lvl2pPr marL="457200" indent="0" algn="l" defTabSz="914354" rtl="0" eaLnBrk="1" latinLnBrk="0" hangingPunct="1">
              <a:lnSpc>
                <a:spcPct val="100000"/>
              </a:lnSpc>
              <a:spcBef>
                <a:spcPts val="600"/>
              </a:spcBef>
              <a:buFontTx/>
              <a:buNone/>
              <a:defRPr lang="en-US" sz="2400" kern="1200">
                <a:solidFill>
                  <a:schemeClr val="tx1"/>
                </a:solidFill>
                <a:latin typeface="+mn-lt"/>
                <a:ea typeface="+mn-ea"/>
                <a:cs typeface="+mn-cs"/>
              </a:defRPr>
            </a:lvl2pPr>
            <a:lvl3pPr marL="6858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3pPr>
            <a:lvl4pPr marL="9144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4pPr>
            <a:lvl5pPr marL="11430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2. </a:t>
            </a:r>
            <a:r>
              <a:rPr lang="en-US" dirty="0" err="1">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Biểu</a:t>
            </a:r>
            <a:r>
              <a:rPr lang="en-US"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 </a:t>
            </a:r>
            <a:r>
              <a:rPr lang="en-US" dirty="0" err="1">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diễn</a:t>
            </a:r>
            <a:r>
              <a:rPr lang="en-US"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 </a:t>
            </a:r>
            <a:r>
              <a:rPr lang="en-US" dirty="0" err="1">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cây</a:t>
            </a:r>
            <a:r>
              <a:rPr lang="en-US"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 </a:t>
            </a:r>
            <a:r>
              <a:rPr lang="en-US" dirty="0" err="1">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nhị</a:t>
            </a:r>
            <a:r>
              <a:rPr lang="en-US"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 </a:t>
            </a:r>
            <a:r>
              <a:rPr lang="en-US" dirty="0" err="1">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phân</a:t>
            </a:r>
            <a:r>
              <a:rPr lang="en-US"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 </a:t>
            </a:r>
            <a:r>
              <a:rPr lang="en-US" dirty="0" err="1">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tìm</a:t>
            </a:r>
            <a:r>
              <a:rPr lang="en-US"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 </a:t>
            </a:r>
            <a:r>
              <a:rPr lang="en-US" dirty="0" err="1">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kiếm</a:t>
            </a:r>
            <a:endParaRPr lang="en-US"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5" name="Content Placeholder 6">
            <a:extLst>
              <a:ext uri="{FF2B5EF4-FFF2-40B4-BE49-F238E27FC236}">
                <a16:creationId xmlns:a16="http://schemas.microsoft.com/office/drawing/2014/main" id="{FAFD92F9-41DD-8DCF-ADBA-7E84BE863984}"/>
              </a:ext>
            </a:extLst>
          </p:cNvPr>
          <p:cNvSpPr txBox="1">
            <a:spLocks/>
          </p:cNvSpPr>
          <p:nvPr/>
        </p:nvSpPr>
        <p:spPr>
          <a:xfrm>
            <a:off x="412020" y="1226876"/>
            <a:ext cx="10515600" cy="633502"/>
          </a:xfrm>
          <a:prstGeom prst="rect">
            <a:avLst/>
          </a:prstGeom>
        </p:spPr>
        <p:txBody>
          <a:bodyPr vert="horz" lIns="91440" tIns="45720" rIns="91440" bIns="45720" rtlCol="0">
            <a:noAutofit/>
          </a:bodyPr>
          <a:lstStyle>
            <a:lvl1pPr marL="0" indent="0" algn="l" defTabSz="914354" rtl="0" eaLnBrk="1" latinLnBrk="0" hangingPunct="1">
              <a:lnSpc>
                <a:spcPct val="100000"/>
              </a:lnSpc>
              <a:spcBef>
                <a:spcPts val="1200"/>
              </a:spcBef>
              <a:buFontTx/>
              <a:buNone/>
              <a:defRPr lang="en-US" sz="2800" kern="1200">
                <a:solidFill>
                  <a:schemeClr val="tx1"/>
                </a:solidFill>
                <a:latin typeface="+mn-lt"/>
                <a:ea typeface="+mn-ea"/>
                <a:cs typeface="+mn-cs"/>
              </a:defRPr>
            </a:lvl1pPr>
            <a:lvl2pPr marL="457200" indent="0" algn="l" defTabSz="914354" rtl="0" eaLnBrk="1" latinLnBrk="0" hangingPunct="1">
              <a:lnSpc>
                <a:spcPct val="100000"/>
              </a:lnSpc>
              <a:spcBef>
                <a:spcPts val="600"/>
              </a:spcBef>
              <a:buFontTx/>
              <a:buNone/>
              <a:defRPr lang="en-US" sz="2400" kern="1200">
                <a:solidFill>
                  <a:schemeClr val="tx1"/>
                </a:solidFill>
                <a:latin typeface="+mn-lt"/>
                <a:ea typeface="+mn-ea"/>
                <a:cs typeface="+mn-cs"/>
              </a:defRPr>
            </a:lvl2pPr>
            <a:lvl3pPr marL="6858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3pPr>
            <a:lvl4pPr marL="9144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4pPr>
            <a:lvl5pPr marL="11430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latin typeface="Lato" panose="020F0502020204030203" pitchFamily="34" charset="0"/>
                <a:ea typeface="Lato" panose="020F0502020204030203" pitchFamily="34" charset="0"/>
                <a:cs typeface="Lato" panose="020F0502020204030203" pitchFamily="34" charset="0"/>
              </a:rPr>
              <a:t>1. </a:t>
            </a:r>
            <a:r>
              <a:rPr lang="en-US" b="1" dirty="0" err="1">
                <a:latin typeface="Lato" panose="020F0502020204030203" pitchFamily="34" charset="0"/>
                <a:ea typeface="Lato" panose="020F0502020204030203" pitchFamily="34" charset="0"/>
                <a:cs typeface="Lato" panose="020F0502020204030203" pitchFamily="34" charset="0"/>
              </a:rPr>
              <a:t>Định</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nghĩa</a:t>
            </a:r>
            <a:endParaRPr lang="en-US" b="1" dirty="0">
              <a:solidFill>
                <a:schemeClr val="tx1"/>
              </a:solidFill>
              <a:latin typeface="Lato" panose="020F0502020204030203" pitchFamily="34" charset="0"/>
              <a:ea typeface="Lato" panose="020F0502020204030203" pitchFamily="34" charset="0"/>
              <a:cs typeface="Lato" panose="020F0502020204030203" pitchFamily="34" charset="0"/>
            </a:endParaRPr>
          </a:p>
          <a:p>
            <a:endParaRPr lang="en-US" b="1" dirty="0">
              <a:latin typeface="Lato" panose="020F0502020204030203" pitchFamily="34" charset="0"/>
              <a:ea typeface="Lato" panose="020F0502020204030203" pitchFamily="34" charset="0"/>
              <a:cs typeface="Lato" panose="020F0502020204030203" pitchFamily="34" charset="0"/>
            </a:endParaRPr>
          </a:p>
        </p:txBody>
      </p:sp>
      <p:sp>
        <p:nvSpPr>
          <p:cNvPr id="7" name="Content Placeholder 6">
            <a:extLst>
              <a:ext uri="{FF2B5EF4-FFF2-40B4-BE49-F238E27FC236}">
                <a16:creationId xmlns:a16="http://schemas.microsoft.com/office/drawing/2014/main" id="{44463AE7-3875-60E4-2D60-47670FD252D3}"/>
              </a:ext>
            </a:extLst>
          </p:cNvPr>
          <p:cNvSpPr txBox="1">
            <a:spLocks/>
          </p:cNvSpPr>
          <p:nvPr/>
        </p:nvSpPr>
        <p:spPr>
          <a:xfrm>
            <a:off x="412020" y="2975872"/>
            <a:ext cx="10515600" cy="1492063"/>
          </a:xfrm>
          <a:prstGeom prst="rect">
            <a:avLst/>
          </a:prstGeom>
        </p:spPr>
        <p:txBody>
          <a:bodyPr vert="horz" lIns="91440" tIns="45720" rIns="91440" bIns="45720" rtlCol="0">
            <a:noAutofit/>
          </a:bodyPr>
          <a:lstStyle>
            <a:lvl1pPr marL="0" indent="0" algn="l" defTabSz="914354" rtl="0" eaLnBrk="1" latinLnBrk="0" hangingPunct="1">
              <a:lnSpc>
                <a:spcPct val="100000"/>
              </a:lnSpc>
              <a:spcBef>
                <a:spcPts val="1200"/>
              </a:spcBef>
              <a:buFontTx/>
              <a:buNone/>
              <a:defRPr lang="en-US" sz="2800" kern="1200">
                <a:solidFill>
                  <a:schemeClr val="tx1"/>
                </a:solidFill>
                <a:latin typeface="+mn-lt"/>
                <a:ea typeface="+mn-ea"/>
                <a:cs typeface="+mn-cs"/>
              </a:defRPr>
            </a:lvl1pPr>
            <a:lvl2pPr marL="457200" indent="0" algn="l" defTabSz="914354" rtl="0" eaLnBrk="1" latinLnBrk="0" hangingPunct="1">
              <a:lnSpc>
                <a:spcPct val="100000"/>
              </a:lnSpc>
              <a:spcBef>
                <a:spcPts val="600"/>
              </a:spcBef>
              <a:buFontTx/>
              <a:buNone/>
              <a:defRPr lang="en-US" sz="2400" kern="1200">
                <a:solidFill>
                  <a:schemeClr val="tx1"/>
                </a:solidFill>
                <a:latin typeface="+mn-lt"/>
                <a:ea typeface="+mn-ea"/>
                <a:cs typeface="+mn-cs"/>
              </a:defRPr>
            </a:lvl2pPr>
            <a:lvl3pPr marL="6858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3pPr>
            <a:lvl4pPr marL="9144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4pPr>
            <a:lvl5pPr marL="11430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3. </a:t>
            </a:r>
            <a:r>
              <a:rPr lang="en-US" dirty="0" err="1">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Các</a:t>
            </a:r>
            <a:r>
              <a:rPr lang="en-US"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 </a:t>
            </a:r>
            <a:r>
              <a:rPr lang="en-US" dirty="0" err="1">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phép</a:t>
            </a:r>
            <a:r>
              <a:rPr lang="en-US"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 </a:t>
            </a:r>
            <a:r>
              <a:rPr lang="en-US" dirty="0" err="1">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toán</a:t>
            </a:r>
            <a:endParaRPr lang="en-US"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779965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vi-VN" sz="3600" dirty="0"/>
              <a:t>1. </a:t>
            </a:r>
            <a:r>
              <a:rPr lang="en-US" sz="3600" dirty="0"/>
              <a:t>ĐỊNH NGHĨA</a:t>
            </a:r>
          </a:p>
        </p:txBody>
      </p:sp>
      <p:sp>
        <p:nvSpPr>
          <p:cNvPr id="3" name="Content Placeholder 2">
            <a:extLst>
              <a:ext uri="{FF2B5EF4-FFF2-40B4-BE49-F238E27FC236}">
                <a16:creationId xmlns:a16="http://schemas.microsoft.com/office/drawing/2014/main" id="{56C16A36-F4A8-1DE1-F2DA-802DCA1A4BD6}"/>
              </a:ext>
            </a:extLst>
          </p:cNvPr>
          <p:cNvSpPr>
            <a:spLocks noGrp="1"/>
          </p:cNvSpPr>
          <p:nvPr>
            <p:ph type="body" sz="quarter" idx="13"/>
          </p:nvPr>
        </p:nvSpPr>
        <p:spPr/>
        <p:txBody>
          <a:bodyPr/>
          <a:lstStyle/>
          <a:p>
            <a:r>
              <a:rPr lang="en-US" dirty="0"/>
              <a:t>Cây </a:t>
            </a:r>
            <a:r>
              <a:rPr lang="en-US" dirty="0" err="1"/>
              <a:t>nhị</a:t>
            </a:r>
            <a:r>
              <a:rPr lang="en-US" dirty="0"/>
              <a:t> </a:t>
            </a:r>
            <a:r>
              <a:rPr lang="en-US" dirty="0" err="1"/>
              <a:t>phân</a:t>
            </a:r>
            <a:r>
              <a:rPr lang="en-US" dirty="0"/>
              <a:t> </a:t>
            </a:r>
            <a:r>
              <a:rPr lang="en-US" dirty="0" err="1"/>
              <a:t>có</a:t>
            </a:r>
            <a:r>
              <a:rPr lang="en-US" dirty="0"/>
              <a:t> </a:t>
            </a:r>
            <a:r>
              <a:rPr lang="en-US" dirty="0" err="1"/>
              <a:t>các</a:t>
            </a:r>
            <a:r>
              <a:rPr lang="en-US" dirty="0"/>
              <a:t> </a:t>
            </a:r>
            <a:r>
              <a:rPr lang="en-US" dirty="0" err="1"/>
              <a:t>tính</a:t>
            </a:r>
            <a:r>
              <a:rPr lang="en-US" dirty="0"/>
              <a:t> </a:t>
            </a:r>
            <a:r>
              <a:rPr lang="en-US" dirty="0" err="1"/>
              <a:t>chất</a:t>
            </a:r>
            <a:r>
              <a:rPr lang="en-US" dirty="0"/>
              <a:t> </a:t>
            </a:r>
            <a:r>
              <a:rPr lang="en-US" dirty="0" err="1"/>
              <a:t>sau</a:t>
            </a:r>
            <a:r>
              <a:rPr lang="en-US" dirty="0"/>
              <a:t>:</a:t>
            </a:r>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26</a:t>
            </a:fld>
            <a:endParaRPr lang="vi-VN"/>
          </a:p>
        </p:txBody>
      </p:sp>
      <p:sp>
        <p:nvSpPr>
          <p:cNvPr id="4" name="Content Placeholder 14">
            <a:extLst>
              <a:ext uri="{FF2B5EF4-FFF2-40B4-BE49-F238E27FC236}">
                <a16:creationId xmlns:a16="http://schemas.microsoft.com/office/drawing/2014/main" id="{F0668E32-A906-18C2-3DBA-4C686D33B044}"/>
              </a:ext>
            </a:extLst>
          </p:cNvPr>
          <p:cNvSpPr txBox="1">
            <a:spLocks/>
          </p:cNvSpPr>
          <p:nvPr/>
        </p:nvSpPr>
        <p:spPr>
          <a:xfrm>
            <a:off x="1050587" y="3667128"/>
            <a:ext cx="10515600" cy="5257800"/>
          </a:xfrm>
          <a:prstGeom prst="rect">
            <a:avLst/>
          </a:prstGeom>
        </p:spPr>
        <p:txBody>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120000"/>
              </a:lnSpc>
              <a:defRPr/>
            </a:pPr>
            <a:r>
              <a:rPr lang="vi-VN" b="1" dirty="0">
                <a:solidFill>
                  <a:srgbClr val="1B02AE"/>
                </a:solidFill>
                <a:latin typeface="Lato" panose="020F0502020204030203" pitchFamily="34" charset="0"/>
                <a:ea typeface="Lato" panose="020F0502020204030203" pitchFamily="34" charset="0"/>
                <a:cs typeface="Lato" panose="020F0502020204030203" pitchFamily="34" charset="0"/>
              </a:rPr>
              <a:t>Mỗi nút </a:t>
            </a:r>
            <a:r>
              <a:rPr lang="vi-VN" b="1" i="1" dirty="0">
                <a:solidFill>
                  <a:srgbClr val="1B02AE"/>
                </a:solidFill>
                <a:latin typeface="Lato" panose="020F0502020204030203" pitchFamily="34" charset="0"/>
                <a:ea typeface="Lato" panose="020F0502020204030203" pitchFamily="34" charset="0"/>
                <a:cs typeface="Lato" panose="020F0502020204030203" pitchFamily="34" charset="0"/>
              </a:rPr>
              <a:t>x</a:t>
            </a:r>
            <a:r>
              <a:rPr lang="vi-VN" b="1" dirty="0">
                <a:solidFill>
                  <a:srgbClr val="1B02AE"/>
                </a:solidFill>
                <a:latin typeface="Lato" panose="020F0502020204030203" pitchFamily="34" charset="0"/>
                <a:ea typeface="Lato" panose="020F0502020204030203" pitchFamily="34" charset="0"/>
                <a:cs typeface="Lato" panose="020F0502020204030203" pitchFamily="34" charset="0"/>
              </a:rPr>
              <a:t> (ngoài thông tin đi kèm) có các trường:</a:t>
            </a:r>
            <a:endParaRPr lang="en-US" b="1" dirty="0">
              <a:solidFill>
                <a:srgbClr val="1B02AE"/>
              </a:solidFill>
              <a:latin typeface="Lato" panose="020F0502020204030203" pitchFamily="34" charset="0"/>
              <a:ea typeface="Lato" panose="020F0502020204030203" pitchFamily="34" charset="0"/>
              <a:cs typeface="Lato" panose="020F0502020204030203" pitchFamily="34" charset="0"/>
            </a:endParaRPr>
          </a:p>
          <a:p>
            <a:pPr lvl="1" algn="just">
              <a:lnSpc>
                <a:spcPct val="120000"/>
              </a:lnSpc>
              <a:defRPr/>
            </a:pPr>
            <a:endParaRPr lang="en-US" b="1" dirty="0">
              <a:solidFill>
                <a:srgbClr val="1B02AE"/>
              </a:solidFill>
              <a:latin typeface="Lato" panose="020F0502020204030203" pitchFamily="34" charset="0"/>
              <a:ea typeface="Lato" panose="020F0502020204030203" pitchFamily="34" charset="0"/>
              <a:cs typeface="Lato" panose="020F0502020204030203" pitchFamily="34" charset="0"/>
            </a:endParaRPr>
          </a:p>
          <a:p>
            <a:pPr lvl="1" algn="just">
              <a:lnSpc>
                <a:spcPct val="120000"/>
              </a:lnSpc>
              <a:defRPr/>
            </a:pPr>
            <a:endParaRPr lang="en-US" b="1" dirty="0">
              <a:solidFill>
                <a:srgbClr val="1B02AE"/>
              </a:solidFill>
              <a:latin typeface="Lato" panose="020F0502020204030203" pitchFamily="34" charset="0"/>
              <a:ea typeface="Lato" panose="020F0502020204030203" pitchFamily="34" charset="0"/>
              <a:cs typeface="Lato" panose="020F0502020204030203" pitchFamily="34" charset="0"/>
            </a:endParaRPr>
          </a:p>
          <a:p>
            <a:pPr lvl="1" algn="just">
              <a:lnSpc>
                <a:spcPct val="120000"/>
              </a:lnSpc>
              <a:defRPr/>
            </a:pPr>
            <a:endParaRPr lang="en-US" b="1" dirty="0">
              <a:solidFill>
                <a:srgbClr val="1B02AE"/>
              </a:solidFill>
              <a:latin typeface="Lato" panose="020F0502020204030203" pitchFamily="34" charset="0"/>
              <a:ea typeface="Lato" panose="020F0502020204030203" pitchFamily="34" charset="0"/>
              <a:cs typeface="Lato" panose="020F0502020204030203" pitchFamily="34" charset="0"/>
            </a:endParaRPr>
          </a:p>
          <a:p>
            <a:pPr marL="182880" lvl="1" indent="0" algn="just">
              <a:lnSpc>
                <a:spcPct val="120000"/>
              </a:lnSpc>
              <a:buNone/>
              <a:defRPr/>
            </a:pPr>
            <a:r>
              <a:rPr lang="vi-VN" b="1" dirty="0">
                <a:solidFill>
                  <a:srgbClr val="1B02AE"/>
                </a:solidFill>
                <a:latin typeface="Lato" panose="020F0502020204030203" pitchFamily="34" charset="0"/>
                <a:ea typeface="Lato" panose="020F0502020204030203" pitchFamily="34" charset="0"/>
                <a:cs typeface="Lato" panose="020F0502020204030203" pitchFamily="34" charset="0"/>
              </a:rPr>
              <a:t> </a:t>
            </a:r>
          </a:p>
        </p:txBody>
      </p:sp>
      <p:sp>
        <p:nvSpPr>
          <p:cNvPr id="6" name="Rectangle 73">
            <a:extLst>
              <a:ext uri="{FF2B5EF4-FFF2-40B4-BE49-F238E27FC236}">
                <a16:creationId xmlns:a16="http://schemas.microsoft.com/office/drawing/2014/main" id="{EB87FDDC-31E2-9B05-AC12-ACE9296A00A1}"/>
              </a:ext>
            </a:extLst>
          </p:cNvPr>
          <p:cNvSpPr>
            <a:spLocks noChangeArrowheads="1"/>
          </p:cNvSpPr>
          <p:nvPr/>
        </p:nvSpPr>
        <p:spPr bwMode="auto">
          <a:xfrm>
            <a:off x="4928320" y="4450917"/>
            <a:ext cx="533400" cy="533400"/>
          </a:xfrm>
          <a:prstGeom prst="rect">
            <a:avLst/>
          </a:prstGeom>
          <a:solidFill>
            <a:srgbClr val="00FFFF"/>
          </a:solidFill>
          <a:ln w="9525">
            <a:solidFill>
              <a:schemeClr val="tx1"/>
            </a:solidFill>
            <a:miter lim="800000"/>
            <a:headEnd/>
            <a:tailEnd/>
          </a:ln>
        </p:spPr>
        <p:txBody>
          <a:bodyPr wrap="none" anchor="ctr"/>
          <a:lstStyle/>
          <a:p>
            <a:pPr algn="ctr" eaLnBrk="0" hangingPunct="0"/>
            <a:r>
              <a:rPr lang="en-US" i="1" dirty="0">
                <a:latin typeface="Lato" panose="020F0502020204030203" pitchFamily="34" charset="0"/>
                <a:ea typeface="Lato" panose="020F0502020204030203" pitchFamily="34" charset="0"/>
                <a:cs typeface="Lato" panose="020F0502020204030203" pitchFamily="34" charset="0"/>
              </a:rPr>
              <a:t>key</a:t>
            </a:r>
          </a:p>
        </p:txBody>
      </p:sp>
      <p:sp>
        <p:nvSpPr>
          <p:cNvPr id="7" name="Rectangle 76">
            <a:extLst>
              <a:ext uri="{FF2B5EF4-FFF2-40B4-BE49-F238E27FC236}">
                <a16:creationId xmlns:a16="http://schemas.microsoft.com/office/drawing/2014/main" id="{9422C366-DA21-12D6-2226-3B62E630FF2E}"/>
              </a:ext>
            </a:extLst>
          </p:cNvPr>
          <p:cNvSpPr>
            <a:spLocks noChangeArrowheads="1"/>
          </p:cNvSpPr>
          <p:nvPr/>
        </p:nvSpPr>
        <p:spPr bwMode="auto">
          <a:xfrm>
            <a:off x="4394920" y="4450917"/>
            <a:ext cx="533400" cy="533400"/>
          </a:xfrm>
          <a:prstGeom prst="rect">
            <a:avLst/>
          </a:prstGeom>
          <a:solidFill>
            <a:srgbClr val="CCECFF"/>
          </a:solidFill>
          <a:ln w="9525">
            <a:solidFill>
              <a:schemeClr val="tx1"/>
            </a:solidFill>
            <a:miter lim="800000"/>
            <a:headEnd/>
            <a:tailEnd/>
          </a:ln>
        </p:spPr>
        <p:txBody>
          <a:bodyPr wrap="none" anchor="ctr"/>
          <a:lstStyle/>
          <a:p>
            <a:pPr algn="ctr" eaLnBrk="0" hangingPunct="0"/>
            <a:r>
              <a:rPr lang="en-US" i="1" dirty="0">
                <a:latin typeface="Lato" panose="020F0502020204030203" pitchFamily="34" charset="0"/>
                <a:ea typeface="Lato" panose="020F0502020204030203" pitchFamily="34" charset="0"/>
                <a:cs typeface="Lato" panose="020F0502020204030203" pitchFamily="34" charset="0"/>
              </a:rPr>
              <a:t>left</a:t>
            </a:r>
          </a:p>
        </p:txBody>
      </p:sp>
      <p:sp>
        <p:nvSpPr>
          <p:cNvPr id="8" name="Rectangle 82">
            <a:extLst>
              <a:ext uri="{FF2B5EF4-FFF2-40B4-BE49-F238E27FC236}">
                <a16:creationId xmlns:a16="http://schemas.microsoft.com/office/drawing/2014/main" id="{B138EE18-CD70-70C0-A53C-41E346277B41}"/>
              </a:ext>
            </a:extLst>
          </p:cNvPr>
          <p:cNvSpPr>
            <a:spLocks noChangeArrowheads="1"/>
          </p:cNvSpPr>
          <p:nvPr/>
        </p:nvSpPr>
        <p:spPr bwMode="auto">
          <a:xfrm>
            <a:off x="5461720" y="4450917"/>
            <a:ext cx="609600" cy="533400"/>
          </a:xfrm>
          <a:prstGeom prst="rect">
            <a:avLst/>
          </a:prstGeom>
          <a:solidFill>
            <a:srgbClr val="CCECFF"/>
          </a:solidFill>
          <a:ln w="9525">
            <a:solidFill>
              <a:schemeClr val="tx1"/>
            </a:solidFill>
            <a:miter lim="800000"/>
            <a:headEnd/>
            <a:tailEnd/>
          </a:ln>
        </p:spPr>
        <p:txBody>
          <a:bodyPr wrap="none" anchor="ctr"/>
          <a:lstStyle/>
          <a:p>
            <a:pPr algn="ctr" eaLnBrk="0" hangingPunct="0"/>
            <a:r>
              <a:rPr lang="en-US" i="1" dirty="0">
                <a:latin typeface="Lato" panose="020F0502020204030203" pitchFamily="34" charset="0"/>
                <a:ea typeface="Lato" panose="020F0502020204030203" pitchFamily="34" charset="0"/>
                <a:cs typeface="Lato" panose="020F0502020204030203" pitchFamily="34" charset="0"/>
              </a:rPr>
              <a:t>right</a:t>
            </a:r>
          </a:p>
        </p:txBody>
      </p:sp>
      <p:sp>
        <p:nvSpPr>
          <p:cNvPr id="9" name="Rectangle 83">
            <a:extLst>
              <a:ext uri="{FF2B5EF4-FFF2-40B4-BE49-F238E27FC236}">
                <a16:creationId xmlns:a16="http://schemas.microsoft.com/office/drawing/2014/main" id="{E51E3171-7BD1-0970-E540-E1E7EDADAD26}"/>
              </a:ext>
            </a:extLst>
          </p:cNvPr>
          <p:cNvSpPr>
            <a:spLocks noChangeArrowheads="1"/>
          </p:cNvSpPr>
          <p:nvPr/>
        </p:nvSpPr>
        <p:spPr bwMode="auto">
          <a:xfrm>
            <a:off x="6071320" y="4450917"/>
            <a:ext cx="838200" cy="533400"/>
          </a:xfrm>
          <a:prstGeom prst="rect">
            <a:avLst/>
          </a:prstGeom>
          <a:solidFill>
            <a:srgbClr val="CCFFCC"/>
          </a:solidFill>
          <a:ln w="9525">
            <a:solidFill>
              <a:schemeClr val="tx1"/>
            </a:solidFill>
            <a:miter lim="800000"/>
            <a:headEnd/>
            <a:tailEnd/>
          </a:ln>
        </p:spPr>
        <p:txBody>
          <a:bodyPr wrap="none" anchor="ctr"/>
          <a:lstStyle/>
          <a:p>
            <a:pPr algn="ctr" eaLnBrk="0" hangingPunct="0"/>
            <a:r>
              <a:rPr lang="en-US" i="1" dirty="0">
                <a:latin typeface="Lato" panose="020F0502020204030203" pitchFamily="34" charset="0"/>
                <a:ea typeface="Lato" panose="020F0502020204030203" pitchFamily="34" charset="0"/>
                <a:cs typeface="Lato" panose="020F0502020204030203" pitchFamily="34" charset="0"/>
              </a:rPr>
              <a:t>parent</a:t>
            </a:r>
          </a:p>
        </p:txBody>
      </p:sp>
      <p:sp>
        <p:nvSpPr>
          <p:cNvPr id="12" name="TextBox 11">
            <a:extLst>
              <a:ext uri="{FF2B5EF4-FFF2-40B4-BE49-F238E27FC236}">
                <a16:creationId xmlns:a16="http://schemas.microsoft.com/office/drawing/2014/main" id="{92E08BEB-1C45-BB3A-8A0E-5186AE5DF57B}"/>
              </a:ext>
            </a:extLst>
          </p:cNvPr>
          <p:cNvSpPr txBox="1"/>
          <p:nvPr/>
        </p:nvSpPr>
        <p:spPr>
          <a:xfrm>
            <a:off x="428017" y="1571970"/>
            <a:ext cx="11138170" cy="1089529"/>
          </a:xfrm>
          <a:prstGeom prst="rect">
            <a:avLst/>
          </a:prstGeom>
          <a:noFill/>
          <a:ln>
            <a:solidFill>
              <a:schemeClr val="tx1"/>
            </a:solidFill>
          </a:ln>
        </p:spPr>
        <p:txBody>
          <a:bodyPr wrap="square">
            <a:spAutoFit/>
          </a:bodyPr>
          <a:lstStyle/>
          <a:p>
            <a:pPr marL="228589" lvl="0" indent="-274320" algn="just" defTabSz="914354">
              <a:lnSpc>
                <a:spcPct val="90000"/>
              </a:lnSpc>
              <a:spcBef>
                <a:spcPts val="300"/>
              </a:spcBef>
              <a:spcAft>
                <a:spcPts val="300"/>
              </a:spcAft>
              <a:buSzPct val="100000"/>
              <a:buFont typeface="Wingdings" pitchFamily="2" charset="2"/>
              <a:buChar char="§"/>
            </a:pPr>
            <a:r>
              <a:rPr lang="en-US" sz="2400" b="1" i="1" dirty="0">
                <a:solidFill>
                  <a:srgbClr val="002060"/>
                </a:solidFill>
                <a:latin typeface="Lato" panose="020F0502020204030203" pitchFamily="34" charset="0"/>
                <a:ea typeface="Lato" panose="020F0502020204030203" pitchFamily="34" charset="0"/>
                <a:cs typeface="Lato" panose="020F0502020204030203" pitchFamily="34" charset="0"/>
              </a:rPr>
              <a:t>Cây </a:t>
            </a:r>
            <a:r>
              <a:rPr lang="en-US" sz="2400" b="1" i="1" dirty="0" err="1">
                <a:solidFill>
                  <a:srgbClr val="002060"/>
                </a:solidFill>
                <a:latin typeface="Lato" panose="020F0502020204030203" pitchFamily="34" charset="0"/>
                <a:ea typeface="Lato" panose="020F0502020204030203" pitchFamily="34" charset="0"/>
                <a:cs typeface="Lato" panose="020F0502020204030203" pitchFamily="34" charset="0"/>
              </a:rPr>
              <a:t>nhị</a:t>
            </a:r>
            <a:r>
              <a:rPr lang="en-US" sz="2400" b="1" i="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b="1" i="1" dirty="0" err="1">
                <a:solidFill>
                  <a:srgbClr val="002060"/>
                </a:solidFill>
                <a:latin typeface="Lato" panose="020F0502020204030203" pitchFamily="34" charset="0"/>
                <a:ea typeface="Lato" panose="020F0502020204030203" pitchFamily="34" charset="0"/>
                <a:cs typeface="Lato" panose="020F0502020204030203" pitchFamily="34" charset="0"/>
              </a:rPr>
              <a:t>phân</a:t>
            </a:r>
            <a:r>
              <a:rPr lang="en-US" sz="2400" b="1" i="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b="1" i="1" dirty="0" err="1">
                <a:solidFill>
                  <a:srgbClr val="002060"/>
                </a:solidFill>
                <a:latin typeface="Lato" panose="020F0502020204030203" pitchFamily="34" charset="0"/>
                <a:ea typeface="Lato" panose="020F0502020204030203" pitchFamily="34" charset="0"/>
                <a:cs typeface="Lato" panose="020F0502020204030203" pitchFamily="34" charset="0"/>
              </a:rPr>
              <a:t>tìm</a:t>
            </a:r>
            <a:r>
              <a:rPr lang="en-US" sz="2400" b="1" i="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b="1" i="1" dirty="0" err="1">
                <a:solidFill>
                  <a:srgbClr val="002060"/>
                </a:solidFill>
                <a:latin typeface="Lato" panose="020F0502020204030203" pitchFamily="34" charset="0"/>
                <a:ea typeface="Lato" panose="020F0502020204030203" pitchFamily="34" charset="0"/>
                <a:cs typeface="Lato" panose="020F0502020204030203" pitchFamily="34" charset="0"/>
              </a:rPr>
              <a:t>kiếm</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a:t>
            </a:r>
            <a:r>
              <a:rPr lang="en-US" sz="2400" i="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i="1" dirty="0" err="1">
                <a:solidFill>
                  <a:srgbClr val="002060"/>
                </a:solidFill>
                <a:latin typeface="Lato" panose="020F0502020204030203" pitchFamily="34" charset="0"/>
                <a:ea typeface="Lato" panose="020F0502020204030203" pitchFamily="34" charset="0"/>
                <a:cs typeface="Lato" panose="020F0502020204030203" pitchFamily="34" charset="0"/>
              </a:rPr>
              <a:t>cấu</a:t>
            </a:r>
            <a:r>
              <a:rPr lang="en-US" sz="2400" i="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i="1" dirty="0" err="1">
                <a:solidFill>
                  <a:srgbClr val="002060"/>
                </a:solidFill>
                <a:latin typeface="Lato" panose="020F0502020204030203" pitchFamily="34" charset="0"/>
                <a:ea typeface="Lato" panose="020F0502020204030203" pitchFamily="34" charset="0"/>
                <a:cs typeface="Lato" panose="020F0502020204030203" pitchFamily="34" charset="0"/>
              </a:rPr>
              <a:t>trúc</a:t>
            </a:r>
            <a:r>
              <a:rPr lang="en-US" sz="2400" i="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i="1" dirty="0" err="1">
                <a:solidFill>
                  <a:srgbClr val="002060"/>
                </a:solidFill>
                <a:latin typeface="Lato" panose="020F0502020204030203" pitchFamily="34" charset="0"/>
                <a:ea typeface="Lato" panose="020F0502020204030203" pitchFamily="34" charset="0"/>
                <a:cs typeface="Lato" panose="020F0502020204030203" pitchFamily="34" charset="0"/>
              </a:rPr>
              <a:t>dữ</a:t>
            </a:r>
            <a:r>
              <a:rPr lang="en-US" sz="2400" i="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i="1" dirty="0" err="1">
                <a:solidFill>
                  <a:srgbClr val="002060"/>
                </a:solidFill>
                <a:latin typeface="Lato" panose="020F0502020204030203" pitchFamily="34" charset="0"/>
                <a:ea typeface="Lato" panose="020F0502020204030203" pitchFamily="34" charset="0"/>
                <a:cs typeface="Lato" panose="020F0502020204030203" pitchFamily="34" charset="0"/>
              </a:rPr>
              <a:t>liệu</a:t>
            </a:r>
            <a:r>
              <a:rPr lang="en-US" sz="2400" i="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i="1" dirty="0" err="1">
                <a:solidFill>
                  <a:srgbClr val="002060"/>
                </a:solidFill>
                <a:latin typeface="Lato" panose="020F0502020204030203" pitchFamily="34" charset="0"/>
                <a:ea typeface="Lato" panose="020F0502020204030203" pitchFamily="34" charset="0"/>
                <a:cs typeface="Lato" panose="020F0502020204030203" pitchFamily="34" charset="0"/>
              </a:rPr>
              <a:t>quan</a:t>
            </a:r>
            <a:r>
              <a:rPr lang="en-US" sz="2400" i="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i="1" dirty="0" err="1">
                <a:solidFill>
                  <a:srgbClr val="002060"/>
                </a:solidFill>
                <a:latin typeface="Lato" panose="020F0502020204030203" pitchFamily="34" charset="0"/>
                <a:ea typeface="Lato" panose="020F0502020204030203" pitchFamily="34" charset="0"/>
                <a:cs typeface="Lato" panose="020F0502020204030203" pitchFamily="34" charset="0"/>
              </a:rPr>
              <a:t>trọng</a:t>
            </a:r>
            <a:r>
              <a:rPr lang="en-US" sz="2400" i="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i="1" dirty="0" err="1">
                <a:solidFill>
                  <a:srgbClr val="002060"/>
                </a:solidFill>
                <a:latin typeface="Lato" panose="020F0502020204030203" pitchFamily="34" charset="0"/>
                <a:ea typeface="Lato" panose="020F0502020204030203" pitchFamily="34" charset="0"/>
                <a:cs typeface="Lato" panose="020F0502020204030203" pitchFamily="34" charset="0"/>
              </a:rPr>
              <a:t>để</a:t>
            </a:r>
            <a:r>
              <a:rPr lang="en-US" sz="2400" i="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i="1" dirty="0" err="1">
                <a:solidFill>
                  <a:srgbClr val="002060"/>
                </a:solidFill>
                <a:latin typeface="Lato" panose="020F0502020204030203" pitchFamily="34" charset="0"/>
                <a:ea typeface="Lato" panose="020F0502020204030203" pitchFamily="34" charset="0"/>
                <a:cs typeface="Lato" panose="020F0502020204030203" pitchFamily="34" charset="0"/>
              </a:rPr>
              <a:t>biểu</a:t>
            </a:r>
            <a:r>
              <a:rPr lang="en-US" sz="2400" i="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i="1" dirty="0" err="1">
                <a:solidFill>
                  <a:srgbClr val="002060"/>
                </a:solidFill>
                <a:latin typeface="Lato" panose="020F0502020204030203" pitchFamily="34" charset="0"/>
                <a:ea typeface="Lato" panose="020F0502020204030203" pitchFamily="34" charset="0"/>
                <a:cs typeface="Lato" panose="020F0502020204030203" pitchFamily="34" charset="0"/>
              </a:rPr>
              <a:t>diễn</a:t>
            </a:r>
            <a:r>
              <a:rPr lang="en-US" sz="2400" i="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i="1" dirty="0" err="1">
                <a:solidFill>
                  <a:srgbClr val="002060"/>
                </a:solidFill>
                <a:latin typeface="Lato" panose="020F0502020204030203" pitchFamily="34" charset="0"/>
                <a:ea typeface="Lato" panose="020F0502020204030203" pitchFamily="34" charset="0"/>
                <a:cs typeface="Lato" panose="020F0502020204030203" pitchFamily="34" charset="0"/>
              </a:rPr>
              <a:t>tập</a:t>
            </a:r>
            <a:r>
              <a:rPr lang="en-US" sz="2400" i="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i="1" dirty="0" err="1">
                <a:solidFill>
                  <a:srgbClr val="002060"/>
                </a:solidFill>
                <a:latin typeface="Lato" panose="020F0502020204030203" pitchFamily="34" charset="0"/>
                <a:ea typeface="Lato" panose="020F0502020204030203" pitchFamily="34" charset="0"/>
                <a:cs typeface="Lato" panose="020F0502020204030203" pitchFamily="34" charset="0"/>
              </a:rPr>
              <a:t>động</a:t>
            </a:r>
            <a:r>
              <a:rPr lang="en-US" sz="2400" i="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i="1" dirty="0" err="1">
                <a:solidFill>
                  <a:srgbClr val="002060"/>
                </a:solidFill>
                <a:latin typeface="Lato" panose="020F0502020204030203" pitchFamily="34" charset="0"/>
                <a:ea typeface="Lato" panose="020F0502020204030203" pitchFamily="34" charset="0"/>
                <a:cs typeface="Lato" panose="020F0502020204030203" pitchFamily="34" charset="0"/>
              </a:rPr>
              <a:t>trong</a:t>
            </a:r>
            <a:r>
              <a:rPr lang="en-US" sz="2400" i="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i="1" dirty="0" err="1">
                <a:solidFill>
                  <a:srgbClr val="002060"/>
                </a:solidFill>
                <a:latin typeface="Lato" panose="020F0502020204030203" pitchFamily="34" charset="0"/>
                <a:ea typeface="Lato" panose="020F0502020204030203" pitchFamily="34" charset="0"/>
                <a:cs typeface="Lato" panose="020F0502020204030203" pitchFamily="34" charset="0"/>
              </a:rPr>
              <a:t>đó</a:t>
            </a:r>
            <a:r>
              <a:rPr lang="en-US" sz="2400" i="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i="1" dirty="0" err="1">
                <a:solidFill>
                  <a:srgbClr val="002060"/>
                </a:solidFill>
                <a:latin typeface="Lato" panose="020F0502020204030203" pitchFamily="34" charset="0"/>
                <a:ea typeface="Lato" panose="020F0502020204030203" pitchFamily="34" charset="0"/>
                <a:cs typeface="Lato" panose="020F0502020204030203" pitchFamily="34" charset="0"/>
              </a:rPr>
              <a:t>tất</a:t>
            </a:r>
            <a:r>
              <a:rPr lang="en-US" sz="2400" i="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i="1" dirty="0" err="1">
                <a:solidFill>
                  <a:srgbClr val="002060"/>
                </a:solidFill>
                <a:latin typeface="Lato" panose="020F0502020204030203" pitchFamily="34" charset="0"/>
                <a:ea typeface="Lato" panose="020F0502020204030203" pitchFamily="34" charset="0"/>
                <a:cs typeface="Lato" panose="020F0502020204030203" pitchFamily="34" charset="0"/>
              </a:rPr>
              <a:t>cả</a:t>
            </a:r>
            <a:r>
              <a:rPr lang="en-US" sz="2400" i="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i="1" dirty="0" err="1">
                <a:solidFill>
                  <a:srgbClr val="002060"/>
                </a:solidFill>
                <a:latin typeface="Lato" panose="020F0502020204030203" pitchFamily="34" charset="0"/>
                <a:ea typeface="Lato" panose="020F0502020204030203" pitchFamily="34" charset="0"/>
                <a:cs typeface="Lato" panose="020F0502020204030203" pitchFamily="34" charset="0"/>
              </a:rPr>
              <a:t>các</a:t>
            </a:r>
            <a:r>
              <a:rPr lang="en-US" sz="2400" i="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i="1" dirty="0" err="1">
                <a:solidFill>
                  <a:srgbClr val="002060"/>
                </a:solidFill>
                <a:latin typeface="Lato" panose="020F0502020204030203" pitchFamily="34" charset="0"/>
                <a:ea typeface="Lato" panose="020F0502020204030203" pitchFamily="34" charset="0"/>
                <a:cs typeface="Lato" panose="020F0502020204030203" pitchFamily="34" charset="0"/>
              </a:rPr>
              <a:t>thao</a:t>
            </a:r>
            <a:r>
              <a:rPr lang="en-US" sz="2400" i="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i="1" dirty="0" err="1">
                <a:solidFill>
                  <a:srgbClr val="002060"/>
                </a:solidFill>
                <a:latin typeface="Lato" panose="020F0502020204030203" pitchFamily="34" charset="0"/>
                <a:ea typeface="Lato" panose="020F0502020204030203" pitchFamily="34" charset="0"/>
                <a:cs typeface="Lato" panose="020F0502020204030203" pitchFamily="34" charset="0"/>
              </a:rPr>
              <a:t>tác</a:t>
            </a:r>
            <a:r>
              <a:rPr lang="en-US" sz="2400" i="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i="1" dirty="0" err="1">
                <a:solidFill>
                  <a:srgbClr val="002060"/>
                </a:solidFill>
                <a:latin typeface="Lato" panose="020F0502020204030203" pitchFamily="34" charset="0"/>
                <a:ea typeface="Lato" panose="020F0502020204030203" pitchFamily="34" charset="0"/>
                <a:cs typeface="Lato" panose="020F0502020204030203" pitchFamily="34" charset="0"/>
              </a:rPr>
              <a:t>đều</a:t>
            </a:r>
            <a:r>
              <a:rPr lang="en-US" sz="2400" i="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i="1" dirty="0" err="1">
                <a:solidFill>
                  <a:srgbClr val="002060"/>
                </a:solidFill>
                <a:latin typeface="Lato" panose="020F0502020204030203" pitchFamily="34" charset="0"/>
                <a:ea typeface="Lato" panose="020F0502020204030203" pitchFamily="34" charset="0"/>
                <a:cs typeface="Lato" panose="020F0502020204030203" pitchFamily="34" charset="0"/>
              </a:rPr>
              <a:t>được</a:t>
            </a:r>
            <a:r>
              <a:rPr lang="en-US" sz="2400" i="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i="1" dirty="0" err="1">
                <a:solidFill>
                  <a:srgbClr val="002060"/>
                </a:solidFill>
                <a:latin typeface="Lato" panose="020F0502020204030203" pitchFamily="34" charset="0"/>
                <a:ea typeface="Lato" panose="020F0502020204030203" pitchFamily="34" charset="0"/>
                <a:cs typeface="Lato" panose="020F0502020204030203" pitchFamily="34" charset="0"/>
              </a:rPr>
              <a:t>thực</a:t>
            </a:r>
            <a:r>
              <a:rPr lang="en-US" sz="2400" i="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i="1" dirty="0" err="1">
                <a:solidFill>
                  <a:srgbClr val="002060"/>
                </a:solidFill>
                <a:latin typeface="Lato" panose="020F0502020204030203" pitchFamily="34" charset="0"/>
                <a:ea typeface="Lato" panose="020F0502020204030203" pitchFamily="34" charset="0"/>
                <a:cs typeface="Lato" panose="020F0502020204030203" pitchFamily="34" charset="0"/>
              </a:rPr>
              <a:t>hiện</a:t>
            </a:r>
            <a:r>
              <a:rPr lang="en-US" sz="2400" i="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i="1" dirty="0" err="1">
                <a:solidFill>
                  <a:srgbClr val="002060"/>
                </a:solidFill>
                <a:latin typeface="Lato" panose="020F0502020204030203" pitchFamily="34" charset="0"/>
                <a:ea typeface="Lato" panose="020F0502020204030203" pitchFamily="34" charset="0"/>
                <a:cs typeface="Lato" panose="020F0502020204030203" pitchFamily="34" charset="0"/>
              </a:rPr>
              <a:t>với</a:t>
            </a:r>
            <a:r>
              <a:rPr lang="en-US" sz="2400" i="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i="1" dirty="0" err="1">
                <a:solidFill>
                  <a:srgbClr val="002060"/>
                </a:solidFill>
                <a:latin typeface="Lato" panose="020F0502020204030203" pitchFamily="34" charset="0"/>
                <a:ea typeface="Lato" panose="020F0502020204030203" pitchFamily="34" charset="0"/>
                <a:cs typeface="Lato" panose="020F0502020204030203" pitchFamily="34" charset="0"/>
              </a:rPr>
              <a:t>thời</a:t>
            </a:r>
            <a:r>
              <a:rPr lang="en-US" sz="2400" i="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i="1" dirty="0" err="1">
                <a:solidFill>
                  <a:srgbClr val="002060"/>
                </a:solidFill>
                <a:latin typeface="Lato" panose="020F0502020204030203" pitchFamily="34" charset="0"/>
                <a:ea typeface="Lato" panose="020F0502020204030203" pitchFamily="34" charset="0"/>
                <a:cs typeface="Lato" panose="020F0502020204030203" pitchFamily="34" charset="0"/>
              </a:rPr>
              <a:t>gian</a:t>
            </a:r>
            <a:r>
              <a:rPr lang="en-US" sz="2400" i="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i="1" dirty="0">
                <a:solidFill>
                  <a:schemeClr val="accent1">
                    <a:lumMod val="75000"/>
                    <a:lumOff val="25000"/>
                  </a:schemeClr>
                </a:solidFill>
                <a:latin typeface="Lato" panose="020F0502020204030203" pitchFamily="34" charset="0"/>
                <a:ea typeface="Lato" panose="020F0502020204030203" pitchFamily="34" charset="0"/>
                <a:cs typeface="Lato" panose="020F0502020204030203" pitchFamily="34" charset="0"/>
              </a:rPr>
              <a:t>O</a:t>
            </a:r>
            <a:r>
              <a:rPr lang="en-US" sz="2400" dirty="0">
                <a:solidFill>
                  <a:schemeClr val="accent1">
                    <a:lumMod val="75000"/>
                    <a:lumOff val="25000"/>
                  </a:schemeClr>
                </a:solidFill>
                <a:latin typeface="Lato" panose="020F0502020204030203" pitchFamily="34" charset="0"/>
                <a:ea typeface="Lato" panose="020F0502020204030203" pitchFamily="34" charset="0"/>
                <a:cs typeface="Lato" panose="020F0502020204030203" pitchFamily="34" charset="0"/>
              </a:rPr>
              <a:t>(</a:t>
            </a:r>
            <a:r>
              <a:rPr lang="en-US" sz="2400" i="1" dirty="0">
                <a:solidFill>
                  <a:schemeClr val="accent1">
                    <a:lumMod val="75000"/>
                    <a:lumOff val="25000"/>
                  </a:schemeClr>
                </a:solidFill>
                <a:latin typeface="Lato" panose="020F0502020204030203" pitchFamily="34" charset="0"/>
                <a:ea typeface="Lato" panose="020F0502020204030203" pitchFamily="34" charset="0"/>
                <a:cs typeface="Lato" panose="020F0502020204030203" pitchFamily="34" charset="0"/>
              </a:rPr>
              <a:t>h</a:t>
            </a:r>
            <a:r>
              <a:rPr lang="en-US" sz="2400" dirty="0">
                <a:solidFill>
                  <a:schemeClr val="accent1">
                    <a:lumMod val="75000"/>
                    <a:lumOff val="25000"/>
                  </a:schemeClr>
                </a:solidFill>
                <a:latin typeface="Lato" panose="020F0502020204030203" pitchFamily="34" charset="0"/>
                <a:ea typeface="Lato" panose="020F0502020204030203" pitchFamily="34" charset="0"/>
                <a:cs typeface="Lato" panose="020F0502020204030203" pitchFamily="34" charset="0"/>
              </a:rPr>
              <a:t>)</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i="1" dirty="0" err="1">
                <a:solidFill>
                  <a:srgbClr val="002060"/>
                </a:solidFill>
                <a:latin typeface="Lato" panose="020F0502020204030203" pitchFamily="34" charset="0"/>
                <a:ea typeface="Lato" panose="020F0502020204030203" pitchFamily="34" charset="0"/>
                <a:cs typeface="Lato" panose="020F0502020204030203" pitchFamily="34" charset="0"/>
              </a:rPr>
              <a:t>trong</a:t>
            </a:r>
            <a:r>
              <a:rPr lang="en-US" sz="2400" i="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i="1" dirty="0" err="1">
                <a:solidFill>
                  <a:srgbClr val="002060"/>
                </a:solidFill>
                <a:latin typeface="Lato" panose="020F0502020204030203" pitchFamily="34" charset="0"/>
                <a:ea typeface="Lato" panose="020F0502020204030203" pitchFamily="34" charset="0"/>
                <a:cs typeface="Lato" panose="020F0502020204030203" pitchFamily="34" charset="0"/>
              </a:rPr>
              <a:t>đó</a:t>
            </a:r>
            <a:r>
              <a:rPr lang="en-US" sz="2400" i="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i="1" dirty="0">
                <a:solidFill>
                  <a:schemeClr val="accent1">
                    <a:lumMod val="75000"/>
                    <a:lumOff val="25000"/>
                  </a:schemeClr>
                </a:solidFill>
                <a:latin typeface="Lato" panose="020F0502020204030203" pitchFamily="34" charset="0"/>
                <a:ea typeface="Lato" panose="020F0502020204030203" pitchFamily="34" charset="0"/>
                <a:cs typeface="Lato" panose="020F0502020204030203" pitchFamily="34" charset="0"/>
              </a:rPr>
              <a:t>h </a:t>
            </a:r>
            <a:r>
              <a:rPr lang="en-US" sz="2400" i="1" dirty="0" err="1">
                <a:solidFill>
                  <a:schemeClr val="accent1">
                    <a:lumMod val="75000"/>
                    <a:lumOff val="25000"/>
                  </a:schemeClr>
                </a:solidFill>
                <a:latin typeface="Lato" panose="020F0502020204030203" pitchFamily="34" charset="0"/>
                <a:ea typeface="Lato" panose="020F0502020204030203" pitchFamily="34" charset="0"/>
                <a:cs typeface="Lato" panose="020F0502020204030203" pitchFamily="34" charset="0"/>
              </a:rPr>
              <a:t>là</a:t>
            </a:r>
            <a:r>
              <a:rPr lang="en-US" sz="2400" i="1" dirty="0">
                <a:solidFill>
                  <a:schemeClr val="accent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2400" i="1" dirty="0" err="1">
                <a:solidFill>
                  <a:schemeClr val="accent1">
                    <a:lumMod val="75000"/>
                    <a:lumOff val="25000"/>
                  </a:schemeClr>
                </a:solidFill>
                <a:latin typeface="Lato" panose="020F0502020204030203" pitchFamily="34" charset="0"/>
                <a:ea typeface="Lato" panose="020F0502020204030203" pitchFamily="34" charset="0"/>
                <a:cs typeface="Lato" panose="020F0502020204030203" pitchFamily="34" charset="0"/>
              </a:rPr>
              <a:t>chiều</a:t>
            </a:r>
            <a:r>
              <a:rPr lang="en-US" sz="2400" i="1" dirty="0">
                <a:solidFill>
                  <a:schemeClr val="accent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2400" i="1" dirty="0" err="1">
                <a:solidFill>
                  <a:schemeClr val="accent1">
                    <a:lumMod val="75000"/>
                    <a:lumOff val="25000"/>
                  </a:schemeClr>
                </a:solidFill>
                <a:latin typeface="Lato" panose="020F0502020204030203" pitchFamily="34" charset="0"/>
                <a:ea typeface="Lato" panose="020F0502020204030203" pitchFamily="34" charset="0"/>
                <a:cs typeface="Lato" panose="020F0502020204030203" pitchFamily="34" charset="0"/>
              </a:rPr>
              <a:t>cao</a:t>
            </a:r>
            <a:r>
              <a:rPr lang="en-US" sz="2400" i="1" dirty="0">
                <a:solidFill>
                  <a:schemeClr val="accent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2400" i="1" dirty="0" err="1">
                <a:solidFill>
                  <a:schemeClr val="accent1">
                    <a:lumMod val="75000"/>
                    <a:lumOff val="25000"/>
                  </a:schemeClr>
                </a:solidFill>
                <a:latin typeface="Lato" panose="020F0502020204030203" pitchFamily="34" charset="0"/>
                <a:ea typeface="Lato" panose="020F0502020204030203" pitchFamily="34" charset="0"/>
                <a:cs typeface="Lato" panose="020F0502020204030203" pitchFamily="34" charset="0"/>
              </a:rPr>
              <a:t>của</a:t>
            </a:r>
            <a:r>
              <a:rPr lang="en-US" sz="2400" i="1" dirty="0">
                <a:solidFill>
                  <a:schemeClr val="accent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2400" i="1" dirty="0" err="1">
                <a:solidFill>
                  <a:schemeClr val="accent1">
                    <a:lumMod val="75000"/>
                    <a:lumOff val="25000"/>
                  </a:schemeClr>
                </a:solidFill>
                <a:latin typeface="Lato" panose="020F0502020204030203" pitchFamily="34" charset="0"/>
                <a:ea typeface="Lato" panose="020F0502020204030203" pitchFamily="34" charset="0"/>
                <a:cs typeface="Lato" panose="020F0502020204030203" pitchFamily="34" charset="0"/>
              </a:rPr>
              <a:t>cây</a:t>
            </a:r>
            <a:r>
              <a:rPr lang="en-US" sz="2400" i="1" dirty="0">
                <a:solidFill>
                  <a:schemeClr val="accent1">
                    <a:lumMod val="75000"/>
                    <a:lumOff val="25000"/>
                  </a:schemeClr>
                </a:solidFill>
                <a:latin typeface="Lato" panose="020F0502020204030203" pitchFamily="34" charset="0"/>
                <a:ea typeface="Lato" panose="020F0502020204030203" pitchFamily="34" charset="0"/>
                <a:cs typeface="Lato" panose="020F0502020204030203" pitchFamily="34" charset="0"/>
              </a:rPr>
              <a:t>.</a:t>
            </a:r>
            <a:endParaRPr lang="en-US" sz="2400" dirty="0">
              <a:solidFill>
                <a:schemeClr val="accent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Tree>
    <p:custDataLst>
      <p:tags r:id="rId1"/>
    </p:custDataLst>
    <p:extLst>
      <p:ext uri="{BB962C8B-B14F-4D97-AF65-F5344CB8AC3E}">
        <p14:creationId xmlns:p14="http://schemas.microsoft.com/office/powerpoint/2010/main" val="549598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vi-VN" sz="3600" dirty="0"/>
              <a:t>1. </a:t>
            </a:r>
            <a:r>
              <a:rPr lang="en-US" sz="3600" dirty="0"/>
              <a:t>ĐỊNH NGHĨA</a:t>
            </a:r>
          </a:p>
        </p:txBody>
      </p:sp>
      <p:sp>
        <p:nvSpPr>
          <p:cNvPr id="3" name="Content Placeholder 2">
            <a:extLst>
              <a:ext uri="{FF2B5EF4-FFF2-40B4-BE49-F238E27FC236}">
                <a16:creationId xmlns:a16="http://schemas.microsoft.com/office/drawing/2014/main" id="{56C16A36-F4A8-1DE1-F2DA-802DCA1A4BD6}"/>
              </a:ext>
            </a:extLst>
          </p:cNvPr>
          <p:cNvSpPr>
            <a:spLocks noGrp="1"/>
          </p:cNvSpPr>
          <p:nvPr>
            <p:ph type="body" sz="quarter" idx="13"/>
          </p:nvPr>
        </p:nvSpPr>
        <p:spPr/>
        <p:txBody>
          <a:bodyPr/>
          <a:lstStyle/>
          <a:p>
            <a:pPr marL="342900" indent="-342900">
              <a:buFont typeface="Wingdings" panose="05000000000000000000" pitchFamily="2" charset="2"/>
              <a:buChar char="§"/>
            </a:pPr>
            <a:r>
              <a:rPr lang="en-US" sz="2400" dirty="0" err="1">
                <a:solidFill>
                  <a:srgbClr val="002060"/>
                </a:solidFill>
              </a:rPr>
              <a:t>Tính</a:t>
            </a:r>
            <a:r>
              <a:rPr lang="en-US" sz="2400" dirty="0">
                <a:solidFill>
                  <a:srgbClr val="002060"/>
                </a:solidFill>
              </a:rPr>
              <a:t> </a:t>
            </a:r>
            <a:r>
              <a:rPr lang="en-US" sz="2400" dirty="0" err="1">
                <a:solidFill>
                  <a:srgbClr val="002060"/>
                </a:solidFill>
              </a:rPr>
              <a:t>chất</a:t>
            </a:r>
            <a:r>
              <a:rPr lang="en-US" sz="2400" dirty="0">
                <a:solidFill>
                  <a:srgbClr val="002060"/>
                </a:solidFill>
              </a:rPr>
              <a:t> BST </a:t>
            </a:r>
            <a:r>
              <a:rPr lang="en-US" dirty="0"/>
              <a:t>:</a:t>
            </a:r>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27</a:t>
            </a:fld>
            <a:endParaRPr lang="vi-VN"/>
          </a:p>
        </p:txBody>
      </p:sp>
      <p:sp>
        <p:nvSpPr>
          <p:cNvPr id="4" name="Content Placeholder 14">
            <a:extLst>
              <a:ext uri="{FF2B5EF4-FFF2-40B4-BE49-F238E27FC236}">
                <a16:creationId xmlns:a16="http://schemas.microsoft.com/office/drawing/2014/main" id="{F0668E32-A906-18C2-3DBA-4C686D33B044}"/>
              </a:ext>
            </a:extLst>
          </p:cNvPr>
          <p:cNvSpPr txBox="1">
            <a:spLocks/>
          </p:cNvSpPr>
          <p:nvPr/>
        </p:nvSpPr>
        <p:spPr>
          <a:xfrm>
            <a:off x="846667" y="1407459"/>
            <a:ext cx="10515600" cy="5257800"/>
          </a:xfrm>
          <a:prstGeom prst="rect">
            <a:avLst/>
          </a:prstGeom>
        </p:spPr>
        <p:txBody>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120000"/>
              </a:lnSpc>
              <a:defRPr/>
            </a:pPr>
            <a:r>
              <a:rPr lang="vi-VN" dirty="0">
                <a:latin typeface="Lato" panose="020F0502020204030203" pitchFamily="34" charset="0"/>
                <a:ea typeface="Lato" panose="020F0502020204030203" pitchFamily="34" charset="0"/>
                <a:cs typeface="Lato" panose="020F0502020204030203" pitchFamily="34" charset="0"/>
              </a:rPr>
              <a:t>Giả sử x là gốc của một cây con:</a:t>
            </a:r>
          </a:p>
          <a:p>
            <a:pPr lvl="2" algn="just">
              <a:lnSpc>
                <a:spcPct val="120000"/>
              </a:lnSpc>
              <a:buSzPct val="80000"/>
              <a:defRPr/>
            </a:pPr>
            <a:r>
              <a:rPr lang="vi-VN" sz="2400" dirty="0">
                <a:latin typeface="Lato" panose="020F0502020204030203" pitchFamily="34" charset="0"/>
                <a:ea typeface="Lato" panose="020F0502020204030203" pitchFamily="34" charset="0"/>
                <a:cs typeface="Lato" panose="020F0502020204030203" pitchFamily="34" charset="0"/>
              </a:rPr>
              <a:t>y thuộc cây con trái của x: key(y) &lt; key(x).</a:t>
            </a:r>
          </a:p>
          <a:p>
            <a:pPr lvl="2" algn="just">
              <a:lnSpc>
                <a:spcPct val="120000"/>
              </a:lnSpc>
              <a:buSzPct val="80000"/>
              <a:defRPr/>
            </a:pPr>
            <a:r>
              <a:rPr lang="vi-VN" sz="2400" dirty="0">
                <a:latin typeface="Lato" panose="020F0502020204030203" pitchFamily="34" charset="0"/>
                <a:ea typeface="Lato" panose="020F0502020204030203" pitchFamily="34" charset="0"/>
                <a:cs typeface="Lato" panose="020F0502020204030203" pitchFamily="34" charset="0"/>
              </a:rPr>
              <a:t>y thuộc cây con phải của x: key(y) &gt; key(x).</a:t>
            </a:r>
          </a:p>
          <a:p>
            <a:pPr lvl="1" algn="just">
              <a:lnSpc>
                <a:spcPct val="120000"/>
              </a:lnSpc>
              <a:defRPr/>
            </a:pPr>
            <a:r>
              <a:rPr lang="vi-VN" dirty="0">
                <a:latin typeface="Lato" panose="020F0502020204030203" pitchFamily="34" charset="0"/>
                <a:ea typeface="Lato" panose="020F0502020204030203" pitchFamily="34" charset="0"/>
                <a:cs typeface="Lato" panose="020F0502020204030203" pitchFamily="34" charset="0"/>
              </a:rPr>
              <a:t>(Tất cả các khoá của các nút trong cây con trái (phải) của x đều nhỏ hơn (lớn hơn) khoá của x.)</a:t>
            </a:r>
          </a:p>
          <a:p>
            <a:pPr lvl="1" algn="just">
              <a:lnSpc>
                <a:spcPct val="120000"/>
              </a:lnSpc>
              <a:defRPr/>
            </a:pPr>
            <a:endParaRPr lang="en-US" b="1" dirty="0">
              <a:solidFill>
                <a:srgbClr val="1B02AE"/>
              </a:solidFill>
              <a:latin typeface="Lato" panose="020F0502020204030203" pitchFamily="34" charset="0"/>
              <a:ea typeface="Lato" panose="020F0502020204030203" pitchFamily="34" charset="0"/>
              <a:cs typeface="Lato" panose="020F0502020204030203" pitchFamily="34" charset="0"/>
            </a:endParaRPr>
          </a:p>
          <a:p>
            <a:pPr lvl="1" algn="just">
              <a:lnSpc>
                <a:spcPct val="120000"/>
              </a:lnSpc>
              <a:defRPr/>
            </a:pPr>
            <a:endParaRPr lang="en-US" b="1" dirty="0">
              <a:solidFill>
                <a:srgbClr val="1B02AE"/>
              </a:solidFill>
              <a:latin typeface="Lato" panose="020F0502020204030203" pitchFamily="34" charset="0"/>
              <a:ea typeface="Lato" panose="020F0502020204030203" pitchFamily="34" charset="0"/>
              <a:cs typeface="Lato" panose="020F0502020204030203" pitchFamily="34" charset="0"/>
            </a:endParaRPr>
          </a:p>
          <a:p>
            <a:pPr lvl="1" algn="just">
              <a:lnSpc>
                <a:spcPct val="120000"/>
              </a:lnSpc>
              <a:defRPr/>
            </a:pPr>
            <a:endParaRPr lang="en-US" b="1" dirty="0">
              <a:solidFill>
                <a:srgbClr val="1B02AE"/>
              </a:solidFill>
              <a:latin typeface="Lato" panose="020F0502020204030203" pitchFamily="34" charset="0"/>
              <a:ea typeface="Lato" panose="020F0502020204030203" pitchFamily="34" charset="0"/>
              <a:cs typeface="Lato" panose="020F0502020204030203" pitchFamily="34" charset="0"/>
            </a:endParaRPr>
          </a:p>
          <a:p>
            <a:pPr marL="182880" lvl="1" indent="0" algn="just">
              <a:lnSpc>
                <a:spcPct val="120000"/>
              </a:lnSpc>
              <a:buNone/>
              <a:defRPr/>
            </a:pPr>
            <a:r>
              <a:rPr lang="vi-VN" b="1" dirty="0">
                <a:solidFill>
                  <a:srgbClr val="1B02AE"/>
                </a:solidFill>
                <a:latin typeface="Lato" panose="020F0502020204030203" pitchFamily="34" charset="0"/>
                <a:ea typeface="Lato" panose="020F0502020204030203" pitchFamily="34" charset="0"/>
                <a:cs typeface="Lato" panose="020F0502020204030203" pitchFamily="34" charset="0"/>
              </a:rPr>
              <a:t> </a:t>
            </a:r>
          </a:p>
        </p:txBody>
      </p:sp>
      <p:sp>
        <p:nvSpPr>
          <p:cNvPr id="10" name="Oval 6">
            <a:extLst>
              <a:ext uri="{FF2B5EF4-FFF2-40B4-BE49-F238E27FC236}">
                <a16:creationId xmlns:a16="http://schemas.microsoft.com/office/drawing/2014/main" id="{C05F6A6A-621E-059D-DBEA-73288485EA7E}"/>
              </a:ext>
            </a:extLst>
          </p:cNvPr>
          <p:cNvSpPr>
            <a:spLocks noChangeArrowheads="1"/>
          </p:cNvSpPr>
          <p:nvPr/>
        </p:nvSpPr>
        <p:spPr bwMode="auto">
          <a:xfrm>
            <a:off x="5834065" y="4396580"/>
            <a:ext cx="350837" cy="330200"/>
          </a:xfrm>
          <a:prstGeom prst="ellipse">
            <a:avLst/>
          </a:prstGeom>
          <a:solidFill>
            <a:schemeClr val="accent6"/>
          </a:solidFill>
          <a:ln w="25400">
            <a:solidFill>
              <a:schemeClr val="accent1">
                <a:lumMod val="75000"/>
              </a:schemeClr>
            </a:solidFill>
            <a:round/>
            <a:headEnd type="none" w="sm" len="sm"/>
            <a:tailEnd type="none" w="sm" len="sm"/>
          </a:ln>
          <a:effectLst/>
        </p:spPr>
        <p:txBody>
          <a:bodyPr wrap="none" anchor="ctr"/>
          <a:lstStyle/>
          <a:p>
            <a:pPr eaLnBrk="0" hangingPunct="0">
              <a:defRPr/>
            </a:pPr>
            <a:endParaRPr lang="en-US">
              <a:solidFill>
                <a:srgbClr val="FFFF00"/>
              </a:solidFill>
              <a:latin typeface="Lato" panose="020F0502020204030203" pitchFamily="34" charset="0"/>
              <a:ea typeface="Lato" panose="020F0502020204030203" pitchFamily="34" charset="0"/>
              <a:cs typeface="Lato" panose="020F0502020204030203" pitchFamily="34" charset="0"/>
            </a:endParaRPr>
          </a:p>
        </p:txBody>
      </p:sp>
      <p:sp>
        <p:nvSpPr>
          <p:cNvPr id="11" name="Isosceles Triangle 10">
            <a:extLst>
              <a:ext uri="{FF2B5EF4-FFF2-40B4-BE49-F238E27FC236}">
                <a16:creationId xmlns:a16="http://schemas.microsoft.com/office/drawing/2014/main" id="{DACB970D-75C1-5CD2-B637-273E4D925802}"/>
              </a:ext>
            </a:extLst>
          </p:cNvPr>
          <p:cNvSpPr>
            <a:spLocks noChangeArrowheads="1"/>
          </p:cNvSpPr>
          <p:nvPr/>
        </p:nvSpPr>
        <p:spPr bwMode="auto">
          <a:xfrm>
            <a:off x="5346701" y="5234780"/>
            <a:ext cx="609600" cy="762000"/>
          </a:xfrm>
          <a:prstGeom prst="triangle">
            <a:avLst>
              <a:gd name="adj" fmla="val 50000"/>
            </a:avLst>
          </a:prstGeom>
          <a:solidFill>
            <a:schemeClr val="accent1"/>
          </a:solidFill>
          <a:ln w="9525" algn="ctr">
            <a:solidFill>
              <a:schemeClr val="tx1"/>
            </a:solidFill>
            <a:round/>
            <a:headEnd/>
            <a:tailEnd/>
          </a:ln>
        </p:spPr>
        <p:txBody>
          <a:bodyPr/>
          <a:lstStyle/>
          <a:p>
            <a:pPr eaLnBrk="0" hangingPunct="0"/>
            <a:endParaRPr lang="en-US">
              <a:solidFill>
                <a:srgbClr val="FFFF00"/>
              </a:solidFill>
              <a:latin typeface="Lato" panose="020F0502020204030203" pitchFamily="34" charset="0"/>
              <a:ea typeface="Lato" panose="020F0502020204030203" pitchFamily="34" charset="0"/>
              <a:cs typeface="Lato" panose="020F0502020204030203" pitchFamily="34" charset="0"/>
            </a:endParaRPr>
          </a:p>
        </p:txBody>
      </p:sp>
      <p:sp>
        <p:nvSpPr>
          <p:cNvPr id="12" name="Text Box 4">
            <a:extLst>
              <a:ext uri="{FF2B5EF4-FFF2-40B4-BE49-F238E27FC236}">
                <a16:creationId xmlns:a16="http://schemas.microsoft.com/office/drawing/2014/main" id="{D014F8BB-1054-3DC7-5D18-29DE9E036BA3}"/>
              </a:ext>
            </a:extLst>
          </p:cNvPr>
          <p:cNvSpPr txBox="1">
            <a:spLocks noChangeArrowheads="1"/>
          </p:cNvSpPr>
          <p:nvPr/>
        </p:nvSpPr>
        <p:spPr bwMode="auto">
          <a:xfrm>
            <a:off x="5867401" y="4038600"/>
            <a:ext cx="244475" cy="369332"/>
          </a:xfrm>
          <a:prstGeom prst="rect">
            <a:avLst/>
          </a:prstGeom>
          <a:noFill/>
          <a:ln w="25400">
            <a:noFill/>
            <a:miter lim="800000"/>
            <a:headEnd type="none" w="sm" len="sm"/>
            <a:tailEnd type="none" w="sm" len="sm"/>
          </a:ln>
        </p:spPr>
        <p:txBody>
          <a:bodyPr>
            <a:spAutoFit/>
          </a:bodyPr>
          <a:lstStyle/>
          <a:p>
            <a:pPr algn="ctr" eaLnBrk="0" hangingPunct="0">
              <a:spcBef>
                <a:spcPct val="50000"/>
              </a:spcBef>
            </a:pPr>
            <a:r>
              <a:rPr lang="en-AU" i="1" dirty="0">
                <a:latin typeface="Lato" panose="020F0502020204030203" pitchFamily="34" charset="0"/>
                <a:ea typeface="Lato" panose="020F0502020204030203" pitchFamily="34" charset="0"/>
                <a:cs typeface="Lato" panose="020F0502020204030203" pitchFamily="34" charset="0"/>
              </a:rPr>
              <a:t>x</a:t>
            </a:r>
          </a:p>
        </p:txBody>
      </p:sp>
      <p:sp>
        <p:nvSpPr>
          <p:cNvPr id="13" name="Oval 9">
            <a:extLst>
              <a:ext uri="{FF2B5EF4-FFF2-40B4-BE49-F238E27FC236}">
                <a16:creationId xmlns:a16="http://schemas.microsoft.com/office/drawing/2014/main" id="{ED3715AD-DB8B-6755-47D7-3EEF8D37B29D}"/>
              </a:ext>
            </a:extLst>
          </p:cNvPr>
          <p:cNvSpPr>
            <a:spLocks noChangeArrowheads="1"/>
          </p:cNvSpPr>
          <p:nvPr/>
        </p:nvSpPr>
        <p:spPr bwMode="auto">
          <a:xfrm>
            <a:off x="5499102" y="5082380"/>
            <a:ext cx="320675" cy="330200"/>
          </a:xfrm>
          <a:prstGeom prst="ellipse">
            <a:avLst/>
          </a:prstGeom>
          <a:solidFill>
            <a:schemeClr val="accent6"/>
          </a:solidFill>
          <a:ln w="25400">
            <a:solidFill>
              <a:schemeClr val="accent1">
                <a:lumMod val="75000"/>
              </a:schemeClr>
            </a:solidFill>
            <a:round/>
            <a:headEnd type="none" w="sm" len="sm"/>
            <a:tailEnd type="none" w="sm" len="sm"/>
          </a:ln>
          <a:effectLst/>
        </p:spPr>
        <p:txBody>
          <a:bodyPr wrap="none" anchor="ctr"/>
          <a:lstStyle/>
          <a:p>
            <a:pPr eaLnBrk="0" hangingPunct="0">
              <a:defRPr/>
            </a:pPr>
            <a:endParaRPr lang="en-US">
              <a:solidFill>
                <a:srgbClr val="FFFF00"/>
              </a:solidFill>
              <a:latin typeface="Lato" panose="020F0502020204030203" pitchFamily="34" charset="0"/>
              <a:ea typeface="Lato" panose="020F0502020204030203" pitchFamily="34" charset="0"/>
              <a:cs typeface="Lato" panose="020F0502020204030203" pitchFamily="34" charset="0"/>
            </a:endParaRPr>
          </a:p>
        </p:txBody>
      </p:sp>
      <p:cxnSp>
        <p:nvCxnSpPr>
          <p:cNvPr id="14" name="Straight Connector 13">
            <a:extLst>
              <a:ext uri="{FF2B5EF4-FFF2-40B4-BE49-F238E27FC236}">
                <a16:creationId xmlns:a16="http://schemas.microsoft.com/office/drawing/2014/main" id="{CE663BF9-A99B-9B7E-DE54-4D065AEF300C}"/>
              </a:ext>
            </a:extLst>
          </p:cNvPr>
          <p:cNvCxnSpPr>
            <a:cxnSpLocks noChangeShapeType="1"/>
            <a:stCxn id="10" idx="3"/>
            <a:endCxn id="13" idx="0"/>
          </p:cNvCxnSpPr>
          <p:nvPr/>
        </p:nvCxnSpPr>
        <p:spPr bwMode="auto">
          <a:xfrm rot="5400000">
            <a:off x="5571333" y="4767262"/>
            <a:ext cx="403225" cy="227012"/>
          </a:xfrm>
          <a:prstGeom prst="line">
            <a:avLst/>
          </a:prstGeom>
          <a:noFill/>
          <a:ln w="28575" algn="ctr">
            <a:solidFill>
              <a:srgbClr val="00FFFF"/>
            </a:solidFill>
            <a:round/>
            <a:headEnd/>
            <a:tailEnd/>
          </a:ln>
        </p:spPr>
      </p:cxnSp>
      <p:cxnSp>
        <p:nvCxnSpPr>
          <p:cNvPr id="15" name="Straight Connector 14">
            <a:extLst>
              <a:ext uri="{FF2B5EF4-FFF2-40B4-BE49-F238E27FC236}">
                <a16:creationId xmlns:a16="http://schemas.microsoft.com/office/drawing/2014/main" id="{AA21E0B5-C160-7CF7-7C5B-0B220CCDA52A}"/>
              </a:ext>
            </a:extLst>
          </p:cNvPr>
          <p:cNvCxnSpPr>
            <a:cxnSpLocks noChangeShapeType="1"/>
            <a:stCxn id="10" idx="5"/>
            <a:endCxn id="17" idx="0"/>
          </p:cNvCxnSpPr>
          <p:nvPr/>
        </p:nvCxnSpPr>
        <p:spPr bwMode="auto">
          <a:xfrm rot="16200000" flipH="1">
            <a:off x="6072189" y="4741068"/>
            <a:ext cx="403225" cy="279400"/>
          </a:xfrm>
          <a:prstGeom prst="line">
            <a:avLst/>
          </a:prstGeom>
          <a:noFill/>
          <a:ln w="28575" algn="ctr">
            <a:solidFill>
              <a:srgbClr val="00FFFF"/>
            </a:solidFill>
            <a:round/>
            <a:headEnd/>
            <a:tailEnd/>
          </a:ln>
        </p:spPr>
      </p:cxnSp>
      <p:sp>
        <p:nvSpPr>
          <p:cNvPr id="16" name="Isosceles Triangle 15">
            <a:extLst>
              <a:ext uri="{FF2B5EF4-FFF2-40B4-BE49-F238E27FC236}">
                <a16:creationId xmlns:a16="http://schemas.microsoft.com/office/drawing/2014/main" id="{B2205609-58E0-04C8-F0DA-57BA818B18D2}"/>
              </a:ext>
            </a:extLst>
          </p:cNvPr>
          <p:cNvSpPr>
            <a:spLocks noChangeArrowheads="1"/>
          </p:cNvSpPr>
          <p:nvPr/>
        </p:nvSpPr>
        <p:spPr bwMode="auto">
          <a:xfrm>
            <a:off x="6108701" y="5234780"/>
            <a:ext cx="609600" cy="762000"/>
          </a:xfrm>
          <a:prstGeom prst="triangle">
            <a:avLst>
              <a:gd name="adj" fmla="val 50000"/>
            </a:avLst>
          </a:prstGeom>
          <a:solidFill>
            <a:schemeClr val="accent1"/>
          </a:solidFill>
          <a:ln w="9525" algn="ctr">
            <a:solidFill>
              <a:schemeClr val="tx1"/>
            </a:solidFill>
            <a:round/>
            <a:headEnd/>
            <a:tailEnd/>
          </a:ln>
        </p:spPr>
        <p:txBody>
          <a:bodyPr/>
          <a:lstStyle/>
          <a:p>
            <a:pPr eaLnBrk="0" hangingPunct="0"/>
            <a:endParaRPr lang="en-US">
              <a:solidFill>
                <a:srgbClr val="FFFF00"/>
              </a:solidFill>
              <a:latin typeface="Lato" panose="020F0502020204030203" pitchFamily="34" charset="0"/>
              <a:ea typeface="Lato" panose="020F0502020204030203" pitchFamily="34" charset="0"/>
              <a:cs typeface="Lato" panose="020F0502020204030203" pitchFamily="34" charset="0"/>
            </a:endParaRPr>
          </a:p>
        </p:txBody>
      </p:sp>
      <p:sp>
        <p:nvSpPr>
          <p:cNvPr id="17" name="Oval 12">
            <a:extLst>
              <a:ext uri="{FF2B5EF4-FFF2-40B4-BE49-F238E27FC236}">
                <a16:creationId xmlns:a16="http://schemas.microsoft.com/office/drawing/2014/main" id="{4881A8BB-C615-53F5-3809-84B0CD865399}"/>
              </a:ext>
            </a:extLst>
          </p:cNvPr>
          <p:cNvSpPr>
            <a:spLocks noChangeArrowheads="1"/>
          </p:cNvSpPr>
          <p:nvPr/>
        </p:nvSpPr>
        <p:spPr bwMode="auto">
          <a:xfrm>
            <a:off x="6261101" y="5082380"/>
            <a:ext cx="304800" cy="330200"/>
          </a:xfrm>
          <a:prstGeom prst="ellipse">
            <a:avLst/>
          </a:prstGeom>
          <a:solidFill>
            <a:schemeClr val="accent6"/>
          </a:solidFill>
          <a:ln w="25400">
            <a:solidFill>
              <a:schemeClr val="accent1">
                <a:lumMod val="75000"/>
              </a:schemeClr>
            </a:solidFill>
            <a:round/>
            <a:headEnd type="none" w="sm" len="sm"/>
            <a:tailEnd type="none" w="sm" len="sm"/>
          </a:ln>
          <a:effectLst/>
        </p:spPr>
        <p:txBody>
          <a:bodyPr wrap="none" anchor="ctr"/>
          <a:lstStyle/>
          <a:p>
            <a:pPr eaLnBrk="0" hangingPunct="0">
              <a:defRPr/>
            </a:pPr>
            <a:endParaRPr lang="en-US">
              <a:solidFill>
                <a:srgbClr val="FFFF00"/>
              </a:solidFill>
              <a:latin typeface="Lato" panose="020F0502020204030203" pitchFamily="34" charset="0"/>
              <a:ea typeface="Lato" panose="020F0502020204030203" pitchFamily="34" charset="0"/>
              <a:cs typeface="Lato" panose="020F0502020204030203" pitchFamily="34" charset="0"/>
            </a:endParaRPr>
          </a:p>
        </p:txBody>
      </p:sp>
      <p:sp>
        <p:nvSpPr>
          <p:cNvPr id="18" name="TextBox 17">
            <a:extLst>
              <a:ext uri="{FF2B5EF4-FFF2-40B4-BE49-F238E27FC236}">
                <a16:creationId xmlns:a16="http://schemas.microsoft.com/office/drawing/2014/main" id="{55814AB9-FACE-2DB9-DDAE-F4D51443D73A}"/>
              </a:ext>
            </a:extLst>
          </p:cNvPr>
          <p:cNvSpPr txBox="1">
            <a:spLocks noChangeArrowheads="1"/>
          </p:cNvSpPr>
          <p:nvPr/>
        </p:nvSpPr>
        <p:spPr bwMode="auto">
          <a:xfrm>
            <a:off x="1750171" y="4880768"/>
            <a:ext cx="3240932" cy="1015663"/>
          </a:xfrm>
          <a:prstGeom prst="rect">
            <a:avLst/>
          </a:prstGeom>
          <a:noFill/>
          <a:ln w="9525">
            <a:noFill/>
            <a:miter lim="800000"/>
            <a:headEnd/>
            <a:tailEnd/>
          </a:ln>
        </p:spPr>
        <p:txBody>
          <a:bodyPr wrap="square">
            <a:spAutoFit/>
          </a:bodyPr>
          <a:lstStyle/>
          <a:p>
            <a:pPr eaLnBrk="0" hangingPunct="0"/>
            <a:r>
              <a:rPr lang="en-US" sz="2000" dirty="0" err="1">
                <a:latin typeface="Lato" panose="020F0502020204030203" pitchFamily="34" charset="0"/>
                <a:ea typeface="Lato" panose="020F0502020204030203" pitchFamily="34" charset="0"/>
                <a:cs typeface="Lato" panose="020F0502020204030203" pitchFamily="34" charset="0"/>
              </a:rPr>
              <a:t>Mọi</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nút</a:t>
            </a:r>
            <a:r>
              <a:rPr lang="en-US" sz="2000" dirty="0">
                <a:latin typeface="Lato" panose="020F0502020204030203" pitchFamily="34" charset="0"/>
                <a:ea typeface="Lato" panose="020F0502020204030203" pitchFamily="34" charset="0"/>
                <a:cs typeface="Lato" panose="020F0502020204030203" pitchFamily="34" charset="0"/>
              </a:rPr>
              <a:t> </a:t>
            </a:r>
            <a:r>
              <a:rPr lang="en-US" sz="2000" i="1" dirty="0">
                <a:latin typeface="Lato" panose="020F0502020204030203" pitchFamily="34" charset="0"/>
                <a:ea typeface="Lato" panose="020F0502020204030203" pitchFamily="34" charset="0"/>
                <a:cs typeface="Lato" panose="020F0502020204030203" pitchFamily="34" charset="0"/>
              </a:rPr>
              <a:t>y</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trong</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cây</a:t>
            </a:r>
            <a:r>
              <a:rPr lang="en-US" sz="2000" dirty="0">
                <a:latin typeface="Lato" panose="020F0502020204030203" pitchFamily="34" charset="0"/>
                <a:ea typeface="Lato" panose="020F0502020204030203" pitchFamily="34" charset="0"/>
                <a:cs typeface="Lato" panose="020F0502020204030203" pitchFamily="34" charset="0"/>
              </a:rPr>
              <a:t> con </a:t>
            </a:r>
            <a:r>
              <a:rPr lang="en-US" sz="2000" dirty="0" err="1">
                <a:latin typeface="Lato" panose="020F0502020204030203" pitchFamily="34" charset="0"/>
                <a:ea typeface="Lato" panose="020F0502020204030203" pitchFamily="34" charset="0"/>
                <a:cs typeface="Lato" panose="020F0502020204030203" pitchFamily="34" charset="0"/>
              </a:rPr>
              <a:t>trái</a:t>
            </a:r>
            <a:r>
              <a:rPr lang="en-US" sz="2000" dirty="0">
                <a:latin typeface="Lato" panose="020F0502020204030203" pitchFamily="34" charset="0"/>
                <a:ea typeface="Lato" panose="020F0502020204030203" pitchFamily="34" charset="0"/>
                <a:cs typeface="Lato" panose="020F0502020204030203" pitchFamily="34" charset="0"/>
              </a:rPr>
              <a:t> </a:t>
            </a:r>
          </a:p>
          <a:p>
            <a:pPr eaLnBrk="0" hangingPunct="0"/>
            <a:r>
              <a:rPr lang="en-US" sz="2000" dirty="0" err="1">
                <a:latin typeface="Lato" panose="020F0502020204030203" pitchFamily="34" charset="0"/>
                <a:ea typeface="Lato" panose="020F0502020204030203" pitchFamily="34" charset="0"/>
                <a:cs typeface="Lato" panose="020F0502020204030203" pitchFamily="34" charset="0"/>
              </a:rPr>
              <a:t>đều</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có</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a:solidFill>
                  <a:srgbClr val="1B02AE"/>
                </a:solidFill>
                <a:latin typeface="Lato" panose="020F0502020204030203" pitchFamily="34" charset="0"/>
                <a:ea typeface="Lato" panose="020F0502020204030203" pitchFamily="34" charset="0"/>
                <a:cs typeface="Lato" panose="020F0502020204030203" pitchFamily="34" charset="0"/>
              </a:rPr>
              <a:t>key(</a:t>
            </a:r>
            <a:r>
              <a:rPr lang="en-US" sz="2000" i="1" dirty="0">
                <a:solidFill>
                  <a:srgbClr val="1B02AE"/>
                </a:solidFill>
                <a:latin typeface="Lato" panose="020F0502020204030203" pitchFamily="34" charset="0"/>
                <a:ea typeface="Lato" panose="020F0502020204030203" pitchFamily="34" charset="0"/>
                <a:cs typeface="Lato" panose="020F0502020204030203" pitchFamily="34" charset="0"/>
              </a:rPr>
              <a:t>y</a:t>
            </a:r>
            <a:r>
              <a:rPr lang="en-US" sz="2000" dirty="0">
                <a:solidFill>
                  <a:srgbClr val="1B02AE"/>
                </a:solidFill>
                <a:latin typeface="Lato" panose="020F0502020204030203" pitchFamily="34" charset="0"/>
                <a:ea typeface="Lato" panose="020F0502020204030203" pitchFamily="34" charset="0"/>
                <a:cs typeface="Lato" panose="020F0502020204030203" pitchFamily="34" charset="0"/>
              </a:rPr>
              <a:t>) &lt; key(</a:t>
            </a:r>
            <a:r>
              <a:rPr lang="en-US" sz="2000" i="1" dirty="0">
                <a:solidFill>
                  <a:srgbClr val="1B02AE"/>
                </a:solidFill>
                <a:latin typeface="Lato" panose="020F0502020204030203" pitchFamily="34" charset="0"/>
                <a:ea typeface="Lato" panose="020F0502020204030203" pitchFamily="34" charset="0"/>
                <a:cs typeface="Lato" panose="020F0502020204030203" pitchFamily="34" charset="0"/>
              </a:rPr>
              <a:t>x</a:t>
            </a:r>
            <a:r>
              <a:rPr lang="en-US" sz="2000" dirty="0">
                <a:solidFill>
                  <a:srgbClr val="1B02AE"/>
                </a:solidFill>
                <a:latin typeface="Lato" panose="020F0502020204030203" pitchFamily="34" charset="0"/>
                <a:ea typeface="Lato" panose="020F0502020204030203" pitchFamily="34" charset="0"/>
                <a:cs typeface="Lato" panose="020F0502020204030203" pitchFamily="34" charset="0"/>
              </a:rPr>
              <a:t>) </a:t>
            </a:r>
          </a:p>
        </p:txBody>
      </p:sp>
      <p:sp>
        <p:nvSpPr>
          <p:cNvPr id="19" name="Rounded Rectangular Callout 12">
            <a:extLst>
              <a:ext uri="{FF2B5EF4-FFF2-40B4-BE49-F238E27FC236}">
                <a16:creationId xmlns:a16="http://schemas.microsoft.com/office/drawing/2014/main" id="{C72BAF34-FBF0-620A-17E2-EBD8ED9F77AA}"/>
              </a:ext>
            </a:extLst>
          </p:cNvPr>
          <p:cNvSpPr>
            <a:spLocks noChangeArrowheads="1"/>
          </p:cNvSpPr>
          <p:nvPr/>
        </p:nvSpPr>
        <p:spPr bwMode="auto">
          <a:xfrm>
            <a:off x="1585576" y="4561680"/>
            <a:ext cx="3395157" cy="1325563"/>
          </a:xfrm>
          <a:prstGeom prst="wedgeRoundRectCallout">
            <a:avLst>
              <a:gd name="adj1" fmla="val 74097"/>
              <a:gd name="adj2" fmla="val 45477"/>
              <a:gd name="adj3" fmla="val 16667"/>
            </a:avLst>
          </a:prstGeom>
          <a:noFill/>
          <a:ln w="9525" algn="ctr">
            <a:solidFill>
              <a:srgbClr val="FF0000"/>
            </a:solidFill>
            <a:round/>
            <a:headEnd/>
            <a:tailEnd/>
          </a:ln>
        </p:spPr>
        <p:txBody>
          <a:bodyPr/>
          <a:lstStyle/>
          <a:p>
            <a:pPr eaLnBrk="0" hangingPunct="0"/>
            <a:endParaRPr lang="en-US">
              <a:solidFill>
                <a:schemeClr val="accent6"/>
              </a:solidFill>
              <a:latin typeface="Lato" panose="020F0502020204030203" pitchFamily="34" charset="0"/>
              <a:ea typeface="Lato" panose="020F0502020204030203" pitchFamily="34" charset="0"/>
              <a:cs typeface="Lato" panose="020F0502020204030203" pitchFamily="34" charset="0"/>
            </a:endParaRPr>
          </a:p>
        </p:txBody>
      </p:sp>
      <p:sp>
        <p:nvSpPr>
          <p:cNvPr id="20" name="TextBox 19">
            <a:extLst>
              <a:ext uri="{FF2B5EF4-FFF2-40B4-BE49-F238E27FC236}">
                <a16:creationId xmlns:a16="http://schemas.microsoft.com/office/drawing/2014/main" id="{526A2FD4-D717-2E89-7504-F1B89F8F2D14}"/>
              </a:ext>
            </a:extLst>
          </p:cNvPr>
          <p:cNvSpPr txBox="1">
            <a:spLocks noChangeArrowheads="1"/>
          </p:cNvSpPr>
          <p:nvPr/>
        </p:nvSpPr>
        <p:spPr bwMode="auto">
          <a:xfrm>
            <a:off x="7200900" y="4880768"/>
            <a:ext cx="3404681" cy="707886"/>
          </a:xfrm>
          <a:prstGeom prst="rect">
            <a:avLst/>
          </a:prstGeom>
          <a:noFill/>
          <a:ln w="9525">
            <a:noFill/>
            <a:miter lim="800000"/>
            <a:headEnd/>
            <a:tailEnd/>
          </a:ln>
        </p:spPr>
        <p:txBody>
          <a:bodyPr wrap="square">
            <a:spAutoFit/>
          </a:bodyPr>
          <a:lstStyle/>
          <a:p>
            <a:pPr eaLnBrk="0" hangingPunct="0"/>
            <a:r>
              <a:rPr lang="en-US" sz="2000" dirty="0" err="1">
                <a:latin typeface="Lato" panose="020F0502020204030203" pitchFamily="34" charset="0"/>
                <a:ea typeface="Lato" panose="020F0502020204030203" pitchFamily="34" charset="0"/>
                <a:cs typeface="Lato" panose="020F0502020204030203" pitchFamily="34" charset="0"/>
              </a:rPr>
              <a:t>Mọi</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nút</a:t>
            </a:r>
            <a:r>
              <a:rPr lang="en-US" sz="2000" dirty="0">
                <a:latin typeface="Lato" panose="020F0502020204030203" pitchFamily="34" charset="0"/>
                <a:ea typeface="Lato" panose="020F0502020204030203" pitchFamily="34" charset="0"/>
                <a:cs typeface="Lato" panose="020F0502020204030203" pitchFamily="34" charset="0"/>
              </a:rPr>
              <a:t> </a:t>
            </a:r>
            <a:r>
              <a:rPr lang="en-US" sz="2000" i="1" dirty="0">
                <a:latin typeface="Lato" panose="020F0502020204030203" pitchFamily="34" charset="0"/>
                <a:ea typeface="Lato" panose="020F0502020204030203" pitchFamily="34" charset="0"/>
                <a:cs typeface="Lato" panose="020F0502020204030203" pitchFamily="34" charset="0"/>
              </a:rPr>
              <a:t>y</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trong</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cây</a:t>
            </a:r>
            <a:r>
              <a:rPr lang="en-US" sz="2000" dirty="0">
                <a:latin typeface="Lato" panose="020F0502020204030203" pitchFamily="34" charset="0"/>
                <a:ea typeface="Lato" panose="020F0502020204030203" pitchFamily="34" charset="0"/>
                <a:cs typeface="Lato" panose="020F0502020204030203" pitchFamily="34" charset="0"/>
              </a:rPr>
              <a:t> con </a:t>
            </a:r>
            <a:r>
              <a:rPr lang="en-US" sz="2000" dirty="0" err="1">
                <a:latin typeface="Lato" panose="020F0502020204030203" pitchFamily="34" charset="0"/>
                <a:ea typeface="Lato" panose="020F0502020204030203" pitchFamily="34" charset="0"/>
                <a:cs typeface="Lato" panose="020F0502020204030203" pitchFamily="34" charset="0"/>
              </a:rPr>
              <a:t>phải</a:t>
            </a:r>
            <a:r>
              <a:rPr lang="en-US" sz="2000" dirty="0">
                <a:latin typeface="Lato" panose="020F0502020204030203" pitchFamily="34" charset="0"/>
                <a:ea typeface="Lato" panose="020F0502020204030203" pitchFamily="34" charset="0"/>
                <a:cs typeface="Lato" panose="020F0502020204030203" pitchFamily="34" charset="0"/>
              </a:rPr>
              <a:t> </a:t>
            </a:r>
          </a:p>
          <a:p>
            <a:pPr eaLnBrk="0" hangingPunct="0"/>
            <a:r>
              <a:rPr lang="en-US" sz="2000" dirty="0" err="1">
                <a:latin typeface="Lato" panose="020F0502020204030203" pitchFamily="34" charset="0"/>
                <a:ea typeface="Lato" panose="020F0502020204030203" pitchFamily="34" charset="0"/>
                <a:cs typeface="Lato" panose="020F0502020204030203" pitchFamily="34" charset="0"/>
              </a:rPr>
              <a:t>đều</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có</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a:solidFill>
                  <a:srgbClr val="1B02AE"/>
                </a:solidFill>
                <a:latin typeface="Lato" panose="020F0502020204030203" pitchFamily="34" charset="0"/>
                <a:ea typeface="Lato" panose="020F0502020204030203" pitchFamily="34" charset="0"/>
                <a:cs typeface="Lato" panose="020F0502020204030203" pitchFamily="34" charset="0"/>
              </a:rPr>
              <a:t>key(</a:t>
            </a:r>
            <a:r>
              <a:rPr lang="en-US" sz="2000" i="1" dirty="0">
                <a:solidFill>
                  <a:srgbClr val="1B02AE"/>
                </a:solidFill>
                <a:latin typeface="Lato" panose="020F0502020204030203" pitchFamily="34" charset="0"/>
                <a:ea typeface="Lato" panose="020F0502020204030203" pitchFamily="34" charset="0"/>
                <a:cs typeface="Lato" panose="020F0502020204030203" pitchFamily="34" charset="0"/>
              </a:rPr>
              <a:t>y</a:t>
            </a:r>
            <a:r>
              <a:rPr lang="en-US" sz="2000" dirty="0">
                <a:solidFill>
                  <a:srgbClr val="1B02AE"/>
                </a:solidFill>
                <a:latin typeface="Lato" panose="020F0502020204030203" pitchFamily="34" charset="0"/>
                <a:ea typeface="Lato" panose="020F0502020204030203" pitchFamily="34" charset="0"/>
                <a:cs typeface="Lato" panose="020F0502020204030203" pitchFamily="34" charset="0"/>
              </a:rPr>
              <a:t>) &gt; key(</a:t>
            </a:r>
            <a:r>
              <a:rPr lang="en-US" sz="2000" i="1" dirty="0">
                <a:solidFill>
                  <a:srgbClr val="1B02AE"/>
                </a:solidFill>
                <a:latin typeface="Lato" panose="020F0502020204030203" pitchFamily="34" charset="0"/>
                <a:ea typeface="Lato" panose="020F0502020204030203" pitchFamily="34" charset="0"/>
                <a:cs typeface="Lato" panose="020F0502020204030203" pitchFamily="34" charset="0"/>
              </a:rPr>
              <a:t>x</a:t>
            </a:r>
            <a:r>
              <a:rPr lang="en-US" sz="2000" dirty="0">
                <a:solidFill>
                  <a:srgbClr val="1B02AE"/>
                </a:solidFill>
                <a:latin typeface="Lato" panose="020F0502020204030203" pitchFamily="34" charset="0"/>
                <a:ea typeface="Lato" panose="020F0502020204030203" pitchFamily="34" charset="0"/>
                <a:cs typeface="Lato" panose="020F0502020204030203" pitchFamily="34" charset="0"/>
              </a:rPr>
              <a:t>) </a:t>
            </a:r>
          </a:p>
        </p:txBody>
      </p:sp>
      <p:sp>
        <p:nvSpPr>
          <p:cNvPr id="21" name="Rounded Rectangular Callout 15">
            <a:extLst>
              <a:ext uri="{FF2B5EF4-FFF2-40B4-BE49-F238E27FC236}">
                <a16:creationId xmlns:a16="http://schemas.microsoft.com/office/drawing/2014/main" id="{E11771B2-DA2F-CC8E-BD53-F18FE1BAE2C6}"/>
              </a:ext>
            </a:extLst>
          </p:cNvPr>
          <p:cNvSpPr>
            <a:spLocks noChangeArrowheads="1"/>
          </p:cNvSpPr>
          <p:nvPr/>
        </p:nvSpPr>
        <p:spPr bwMode="auto">
          <a:xfrm>
            <a:off x="7200899" y="4449762"/>
            <a:ext cx="3404681" cy="1447800"/>
          </a:xfrm>
          <a:prstGeom prst="wedgeRoundRectCallout">
            <a:avLst>
              <a:gd name="adj1" fmla="val -75602"/>
              <a:gd name="adj2" fmla="val 46639"/>
              <a:gd name="adj3" fmla="val 16667"/>
            </a:avLst>
          </a:prstGeom>
          <a:noFill/>
          <a:ln w="9525" algn="ctr">
            <a:solidFill>
              <a:srgbClr val="FF0000"/>
            </a:solidFill>
            <a:round/>
            <a:headEnd/>
            <a:tailEnd/>
          </a:ln>
        </p:spPr>
        <p:txBody>
          <a:bodyPr/>
          <a:lstStyle/>
          <a:p>
            <a:pPr eaLnBrk="0" hangingPunct="0"/>
            <a:endParaRPr lang="en-US">
              <a:solidFill>
                <a:schemeClr val="accent6"/>
              </a:solidFill>
              <a:latin typeface="Lato" panose="020F0502020204030203" pitchFamily="34" charset="0"/>
              <a:ea typeface="Lato" panose="020F0502020204030203" pitchFamily="34" charset="0"/>
              <a:cs typeface="Lato" panose="020F0502020204030203" pitchFamily="34" charset="0"/>
            </a:endParaRPr>
          </a:p>
        </p:txBody>
      </p:sp>
    </p:spTree>
    <p:custDataLst>
      <p:tags r:id="rId1"/>
    </p:custDataLst>
    <p:extLst>
      <p:ext uri="{BB962C8B-B14F-4D97-AF65-F5344CB8AC3E}">
        <p14:creationId xmlns:p14="http://schemas.microsoft.com/office/powerpoint/2010/main" val="240928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ox(in)">
                                      <p:cBhvr>
                                        <p:cTn id="10" dur="500"/>
                                        <p:tgtEl>
                                          <p:spTgt spid="11"/>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ox(in)">
                                      <p:cBhvr>
                                        <p:cTn id="13" dur="500"/>
                                        <p:tgtEl>
                                          <p:spTgt spid="12"/>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ox(in)">
                                      <p:cBhvr>
                                        <p:cTn id="16" dur="500"/>
                                        <p:tgtEl>
                                          <p:spTgt spid="13"/>
                                        </p:tgtEl>
                                      </p:cBhvr>
                                    </p:animEffect>
                                  </p:childTnLst>
                                </p:cTn>
                              </p:par>
                              <p:par>
                                <p:cTn id="17" presetID="4" presetClass="entr" presetSubtype="16"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box(in)">
                                      <p:cBhvr>
                                        <p:cTn id="19" dur="500"/>
                                        <p:tgtEl>
                                          <p:spTgt spid="14"/>
                                        </p:tgtEl>
                                      </p:cBhvr>
                                    </p:animEffect>
                                  </p:childTnLst>
                                </p:cTn>
                              </p:par>
                              <p:par>
                                <p:cTn id="20" presetID="4" presetClass="entr" presetSubtype="16"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ox(in)">
                                      <p:cBhvr>
                                        <p:cTn id="22" dur="500"/>
                                        <p:tgtEl>
                                          <p:spTgt spid="15"/>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ox(in)">
                                      <p:cBhvr>
                                        <p:cTn id="25" dur="500"/>
                                        <p:tgtEl>
                                          <p:spTgt spid="16"/>
                                        </p:tgtEl>
                                      </p:cBhvr>
                                    </p:animEffect>
                                  </p:childTnLst>
                                </p:cTn>
                              </p:par>
                              <p:par>
                                <p:cTn id="26" presetID="4" presetClass="entr" presetSubtype="16"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box(in)">
                                      <p:cBhvr>
                                        <p:cTn id="28" dur="500"/>
                                        <p:tgtEl>
                                          <p:spTgt spid="17"/>
                                        </p:tgtEl>
                                      </p:cBhvr>
                                    </p:animEffect>
                                  </p:childTnLst>
                                </p:cTn>
                              </p:par>
                              <p:par>
                                <p:cTn id="29" presetID="4" presetClass="entr" presetSubtype="16"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box(in)">
                                      <p:cBhvr>
                                        <p:cTn id="31" dur="500"/>
                                        <p:tgtEl>
                                          <p:spTgt spid="18"/>
                                        </p:tgtEl>
                                      </p:cBhvr>
                                    </p:animEffect>
                                  </p:childTnLst>
                                </p:cTn>
                              </p:par>
                              <p:par>
                                <p:cTn id="32" presetID="4" presetClass="entr" presetSubtype="16"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box(in)">
                                      <p:cBhvr>
                                        <p:cTn id="34" dur="500"/>
                                        <p:tgtEl>
                                          <p:spTgt spid="19"/>
                                        </p:tgtEl>
                                      </p:cBhvr>
                                    </p:animEffect>
                                  </p:childTnLst>
                                </p:cTn>
                              </p:par>
                              <p:par>
                                <p:cTn id="35" presetID="4" presetClass="entr" presetSubtype="16"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box(in)">
                                      <p:cBhvr>
                                        <p:cTn id="37" dur="500"/>
                                        <p:tgtEl>
                                          <p:spTgt spid="20"/>
                                        </p:tgtEl>
                                      </p:cBhvr>
                                    </p:animEffect>
                                  </p:childTnLst>
                                </p:cTn>
                              </p:par>
                              <p:par>
                                <p:cTn id="38" presetID="4" presetClass="entr" presetSubtype="16"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box(in)">
                                      <p:cBhvr>
                                        <p:cTn id="4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13" grpId="0" animBg="1"/>
      <p:bldP spid="16" grpId="0" animBg="1"/>
      <p:bldP spid="17" grpId="0" animBg="1"/>
      <p:bldP spid="18" grpId="0"/>
      <p:bldP spid="19" grpId="0" animBg="1"/>
      <p:bldP spid="20" grpId="0"/>
      <p:bldP spid="2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vi-VN" sz="3600" dirty="0">
                <a:cs typeface="Arial" panose="020B0604020202020204" pitchFamily="34" charset="0"/>
              </a:rPr>
              <a:t>1. </a:t>
            </a:r>
            <a:r>
              <a:rPr lang="en-US" sz="3600" dirty="0">
                <a:cs typeface="Arial" panose="020B0604020202020204" pitchFamily="34" charset="0"/>
              </a:rPr>
              <a:t>ĐỊNH NGHĨA</a:t>
            </a:r>
          </a:p>
        </p:txBody>
      </p:sp>
      <p:sp>
        <p:nvSpPr>
          <p:cNvPr id="3" name="Text Placeholder 2">
            <a:extLst>
              <a:ext uri="{FF2B5EF4-FFF2-40B4-BE49-F238E27FC236}">
                <a16:creationId xmlns:a16="http://schemas.microsoft.com/office/drawing/2014/main" id="{718C0DD0-604A-2614-328E-D0A4D6F6439E}"/>
              </a:ext>
            </a:extLst>
          </p:cNvPr>
          <p:cNvSpPr>
            <a:spLocks noGrp="1"/>
          </p:cNvSpPr>
          <p:nvPr>
            <p:ph type="body" sz="quarter" idx="13"/>
          </p:nvPr>
        </p:nvSpPr>
        <p:spPr/>
        <p:txBody>
          <a:bodyPr/>
          <a:lstStyle/>
          <a:p>
            <a:endParaRPr lang="en-US"/>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28</a:t>
            </a:fld>
            <a:endParaRPr lang="vi-VN"/>
          </a:p>
        </p:txBody>
      </p:sp>
      <p:sp>
        <p:nvSpPr>
          <p:cNvPr id="6" name="Text Box 3">
            <a:extLst>
              <a:ext uri="{FF2B5EF4-FFF2-40B4-BE49-F238E27FC236}">
                <a16:creationId xmlns:a16="http://schemas.microsoft.com/office/drawing/2014/main" id="{A39F9214-3B3B-DF2D-AF29-E1A332B601A0}"/>
              </a:ext>
            </a:extLst>
          </p:cNvPr>
          <p:cNvSpPr txBox="1">
            <a:spLocks noChangeArrowheads="1"/>
          </p:cNvSpPr>
          <p:nvPr/>
        </p:nvSpPr>
        <p:spPr bwMode="auto">
          <a:xfrm>
            <a:off x="3657600" y="2209800"/>
            <a:ext cx="609600" cy="369332"/>
          </a:xfrm>
          <a:prstGeom prst="rect">
            <a:avLst/>
          </a:prstGeom>
          <a:noFill/>
          <a:ln w="25400">
            <a:noFill/>
            <a:miter lim="800000"/>
            <a:headEnd type="none" w="sm" len="sm"/>
            <a:tailEnd type="none" w="sm" len="sm"/>
          </a:ln>
        </p:spPr>
        <p:txBody>
          <a:bodyPr>
            <a:spAutoFit/>
          </a:bodyPr>
          <a:lstStyle/>
          <a:p>
            <a:pPr algn="ctr" eaLnBrk="0" hangingPunct="0">
              <a:spcBef>
                <a:spcPct val="50000"/>
              </a:spcBef>
            </a:pPr>
            <a:r>
              <a:rPr lang="en-AU" dirty="0"/>
              <a:t>31</a:t>
            </a:r>
          </a:p>
        </p:txBody>
      </p:sp>
      <p:sp>
        <p:nvSpPr>
          <p:cNvPr id="7" name="Text Box 4">
            <a:extLst>
              <a:ext uri="{FF2B5EF4-FFF2-40B4-BE49-F238E27FC236}">
                <a16:creationId xmlns:a16="http://schemas.microsoft.com/office/drawing/2014/main" id="{A8A0490F-C6BE-01FB-CEFE-9703869D82A8}"/>
              </a:ext>
            </a:extLst>
          </p:cNvPr>
          <p:cNvSpPr txBox="1">
            <a:spLocks noChangeArrowheads="1"/>
          </p:cNvSpPr>
          <p:nvPr/>
        </p:nvSpPr>
        <p:spPr bwMode="auto">
          <a:xfrm>
            <a:off x="5791200" y="1447800"/>
            <a:ext cx="609600" cy="369332"/>
          </a:xfrm>
          <a:prstGeom prst="rect">
            <a:avLst/>
          </a:prstGeom>
          <a:noFill/>
          <a:ln w="25400">
            <a:noFill/>
            <a:miter lim="800000"/>
            <a:headEnd type="none" w="sm" len="sm"/>
            <a:tailEnd type="none" w="sm" len="sm"/>
          </a:ln>
        </p:spPr>
        <p:txBody>
          <a:bodyPr>
            <a:spAutoFit/>
          </a:bodyPr>
          <a:lstStyle/>
          <a:p>
            <a:pPr algn="ctr" eaLnBrk="0" hangingPunct="0">
              <a:spcBef>
                <a:spcPct val="50000"/>
              </a:spcBef>
            </a:pPr>
            <a:r>
              <a:rPr lang="en-AU" dirty="0"/>
              <a:t>43</a:t>
            </a:r>
          </a:p>
        </p:txBody>
      </p:sp>
      <p:sp>
        <p:nvSpPr>
          <p:cNvPr id="8" name="Text Box 5">
            <a:extLst>
              <a:ext uri="{FF2B5EF4-FFF2-40B4-BE49-F238E27FC236}">
                <a16:creationId xmlns:a16="http://schemas.microsoft.com/office/drawing/2014/main" id="{2F0A4C77-7B49-6D61-F6DF-2BCC6D6EA858}"/>
              </a:ext>
            </a:extLst>
          </p:cNvPr>
          <p:cNvSpPr txBox="1">
            <a:spLocks noChangeArrowheads="1"/>
          </p:cNvSpPr>
          <p:nvPr/>
        </p:nvSpPr>
        <p:spPr bwMode="auto">
          <a:xfrm>
            <a:off x="7848600" y="2209800"/>
            <a:ext cx="609600" cy="369332"/>
          </a:xfrm>
          <a:prstGeom prst="rect">
            <a:avLst/>
          </a:prstGeom>
          <a:noFill/>
          <a:ln w="25400">
            <a:noFill/>
            <a:miter lim="800000"/>
            <a:headEnd type="none" w="sm" len="sm"/>
            <a:tailEnd type="none" w="sm" len="sm"/>
          </a:ln>
        </p:spPr>
        <p:txBody>
          <a:bodyPr>
            <a:spAutoFit/>
          </a:bodyPr>
          <a:lstStyle/>
          <a:p>
            <a:pPr algn="ctr" eaLnBrk="0" hangingPunct="0">
              <a:spcBef>
                <a:spcPct val="50000"/>
              </a:spcBef>
            </a:pPr>
            <a:r>
              <a:rPr lang="en-AU"/>
              <a:t>64</a:t>
            </a:r>
          </a:p>
        </p:txBody>
      </p:sp>
      <p:sp>
        <p:nvSpPr>
          <p:cNvPr id="9" name="Oval 6">
            <a:extLst>
              <a:ext uri="{FF2B5EF4-FFF2-40B4-BE49-F238E27FC236}">
                <a16:creationId xmlns:a16="http://schemas.microsoft.com/office/drawing/2014/main" id="{BFA3AA3B-51A4-4674-2E37-54E78721134B}"/>
              </a:ext>
            </a:extLst>
          </p:cNvPr>
          <p:cNvSpPr>
            <a:spLocks noChangeArrowheads="1"/>
          </p:cNvSpPr>
          <p:nvPr/>
        </p:nvSpPr>
        <p:spPr bwMode="auto">
          <a:xfrm>
            <a:off x="5791200" y="1371600"/>
            <a:ext cx="609600" cy="609600"/>
          </a:xfrm>
          <a:prstGeom prst="ellipse">
            <a:avLst/>
          </a:prstGeom>
          <a:noFill/>
          <a:ln w="25400">
            <a:solidFill>
              <a:srgbClr val="C00000"/>
            </a:solidFill>
            <a:round/>
            <a:headEnd type="none" w="sm" len="sm"/>
            <a:tailEnd type="none" w="sm" len="sm"/>
          </a:ln>
        </p:spPr>
        <p:txBody>
          <a:bodyPr wrap="none" anchor="ctr"/>
          <a:lstStyle/>
          <a:p>
            <a:pPr eaLnBrk="0" hangingPunct="0"/>
            <a:endParaRPr lang="en-US">
              <a:solidFill>
                <a:schemeClr val="accent6"/>
              </a:solidFill>
            </a:endParaRPr>
          </a:p>
        </p:txBody>
      </p:sp>
      <p:sp>
        <p:nvSpPr>
          <p:cNvPr id="22" name="Line 7">
            <a:extLst>
              <a:ext uri="{FF2B5EF4-FFF2-40B4-BE49-F238E27FC236}">
                <a16:creationId xmlns:a16="http://schemas.microsoft.com/office/drawing/2014/main" id="{47F7FCD7-B58A-6ED9-E9FF-27CFB0DBA140}"/>
              </a:ext>
            </a:extLst>
          </p:cNvPr>
          <p:cNvSpPr>
            <a:spLocks noChangeShapeType="1"/>
          </p:cNvSpPr>
          <p:nvPr/>
        </p:nvSpPr>
        <p:spPr bwMode="auto">
          <a:xfrm flipH="1">
            <a:off x="4191000" y="1905000"/>
            <a:ext cx="1676400" cy="304800"/>
          </a:xfrm>
          <a:prstGeom prst="line">
            <a:avLst/>
          </a:prstGeom>
          <a:noFill/>
          <a:ln w="25400">
            <a:solidFill>
              <a:srgbClr val="C00000"/>
            </a:solidFill>
            <a:round/>
            <a:headEnd type="none" w="sm" len="sm"/>
            <a:tailEnd type="none" w="sm" len="sm"/>
          </a:ln>
        </p:spPr>
        <p:txBody>
          <a:bodyPr wrap="none" anchor="ctr"/>
          <a:lstStyle/>
          <a:p>
            <a:endParaRPr lang="en-US">
              <a:solidFill>
                <a:schemeClr val="accent6"/>
              </a:solidFill>
            </a:endParaRPr>
          </a:p>
        </p:txBody>
      </p:sp>
      <p:sp>
        <p:nvSpPr>
          <p:cNvPr id="23" name="Line 8">
            <a:extLst>
              <a:ext uri="{FF2B5EF4-FFF2-40B4-BE49-F238E27FC236}">
                <a16:creationId xmlns:a16="http://schemas.microsoft.com/office/drawing/2014/main" id="{8349458E-F65F-B20E-6045-2A3DD3B25554}"/>
              </a:ext>
            </a:extLst>
          </p:cNvPr>
          <p:cNvSpPr>
            <a:spLocks noChangeShapeType="1"/>
          </p:cNvSpPr>
          <p:nvPr/>
        </p:nvSpPr>
        <p:spPr bwMode="auto">
          <a:xfrm>
            <a:off x="6324600" y="1905000"/>
            <a:ext cx="1524000" cy="381000"/>
          </a:xfrm>
          <a:prstGeom prst="line">
            <a:avLst/>
          </a:prstGeom>
          <a:noFill/>
          <a:ln w="25400">
            <a:solidFill>
              <a:srgbClr val="C00000"/>
            </a:solidFill>
            <a:round/>
            <a:headEnd type="none" w="sm" len="sm"/>
            <a:tailEnd type="none" w="sm" len="sm"/>
          </a:ln>
        </p:spPr>
        <p:txBody>
          <a:bodyPr wrap="none" anchor="ctr"/>
          <a:lstStyle/>
          <a:p>
            <a:endParaRPr lang="en-US">
              <a:solidFill>
                <a:schemeClr val="accent6"/>
              </a:solidFill>
            </a:endParaRPr>
          </a:p>
        </p:txBody>
      </p:sp>
      <p:sp>
        <p:nvSpPr>
          <p:cNvPr id="24" name="Oval 9">
            <a:extLst>
              <a:ext uri="{FF2B5EF4-FFF2-40B4-BE49-F238E27FC236}">
                <a16:creationId xmlns:a16="http://schemas.microsoft.com/office/drawing/2014/main" id="{4FCE7121-35C1-F46E-A2F8-A1088DA77762}"/>
              </a:ext>
            </a:extLst>
          </p:cNvPr>
          <p:cNvSpPr>
            <a:spLocks noChangeArrowheads="1"/>
          </p:cNvSpPr>
          <p:nvPr/>
        </p:nvSpPr>
        <p:spPr bwMode="auto">
          <a:xfrm>
            <a:off x="3657600" y="2133600"/>
            <a:ext cx="609600" cy="609600"/>
          </a:xfrm>
          <a:prstGeom prst="ellipse">
            <a:avLst/>
          </a:prstGeom>
          <a:noFill/>
          <a:ln w="25400">
            <a:solidFill>
              <a:srgbClr val="C00000"/>
            </a:solidFill>
            <a:round/>
            <a:headEnd type="none" w="sm" len="sm"/>
            <a:tailEnd type="none" w="sm" len="sm"/>
          </a:ln>
        </p:spPr>
        <p:txBody>
          <a:bodyPr wrap="none" anchor="ctr"/>
          <a:lstStyle/>
          <a:p>
            <a:pPr eaLnBrk="0" hangingPunct="0"/>
            <a:endParaRPr lang="en-US"/>
          </a:p>
        </p:txBody>
      </p:sp>
      <p:sp>
        <p:nvSpPr>
          <p:cNvPr id="25" name="Line 10">
            <a:extLst>
              <a:ext uri="{FF2B5EF4-FFF2-40B4-BE49-F238E27FC236}">
                <a16:creationId xmlns:a16="http://schemas.microsoft.com/office/drawing/2014/main" id="{B975B2F7-4B26-143F-4DE6-2C805A04A9D8}"/>
              </a:ext>
            </a:extLst>
          </p:cNvPr>
          <p:cNvSpPr>
            <a:spLocks noChangeShapeType="1"/>
          </p:cNvSpPr>
          <p:nvPr/>
        </p:nvSpPr>
        <p:spPr bwMode="auto">
          <a:xfrm flipH="1">
            <a:off x="3048000" y="2667000"/>
            <a:ext cx="685800" cy="381000"/>
          </a:xfrm>
          <a:prstGeom prst="line">
            <a:avLst/>
          </a:prstGeom>
          <a:noFill/>
          <a:ln w="25400">
            <a:solidFill>
              <a:srgbClr val="C00000"/>
            </a:solidFill>
            <a:round/>
            <a:headEnd type="none" w="sm" len="sm"/>
            <a:tailEnd type="none" w="sm" len="sm"/>
          </a:ln>
        </p:spPr>
        <p:txBody>
          <a:bodyPr wrap="none" anchor="ctr"/>
          <a:lstStyle/>
          <a:p>
            <a:endParaRPr lang="en-US">
              <a:solidFill>
                <a:schemeClr val="accent6"/>
              </a:solidFill>
            </a:endParaRPr>
          </a:p>
        </p:txBody>
      </p:sp>
      <p:sp>
        <p:nvSpPr>
          <p:cNvPr id="26" name="Line 11">
            <a:extLst>
              <a:ext uri="{FF2B5EF4-FFF2-40B4-BE49-F238E27FC236}">
                <a16:creationId xmlns:a16="http://schemas.microsoft.com/office/drawing/2014/main" id="{79B43DBA-B10D-3239-69D8-22384BD2FEEB}"/>
              </a:ext>
            </a:extLst>
          </p:cNvPr>
          <p:cNvSpPr>
            <a:spLocks noChangeShapeType="1"/>
          </p:cNvSpPr>
          <p:nvPr/>
        </p:nvSpPr>
        <p:spPr bwMode="auto">
          <a:xfrm>
            <a:off x="4191000" y="2667000"/>
            <a:ext cx="609600" cy="533400"/>
          </a:xfrm>
          <a:prstGeom prst="line">
            <a:avLst/>
          </a:prstGeom>
          <a:noFill/>
          <a:ln w="25400">
            <a:solidFill>
              <a:srgbClr val="C00000"/>
            </a:solidFill>
            <a:round/>
            <a:headEnd type="none" w="sm" len="sm"/>
            <a:tailEnd type="none" w="sm" len="sm"/>
          </a:ln>
        </p:spPr>
        <p:txBody>
          <a:bodyPr wrap="none" anchor="ctr"/>
          <a:lstStyle/>
          <a:p>
            <a:endParaRPr lang="en-US">
              <a:solidFill>
                <a:schemeClr val="accent6"/>
              </a:solidFill>
            </a:endParaRPr>
          </a:p>
        </p:txBody>
      </p:sp>
      <p:sp>
        <p:nvSpPr>
          <p:cNvPr id="27" name="Oval 12">
            <a:extLst>
              <a:ext uri="{FF2B5EF4-FFF2-40B4-BE49-F238E27FC236}">
                <a16:creationId xmlns:a16="http://schemas.microsoft.com/office/drawing/2014/main" id="{0103B6BB-1387-279F-6FFC-574AFC2BAA17}"/>
              </a:ext>
            </a:extLst>
          </p:cNvPr>
          <p:cNvSpPr>
            <a:spLocks noChangeArrowheads="1"/>
          </p:cNvSpPr>
          <p:nvPr/>
        </p:nvSpPr>
        <p:spPr bwMode="auto">
          <a:xfrm>
            <a:off x="7848600" y="2133600"/>
            <a:ext cx="609600" cy="609600"/>
          </a:xfrm>
          <a:prstGeom prst="ellipse">
            <a:avLst/>
          </a:prstGeom>
          <a:noFill/>
          <a:ln w="25400">
            <a:solidFill>
              <a:srgbClr val="C00000"/>
            </a:solidFill>
            <a:round/>
            <a:headEnd type="none" w="sm" len="sm"/>
            <a:tailEnd type="none" w="sm" len="sm"/>
          </a:ln>
        </p:spPr>
        <p:txBody>
          <a:bodyPr wrap="none" anchor="ctr"/>
          <a:lstStyle/>
          <a:p>
            <a:pPr eaLnBrk="0" hangingPunct="0"/>
            <a:endParaRPr lang="en-US">
              <a:solidFill>
                <a:schemeClr val="accent6"/>
              </a:solidFill>
            </a:endParaRPr>
          </a:p>
        </p:txBody>
      </p:sp>
      <p:sp>
        <p:nvSpPr>
          <p:cNvPr id="28" name="Line 13">
            <a:extLst>
              <a:ext uri="{FF2B5EF4-FFF2-40B4-BE49-F238E27FC236}">
                <a16:creationId xmlns:a16="http://schemas.microsoft.com/office/drawing/2014/main" id="{002F30A4-23EA-219C-2EB2-404ABABB7505}"/>
              </a:ext>
            </a:extLst>
          </p:cNvPr>
          <p:cNvSpPr>
            <a:spLocks noChangeShapeType="1"/>
          </p:cNvSpPr>
          <p:nvPr/>
        </p:nvSpPr>
        <p:spPr bwMode="auto">
          <a:xfrm flipH="1">
            <a:off x="7467600" y="2667000"/>
            <a:ext cx="457200" cy="457200"/>
          </a:xfrm>
          <a:prstGeom prst="line">
            <a:avLst/>
          </a:prstGeom>
          <a:noFill/>
          <a:ln w="25400">
            <a:solidFill>
              <a:srgbClr val="C00000"/>
            </a:solidFill>
            <a:round/>
            <a:headEnd type="none" w="sm" len="sm"/>
            <a:tailEnd type="none" w="sm" len="sm"/>
          </a:ln>
        </p:spPr>
        <p:txBody>
          <a:bodyPr wrap="none" anchor="ctr"/>
          <a:lstStyle/>
          <a:p>
            <a:endParaRPr lang="en-US">
              <a:solidFill>
                <a:schemeClr val="accent6"/>
              </a:solidFill>
            </a:endParaRPr>
          </a:p>
        </p:txBody>
      </p:sp>
      <p:sp>
        <p:nvSpPr>
          <p:cNvPr id="29" name="Line 14">
            <a:extLst>
              <a:ext uri="{FF2B5EF4-FFF2-40B4-BE49-F238E27FC236}">
                <a16:creationId xmlns:a16="http://schemas.microsoft.com/office/drawing/2014/main" id="{FFC55D97-31FA-5EFC-3A3C-C20C87136760}"/>
              </a:ext>
            </a:extLst>
          </p:cNvPr>
          <p:cNvSpPr>
            <a:spLocks noChangeShapeType="1"/>
          </p:cNvSpPr>
          <p:nvPr/>
        </p:nvSpPr>
        <p:spPr bwMode="auto">
          <a:xfrm>
            <a:off x="8382000" y="2667000"/>
            <a:ext cx="381000" cy="457200"/>
          </a:xfrm>
          <a:prstGeom prst="line">
            <a:avLst/>
          </a:prstGeom>
          <a:noFill/>
          <a:ln w="25400">
            <a:solidFill>
              <a:srgbClr val="C00000"/>
            </a:solidFill>
            <a:round/>
            <a:headEnd type="none" w="sm" len="sm"/>
            <a:tailEnd type="none" w="sm" len="sm"/>
          </a:ln>
        </p:spPr>
        <p:txBody>
          <a:bodyPr wrap="none" anchor="ctr"/>
          <a:lstStyle/>
          <a:p>
            <a:endParaRPr lang="en-US">
              <a:solidFill>
                <a:schemeClr val="accent6"/>
              </a:solidFill>
            </a:endParaRPr>
          </a:p>
        </p:txBody>
      </p:sp>
      <p:sp>
        <p:nvSpPr>
          <p:cNvPr id="30" name="Text Box 15">
            <a:extLst>
              <a:ext uri="{FF2B5EF4-FFF2-40B4-BE49-F238E27FC236}">
                <a16:creationId xmlns:a16="http://schemas.microsoft.com/office/drawing/2014/main" id="{A0CF0010-7E33-54F8-40CF-3B648B7643D7}"/>
              </a:ext>
            </a:extLst>
          </p:cNvPr>
          <p:cNvSpPr txBox="1">
            <a:spLocks noChangeArrowheads="1"/>
          </p:cNvSpPr>
          <p:nvPr/>
        </p:nvSpPr>
        <p:spPr bwMode="auto">
          <a:xfrm>
            <a:off x="2590800" y="3124200"/>
            <a:ext cx="609600" cy="369332"/>
          </a:xfrm>
          <a:prstGeom prst="rect">
            <a:avLst/>
          </a:prstGeom>
          <a:noFill/>
          <a:ln w="25400">
            <a:noFill/>
            <a:miter lim="800000"/>
            <a:headEnd type="none" w="sm" len="sm"/>
            <a:tailEnd type="none" w="sm" len="sm"/>
          </a:ln>
        </p:spPr>
        <p:txBody>
          <a:bodyPr>
            <a:spAutoFit/>
          </a:bodyPr>
          <a:lstStyle/>
          <a:p>
            <a:pPr algn="ctr" eaLnBrk="0" hangingPunct="0">
              <a:spcBef>
                <a:spcPct val="50000"/>
              </a:spcBef>
            </a:pPr>
            <a:r>
              <a:rPr lang="en-AU" dirty="0"/>
              <a:t>20</a:t>
            </a:r>
          </a:p>
        </p:txBody>
      </p:sp>
      <p:sp>
        <p:nvSpPr>
          <p:cNvPr id="31" name="Oval 16">
            <a:extLst>
              <a:ext uri="{FF2B5EF4-FFF2-40B4-BE49-F238E27FC236}">
                <a16:creationId xmlns:a16="http://schemas.microsoft.com/office/drawing/2014/main" id="{AC765A4B-1951-2259-D3B0-E83B85E1C28B}"/>
              </a:ext>
            </a:extLst>
          </p:cNvPr>
          <p:cNvSpPr>
            <a:spLocks noChangeArrowheads="1"/>
          </p:cNvSpPr>
          <p:nvPr/>
        </p:nvSpPr>
        <p:spPr bwMode="auto">
          <a:xfrm>
            <a:off x="2590800" y="3048000"/>
            <a:ext cx="609600" cy="609600"/>
          </a:xfrm>
          <a:prstGeom prst="ellipse">
            <a:avLst/>
          </a:prstGeom>
          <a:noFill/>
          <a:ln w="25400">
            <a:solidFill>
              <a:srgbClr val="C00000"/>
            </a:solidFill>
            <a:round/>
            <a:headEnd type="none" w="sm" len="sm"/>
            <a:tailEnd type="none" w="sm" len="sm"/>
          </a:ln>
        </p:spPr>
        <p:txBody>
          <a:bodyPr wrap="none" anchor="ctr"/>
          <a:lstStyle/>
          <a:p>
            <a:pPr eaLnBrk="0" hangingPunct="0"/>
            <a:endParaRPr lang="en-US">
              <a:solidFill>
                <a:schemeClr val="accent6"/>
              </a:solidFill>
            </a:endParaRPr>
          </a:p>
        </p:txBody>
      </p:sp>
      <p:sp>
        <p:nvSpPr>
          <p:cNvPr id="32" name="Line 17">
            <a:extLst>
              <a:ext uri="{FF2B5EF4-FFF2-40B4-BE49-F238E27FC236}">
                <a16:creationId xmlns:a16="http://schemas.microsoft.com/office/drawing/2014/main" id="{0ABC7B4A-CD27-630B-01F6-495AEE0B6AE9}"/>
              </a:ext>
            </a:extLst>
          </p:cNvPr>
          <p:cNvSpPr>
            <a:spLocks noChangeShapeType="1"/>
          </p:cNvSpPr>
          <p:nvPr/>
        </p:nvSpPr>
        <p:spPr bwMode="auto">
          <a:xfrm flipH="1">
            <a:off x="2286000" y="3581400"/>
            <a:ext cx="381000" cy="457200"/>
          </a:xfrm>
          <a:prstGeom prst="line">
            <a:avLst/>
          </a:prstGeom>
          <a:noFill/>
          <a:ln w="25400">
            <a:solidFill>
              <a:srgbClr val="C00000"/>
            </a:solidFill>
            <a:round/>
            <a:headEnd type="none" w="sm" len="sm"/>
            <a:tailEnd type="none" w="sm" len="sm"/>
          </a:ln>
        </p:spPr>
        <p:txBody>
          <a:bodyPr wrap="none" anchor="ctr"/>
          <a:lstStyle/>
          <a:p>
            <a:endParaRPr lang="en-US">
              <a:solidFill>
                <a:schemeClr val="accent6"/>
              </a:solidFill>
            </a:endParaRPr>
          </a:p>
        </p:txBody>
      </p:sp>
      <p:sp>
        <p:nvSpPr>
          <p:cNvPr id="33" name="Line 18">
            <a:extLst>
              <a:ext uri="{FF2B5EF4-FFF2-40B4-BE49-F238E27FC236}">
                <a16:creationId xmlns:a16="http://schemas.microsoft.com/office/drawing/2014/main" id="{304DBA89-9F92-C30C-F196-709B964CE13E}"/>
              </a:ext>
            </a:extLst>
          </p:cNvPr>
          <p:cNvSpPr>
            <a:spLocks noChangeShapeType="1"/>
          </p:cNvSpPr>
          <p:nvPr/>
        </p:nvSpPr>
        <p:spPr bwMode="auto">
          <a:xfrm>
            <a:off x="3048000" y="3657600"/>
            <a:ext cx="304800" cy="457200"/>
          </a:xfrm>
          <a:prstGeom prst="line">
            <a:avLst/>
          </a:prstGeom>
          <a:noFill/>
          <a:ln w="25400">
            <a:solidFill>
              <a:srgbClr val="C00000"/>
            </a:solidFill>
            <a:round/>
            <a:headEnd type="none" w="sm" len="sm"/>
            <a:tailEnd type="none" w="sm" len="sm"/>
          </a:ln>
        </p:spPr>
        <p:txBody>
          <a:bodyPr wrap="none" anchor="ctr"/>
          <a:lstStyle/>
          <a:p>
            <a:endParaRPr lang="en-US">
              <a:solidFill>
                <a:schemeClr val="accent6"/>
              </a:solidFill>
            </a:endParaRPr>
          </a:p>
        </p:txBody>
      </p:sp>
      <p:sp>
        <p:nvSpPr>
          <p:cNvPr id="34" name="Text Box 19">
            <a:extLst>
              <a:ext uri="{FF2B5EF4-FFF2-40B4-BE49-F238E27FC236}">
                <a16:creationId xmlns:a16="http://schemas.microsoft.com/office/drawing/2014/main" id="{1F488221-6551-C108-42D8-B8DBCF2BD413}"/>
              </a:ext>
            </a:extLst>
          </p:cNvPr>
          <p:cNvSpPr txBox="1">
            <a:spLocks noChangeArrowheads="1"/>
          </p:cNvSpPr>
          <p:nvPr/>
        </p:nvSpPr>
        <p:spPr bwMode="auto">
          <a:xfrm>
            <a:off x="4724400" y="3200400"/>
            <a:ext cx="609600" cy="369332"/>
          </a:xfrm>
          <a:prstGeom prst="rect">
            <a:avLst/>
          </a:prstGeom>
          <a:noFill/>
          <a:ln w="25400">
            <a:noFill/>
            <a:miter lim="800000"/>
            <a:headEnd type="none" w="sm" len="sm"/>
            <a:tailEnd type="none" w="sm" len="sm"/>
          </a:ln>
        </p:spPr>
        <p:txBody>
          <a:bodyPr>
            <a:spAutoFit/>
          </a:bodyPr>
          <a:lstStyle/>
          <a:p>
            <a:pPr algn="ctr" eaLnBrk="0" hangingPunct="0">
              <a:spcBef>
                <a:spcPct val="50000"/>
              </a:spcBef>
            </a:pPr>
            <a:r>
              <a:rPr lang="en-AU"/>
              <a:t>40</a:t>
            </a:r>
          </a:p>
        </p:txBody>
      </p:sp>
      <p:sp>
        <p:nvSpPr>
          <p:cNvPr id="35" name="Oval 20">
            <a:extLst>
              <a:ext uri="{FF2B5EF4-FFF2-40B4-BE49-F238E27FC236}">
                <a16:creationId xmlns:a16="http://schemas.microsoft.com/office/drawing/2014/main" id="{3E755C6C-CA04-EE7B-A426-62B694B91444}"/>
              </a:ext>
            </a:extLst>
          </p:cNvPr>
          <p:cNvSpPr>
            <a:spLocks noChangeArrowheads="1"/>
          </p:cNvSpPr>
          <p:nvPr/>
        </p:nvSpPr>
        <p:spPr bwMode="auto">
          <a:xfrm>
            <a:off x="4724400" y="3124200"/>
            <a:ext cx="609600" cy="609600"/>
          </a:xfrm>
          <a:prstGeom prst="ellipse">
            <a:avLst/>
          </a:prstGeom>
          <a:noFill/>
          <a:ln w="25400">
            <a:solidFill>
              <a:srgbClr val="C00000"/>
            </a:solidFill>
            <a:round/>
            <a:headEnd type="none" w="sm" len="sm"/>
            <a:tailEnd type="none" w="sm" len="sm"/>
          </a:ln>
        </p:spPr>
        <p:txBody>
          <a:bodyPr wrap="none" anchor="ctr"/>
          <a:lstStyle/>
          <a:p>
            <a:pPr eaLnBrk="0" hangingPunct="0"/>
            <a:endParaRPr lang="en-US">
              <a:solidFill>
                <a:schemeClr val="accent6"/>
              </a:solidFill>
            </a:endParaRPr>
          </a:p>
        </p:txBody>
      </p:sp>
      <p:sp>
        <p:nvSpPr>
          <p:cNvPr id="36" name="Line 21">
            <a:extLst>
              <a:ext uri="{FF2B5EF4-FFF2-40B4-BE49-F238E27FC236}">
                <a16:creationId xmlns:a16="http://schemas.microsoft.com/office/drawing/2014/main" id="{F43495A5-EB0C-3177-202B-432555B356EB}"/>
              </a:ext>
            </a:extLst>
          </p:cNvPr>
          <p:cNvSpPr>
            <a:spLocks noChangeShapeType="1"/>
          </p:cNvSpPr>
          <p:nvPr/>
        </p:nvSpPr>
        <p:spPr bwMode="auto">
          <a:xfrm flipH="1">
            <a:off x="4572000" y="3657600"/>
            <a:ext cx="228600" cy="457200"/>
          </a:xfrm>
          <a:prstGeom prst="line">
            <a:avLst/>
          </a:prstGeom>
          <a:noFill/>
          <a:ln w="25400">
            <a:solidFill>
              <a:srgbClr val="C00000"/>
            </a:solidFill>
            <a:round/>
            <a:headEnd type="none" w="sm" len="sm"/>
            <a:tailEnd type="none" w="sm" len="sm"/>
          </a:ln>
        </p:spPr>
        <p:txBody>
          <a:bodyPr wrap="none" anchor="ctr"/>
          <a:lstStyle/>
          <a:p>
            <a:endParaRPr lang="en-US">
              <a:solidFill>
                <a:schemeClr val="accent6"/>
              </a:solidFill>
            </a:endParaRPr>
          </a:p>
        </p:txBody>
      </p:sp>
      <p:sp>
        <p:nvSpPr>
          <p:cNvPr id="37" name="Line 22">
            <a:extLst>
              <a:ext uri="{FF2B5EF4-FFF2-40B4-BE49-F238E27FC236}">
                <a16:creationId xmlns:a16="http://schemas.microsoft.com/office/drawing/2014/main" id="{DF421AEB-1704-6BA3-AC04-8CA1567C489E}"/>
              </a:ext>
            </a:extLst>
          </p:cNvPr>
          <p:cNvSpPr>
            <a:spLocks noChangeShapeType="1"/>
          </p:cNvSpPr>
          <p:nvPr/>
        </p:nvSpPr>
        <p:spPr bwMode="auto">
          <a:xfrm>
            <a:off x="5257800" y="3657600"/>
            <a:ext cx="304800" cy="457200"/>
          </a:xfrm>
          <a:prstGeom prst="line">
            <a:avLst/>
          </a:prstGeom>
          <a:noFill/>
          <a:ln w="25400">
            <a:solidFill>
              <a:srgbClr val="C00000"/>
            </a:solidFill>
            <a:round/>
            <a:headEnd type="none" w="sm" len="sm"/>
            <a:tailEnd type="none" w="sm" len="sm"/>
          </a:ln>
        </p:spPr>
        <p:txBody>
          <a:bodyPr wrap="none" anchor="ctr"/>
          <a:lstStyle/>
          <a:p>
            <a:endParaRPr lang="en-US">
              <a:solidFill>
                <a:schemeClr val="accent6"/>
              </a:solidFill>
            </a:endParaRPr>
          </a:p>
        </p:txBody>
      </p:sp>
      <p:sp>
        <p:nvSpPr>
          <p:cNvPr id="38" name="Text Box 23">
            <a:extLst>
              <a:ext uri="{FF2B5EF4-FFF2-40B4-BE49-F238E27FC236}">
                <a16:creationId xmlns:a16="http://schemas.microsoft.com/office/drawing/2014/main" id="{D34545AF-EE07-F50C-6068-39655A74EC4B}"/>
              </a:ext>
            </a:extLst>
          </p:cNvPr>
          <p:cNvSpPr txBox="1">
            <a:spLocks noChangeArrowheads="1"/>
          </p:cNvSpPr>
          <p:nvPr/>
        </p:nvSpPr>
        <p:spPr bwMode="auto">
          <a:xfrm>
            <a:off x="7010400" y="3200400"/>
            <a:ext cx="609600" cy="369332"/>
          </a:xfrm>
          <a:prstGeom prst="rect">
            <a:avLst/>
          </a:prstGeom>
          <a:noFill/>
          <a:ln w="25400">
            <a:noFill/>
            <a:miter lim="800000"/>
            <a:headEnd type="none" w="sm" len="sm"/>
            <a:tailEnd type="none" w="sm" len="sm"/>
          </a:ln>
        </p:spPr>
        <p:txBody>
          <a:bodyPr>
            <a:spAutoFit/>
          </a:bodyPr>
          <a:lstStyle/>
          <a:p>
            <a:pPr algn="ctr" eaLnBrk="0" hangingPunct="0">
              <a:spcBef>
                <a:spcPct val="50000"/>
              </a:spcBef>
            </a:pPr>
            <a:r>
              <a:rPr lang="en-AU"/>
              <a:t>56</a:t>
            </a:r>
          </a:p>
        </p:txBody>
      </p:sp>
      <p:sp>
        <p:nvSpPr>
          <p:cNvPr id="39" name="Oval 24">
            <a:extLst>
              <a:ext uri="{FF2B5EF4-FFF2-40B4-BE49-F238E27FC236}">
                <a16:creationId xmlns:a16="http://schemas.microsoft.com/office/drawing/2014/main" id="{DCC3BD84-DBDF-30B1-A8DA-570D9A12F6B9}"/>
              </a:ext>
            </a:extLst>
          </p:cNvPr>
          <p:cNvSpPr>
            <a:spLocks noChangeArrowheads="1"/>
          </p:cNvSpPr>
          <p:nvPr/>
        </p:nvSpPr>
        <p:spPr bwMode="auto">
          <a:xfrm>
            <a:off x="7010400" y="3124200"/>
            <a:ext cx="609600" cy="609600"/>
          </a:xfrm>
          <a:prstGeom prst="ellipse">
            <a:avLst/>
          </a:prstGeom>
          <a:noFill/>
          <a:ln w="25400">
            <a:solidFill>
              <a:srgbClr val="C00000"/>
            </a:solidFill>
            <a:round/>
            <a:headEnd type="none" w="sm" len="sm"/>
            <a:tailEnd type="none" w="sm" len="sm"/>
          </a:ln>
        </p:spPr>
        <p:txBody>
          <a:bodyPr wrap="none" anchor="ctr"/>
          <a:lstStyle/>
          <a:p>
            <a:pPr eaLnBrk="0" hangingPunct="0"/>
            <a:endParaRPr lang="en-US">
              <a:solidFill>
                <a:schemeClr val="accent6"/>
              </a:solidFill>
            </a:endParaRPr>
          </a:p>
        </p:txBody>
      </p:sp>
      <p:sp>
        <p:nvSpPr>
          <p:cNvPr id="40" name="Line 25">
            <a:extLst>
              <a:ext uri="{FF2B5EF4-FFF2-40B4-BE49-F238E27FC236}">
                <a16:creationId xmlns:a16="http://schemas.microsoft.com/office/drawing/2014/main" id="{E1DB26D9-B0ED-7E25-36F0-CD57C3F09DD9}"/>
              </a:ext>
            </a:extLst>
          </p:cNvPr>
          <p:cNvSpPr>
            <a:spLocks noChangeShapeType="1"/>
          </p:cNvSpPr>
          <p:nvPr/>
        </p:nvSpPr>
        <p:spPr bwMode="auto">
          <a:xfrm flipH="1">
            <a:off x="6629400" y="3657600"/>
            <a:ext cx="457200" cy="457200"/>
          </a:xfrm>
          <a:prstGeom prst="line">
            <a:avLst/>
          </a:prstGeom>
          <a:noFill/>
          <a:ln w="25400">
            <a:solidFill>
              <a:srgbClr val="C00000"/>
            </a:solidFill>
            <a:round/>
            <a:headEnd type="none" w="sm" len="sm"/>
            <a:tailEnd type="none" w="sm" len="sm"/>
          </a:ln>
        </p:spPr>
        <p:txBody>
          <a:bodyPr wrap="none" anchor="ctr"/>
          <a:lstStyle/>
          <a:p>
            <a:endParaRPr lang="en-US">
              <a:solidFill>
                <a:schemeClr val="accent6"/>
              </a:solidFill>
            </a:endParaRPr>
          </a:p>
        </p:txBody>
      </p:sp>
      <p:sp>
        <p:nvSpPr>
          <p:cNvPr id="41" name="Line 26">
            <a:extLst>
              <a:ext uri="{FF2B5EF4-FFF2-40B4-BE49-F238E27FC236}">
                <a16:creationId xmlns:a16="http://schemas.microsoft.com/office/drawing/2014/main" id="{3072DAC0-AB4B-733C-842F-4B0CFC482DEB}"/>
              </a:ext>
            </a:extLst>
          </p:cNvPr>
          <p:cNvSpPr>
            <a:spLocks noChangeShapeType="1"/>
          </p:cNvSpPr>
          <p:nvPr/>
        </p:nvSpPr>
        <p:spPr bwMode="auto">
          <a:xfrm>
            <a:off x="7543800" y="3657600"/>
            <a:ext cx="304800" cy="457200"/>
          </a:xfrm>
          <a:prstGeom prst="line">
            <a:avLst/>
          </a:prstGeom>
          <a:noFill/>
          <a:ln w="25400">
            <a:solidFill>
              <a:srgbClr val="C00000"/>
            </a:solidFill>
            <a:round/>
            <a:headEnd type="none" w="sm" len="sm"/>
            <a:tailEnd type="none" w="sm" len="sm"/>
          </a:ln>
        </p:spPr>
        <p:txBody>
          <a:bodyPr wrap="none" anchor="ctr"/>
          <a:lstStyle/>
          <a:p>
            <a:endParaRPr lang="en-US">
              <a:solidFill>
                <a:schemeClr val="accent6"/>
              </a:solidFill>
            </a:endParaRPr>
          </a:p>
        </p:txBody>
      </p:sp>
      <p:sp>
        <p:nvSpPr>
          <p:cNvPr id="42" name="Text Box 27">
            <a:extLst>
              <a:ext uri="{FF2B5EF4-FFF2-40B4-BE49-F238E27FC236}">
                <a16:creationId xmlns:a16="http://schemas.microsoft.com/office/drawing/2014/main" id="{9C4CB726-F7C1-6278-EED3-80DAA327D2AB}"/>
              </a:ext>
            </a:extLst>
          </p:cNvPr>
          <p:cNvSpPr txBox="1">
            <a:spLocks noChangeArrowheads="1"/>
          </p:cNvSpPr>
          <p:nvPr/>
        </p:nvSpPr>
        <p:spPr bwMode="auto">
          <a:xfrm>
            <a:off x="3124200" y="4191000"/>
            <a:ext cx="609600" cy="369332"/>
          </a:xfrm>
          <a:prstGeom prst="rect">
            <a:avLst/>
          </a:prstGeom>
          <a:noFill/>
          <a:ln w="25400">
            <a:noFill/>
            <a:miter lim="800000"/>
            <a:headEnd type="none" w="sm" len="sm"/>
            <a:tailEnd type="none" w="sm" len="sm"/>
          </a:ln>
        </p:spPr>
        <p:txBody>
          <a:bodyPr>
            <a:spAutoFit/>
          </a:bodyPr>
          <a:lstStyle/>
          <a:p>
            <a:pPr algn="ctr" eaLnBrk="0" hangingPunct="0">
              <a:spcBef>
                <a:spcPct val="50000"/>
              </a:spcBef>
            </a:pPr>
            <a:r>
              <a:rPr lang="en-AU"/>
              <a:t>28</a:t>
            </a:r>
          </a:p>
        </p:txBody>
      </p:sp>
      <p:sp>
        <p:nvSpPr>
          <p:cNvPr id="43" name="Oval 28">
            <a:extLst>
              <a:ext uri="{FF2B5EF4-FFF2-40B4-BE49-F238E27FC236}">
                <a16:creationId xmlns:a16="http://schemas.microsoft.com/office/drawing/2014/main" id="{EA9714D3-F2BE-5663-02A2-7E0753C797EF}"/>
              </a:ext>
            </a:extLst>
          </p:cNvPr>
          <p:cNvSpPr>
            <a:spLocks noChangeArrowheads="1"/>
          </p:cNvSpPr>
          <p:nvPr/>
        </p:nvSpPr>
        <p:spPr bwMode="auto">
          <a:xfrm>
            <a:off x="3124200" y="4114800"/>
            <a:ext cx="609600" cy="609600"/>
          </a:xfrm>
          <a:prstGeom prst="ellipse">
            <a:avLst/>
          </a:prstGeom>
          <a:noFill/>
          <a:ln w="25400">
            <a:solidFill>
              <a:srgbClr val="C00000"/>
            </a:solidFill>
            <a:round/>
            <a:headEnd type="none" w="sm" len="sm"/>
            <a:tailEnd type="none" w="sm" len="sm"/>
          </a:ln>
        </p:spPr>
        <p:txBody>
          <a:bodyPr wrap="none" anchor="ctr"/>
          <a:lstStyle/>
          <a:p>
            <a:pPr eaLnBrk="0" hangingPunct="0"/>
            <a:endParaRPr lang="en-US">
              <a:solidFill>
                <a:schemeClr val="accent6"/>
              </a:solidFill>
            </a:endParaRPr>
          </a:p>
        </p:txBody>
      </p:sp>
      <p:sp>
        <p:nvSpPr>
          <p:cNvPr id="44" name="Line 29">
            <a:extLst>
              <a:ext uri="{FF2B5EF4-FFF2-40B4-BE49-F238E27FC236}">
                <a16:creationId xmlns:a16="http://schemas.microsoft.com/office/drawing/2014/main" id="{F73E6AD5-E99B-3C3A-7519-33B7008E9887}"/>
              </a:ext>
            </a:extLst>
          </p:cNvPr>
          <p:cNvSpPr>
            <a:spLocks noChangeShapeType="1"/>
          </p:cNvSpPr>
          <p:nvPr/>
        </p:nvSpPr>
        <p:spPr bwMode="auto">
          <a:xfrm flipH="1">
            <a:off x="3124200" y="4724400"/>
            <a:ext cx="152400" cy="381000"/>
          </a:xfrm>
          <a:prstGeom prst="line">
            <a:avLst/>
          </a:prstGeom>
          <a:noFill/>
          <a:ln w="25400">
            <a:solidFill>
              <a:srgbClr val="C00000"/>
            </a:solidFill>
            <a:round/>
            <a:headEnd type="none" w="sm" len="sm"/>
            <a:tailEnd type="none" w="sm" len="sm"/>
          </a:ln>
        </p:spPr>
        <p:txBody>
          <a:bodyPr wrap="none" anchor="ctr"/>
          <a:lstStyle/>
          <a:p>
            <a:endParaRPr lang="en-US">
              <a:solidFill>
                <a:schemeClr val="accent6"/>
              </a:solidFill>
            </a:endParaRPr>
          </a:p>
        </p:txBody>
      </p:sp>
      <p:sp>
        <p:nvSpPr>
          <p:cNvPr id="45" name="Line 30">
            <a:extLst>
              <a:ext uri="{FF2B5EF4-FFF2-40B4-BE49-F238E27FC236}">
                <a16:creationId xmlns:a16="http://schemas.microsoft.com/office/drawing/2014/main" id="{37A716A9-1A84-AD5F-89B4-48549AF48CC2}"/>
              </a:ext>
            </a:extLst>
          </p:cNvPr>
          <p:cNvSpPr>
            <a:spLocks noChangeShapeType="1"/>
          </p:cNvSpPr>
          <p:nvPr/>
        </p:nvSpPr>
        <p:spPr bwMode="auto">
          <a:xfrm>
            <a:off x="3581400" y="4724400"/>
            <a:ext cx="152400" cy="381000"/>
          </a:xfrm>
          <a:prstGeom prst="line">
            <a:avLst/>
          </a:prstGeom>
          <a:noFill/>
          <a:ln w="25400">
            <a:solidFill>
              <a:srgbClr val="C00000"/>
            </a:solidFill>
            <a:round/>
            <a:headEnd type="none" w="sm" len="sm"/>
            <a:tailEnd type="none" w="sm" len="sm"/>
          </a:ln>
        </p:spPr>
        <p:txBody>
          <a:bodyPr wrap="none" anchor="ctr"/>
          <a:lstStyle/>
          <a:p>
            <a:endParaRPr lang="en-US">
              <a:solidFill>
                <a:schemeClr val="accent6"/>
              </a:solidFill>
            </a:endParaRPr>
          </a:p>
        </p:txBody>
      </p:sp>
      <p:sp>
        <p:nvSpPr>
          <p:cNvPr id="46" name="Text Box 31">
            <a:extLst>
              <a:ext uri="{FF2B5EF4-FFF2-40B4-BE49-F238E27FC236}">
                <a16:creationId xmlns:a16="http://schemas.microsoft.com/office/drawing/2014/main" id="{1F20B289-BD7F-1B14-D28E-8C69619882C2}"/>
              </a:ext>
            </a:extLst>
          </p:cNvPr>
          <p:cNvSpPr txBox="1">
            <a:spLocks noChangeArrowheads="1"/>
          </p:cNvSpPr>
          <p:nvPr/>
        </p:nvSpPr>
        <p:spPr bwMode="auto">
          <a:xfrm>
            <a:off x="4343400" y="4191000"/>
            <a:ext cx="609600" cy="369332"/>
          </a:xfrm>
          <a:prstGeom prst="rect">
            <a:avLst/>
          </a:prstGeom>
          <a:noFill/>
          <a:ln w="25400">
            <a:noFill/>
            <a:miter lim="800000"/>
            <a:headEnd type="none" w="sm" len="sm"/>
            <a:tailEnd type="none" w="sm" len="sm"/>
          </a:ln>
        </p:spPr>
        <p:txBody>
          <a:bodyPr>
            <a:spAutoFit/>
          </a:bodyPr>
          <a:lstStyle/>
          <a:p>
            <a:pPr algn="ctr" eaLnBrk="0" hangingPunct="0">
              <a:spcBef>
                <a:spcPct val="50000"/>
              </a:spcBef>
            </a:pPr>
            <a:r>
              <a:rPr lang="en-AU"/>
              <a:t>33</a:t>
            </a:r>
          </a:p>
        </p:txBody>
      </p:sp>
      <p:sp>
        <p:nvSpPr>
          <p:cNvPr id="47" name="Oval 32">
            <a:extLst>
              <a:ext uri="{FF2B5EF4-FFF2-40B4-BE49-F238E27FC236}">
                <a16:creationId xmlns:a16="http://schemas.microsoft.com/office/drawing/2014/main" id="{47E56682-2311-6253-E2A5-0834507CA4AE}"/>
              </a:ext>
            </a:extLst>
          </p:cNvPr>
          <p:cNvSpPr>
            <a:spLocks noChangeArrowheads="1"/>
          </p:cNvSpPr>
          <p:nvPr/>
        </p:nvSpPr>
        <p:spPr bwMode="auto">
          <a:xfrm>
            <a:off x="4343400" y="4114800"/>
            <a:ext cx="609600" cy="609600"/>
          </a:xfrm>
          <a:prstGeom prst="ellipse">
            <a:avLst/>
          </a:prstGeom>
          <a:noFill/>
          <a:ln w="25400">
            <a:solidFill>
              <a:srgbClr val="C00000"/>
            </a:solidFill>
            <a:round/>
            <a:headEnd type="none" w="sm" len="sm"/>
            <a:tailEnd type="none" w="sm" len="sm"/>
          </a:ln>
        </p:spPr>
        <p:txBody>
          <a:bodyPr wrap="none" anchor="ctr"/>
          <a:lstStyle/>
          <a:p>
            <a:pPr eaLnBrk="0" hangingPunct="0"/>
            <a:endParaRPr lang="en-US">
              <a:solidFill>
                <a:schemeClr val="accent6"/>
              </a:solidFill>
            </a:endParaRPr>
          </a:p>
        </p:txBody>
      </p:sp>
      <p:sp>
        <p:nvSpPr>
          <p:cNvPr id="48" name="Line 33">
            <a:extLst>
              <a:ext uri="{FF2B5EF4-FFF2-40B4-BE49-F238E27FC236}">
                <a16:creationId xmlns:a16="http://schemas.microsoft.com/office/drawing/2014/main" id="{4EB49734-B1B9-C48A-4EB3-DCFF94CBFC69}"/>
              </a:ext>
            </a:extLst>
          </p:cNvPr>
          <p:cNvSpPr>
            <a:spLocks noChangeShapeType="1"/>
          </p:cNvSpPr>
          <p:nvPr/>
        </p:nvSpPr>
        <p:spPr bwMode="auto">
          <a:xfrm flipH="1">
            <a:off x="4419600" y="4724400"/>
            <a:ext cx="152400" cy="381000"/>
          </a:xfrm>
          <a:prstGeom prst="line">
            <a:avLst/>
          </a:prstGeom>
          <a:noFill/>
          <a:ln w="25400">
            <a:solidFill>
              <a:srgbClr val="C00000"/>
            </a:solidFill>
            <a:round/>
            <a:headEnd type="none" w="sm" len="sm"/>
            <a:tailEnd type="none" w="sm" len="sm"/>
          </a:ln>
        </p:spPr>
        <p:txBody>
          <a:bodyPr wrap="none" anchor="ctr"/>
          <a:lstStyle/>
          <a:p>
            <a:endParaRPr lang="en-US">
              <a:solidFill>
                <a:schemeClr val="accent6"/>
              </a:solidFill>
            </a:endParaRPr>
          </a:p>
        </p:txBody>
      </p:sp>
      <p:sp>
        <p:nvSpPr>
          <p:cNvPr id="49" name="Line 34">
            <a:extLst>
              <a:ext uri="{FF2B5EF4-FFF2-40B4-BE49-F238E27FC236}">
                <a16:creationId xmlns:a16="http://schemas.microsoft.com/office/drawing/2014/main" id="{D26BAA8B-566F-01DD-198A-D8D6CB4034AD}"/>
              </a:ext>
            </a:extLst>
          </p:cNvPr>
          <p:cNvSpPr>
            <a:spLocks noChangeShapeType="1"/>
          </p:cNvSpPr>
          <p:nvPr/>
        </p:nvSpPr>
        <p:spPr bwMode="auto">
          <a:xfrm>
            <a:off x="4800600" y="4724400"/>
            <a:ext cx="152400" cy="381000"/>
          </a:xfrm>
          <a:prstGeom prst="line">
            <a:avLst/>
          </a:prstGeom>
          <a:noFill/>
          <a:ln w="25400">
            <a:solidFill>
              <a:srgbClr val="C00000"/>
            </a:solidFill>
            <a:round/>
            <a:headEnd type="none" w="sm" len="sm"/>
            <a:tailEnd type="none" w="sm" len="sm"/>
          </a:ln>
        </p:spPr>
        <p:txBody>
          <a:bodyPr wrap="none" anchor="ctr"/>
          <a:lstStyle/>
          <a:p>
            <a:endParaRPr lang="en-US">
              <a:solidFill>
                <a:schemeClr val="accent6"/>
              </a:solidFill>
            </a:endParaRPr>
          </a:p>
        </p:txBody>
      </p:sp>
      <p:sp>
        <p:nvSpPr>
          <p:cNvPr id="50" name="Text Box 35">
            <a:extLst>
              <a:ext uri="{FF2B5EF4-FFF2-40B4-BE49-F238E27FC236}">
                <a16:creationId xmlns:a16="http://schemas.microsoft.com/office/drawing/2014/main" id="{ACBD0FEE-07D7-F03A-11AA-EB70D5D3AFE8}"/>
              </a:ext>
            </a:extLst>
          </p:cNvPr>
          <p:cNvSpPr txBox="1">
            <a:spLocks noChangeArrowheads="1"/>
          </p:cNvSpPr>
          <p:nvPr/>
        </p:nvSpPr>
        <p:spPr bwMode="auto">
          <a:xfrm>
            <a:off x="6324600" y="4191000"/>
            <a:ext cx="609600" cy="369332"/>
          </a:xfrm>
          <a:prstGeom prst="rect">
            <a:avLst/>
          </a:prstGeom>
          <a:noFill/>
          <a:ln w="25400">
            <a:noFill/>
            <a:miter lim="800000"/>
            <a:headEnd type="none" w="sm" len="sm"/>
            <a:tailEnd type="none" w="sm" len="sm"/>
          </a:ln>
        </p:spPr>
        <p:txBody>
          <a:bodyPr>
            <a:spAutoFit/>
          </a:bodyPr>
          <a:lstStyle/>
          <a:p>
            <a:pPr algn="ctr" eaLnBrk="0" hangingPunct="0">
              <a:spcBef>
                <a:spcPct val="50000"/>
              </a:spcBef>
            </a:pPr>
            <a:r>
              <a:rPr lang="en-AU"/>
              <a:t>47</a:t>
            </a:r>
          </a:p>
        </p:txBody>
      </p:sp>
      <p:sp>
        <p:nvSpPr>
          <p:cNvPr id="51" name="Oval 36">
            <a:extLst>
              <a:ext uri="{FF2B5EF4-FFF2-40B4-BE49-F238E27FC236}">
                <a16:creationId xmlns:a16="http://schemas.microsoft.com/office/drawing/2014/main" id="{BC57D038-CE3D-E180-6B27-3A18E4994DAA}"/>
              </a:ext>
            </a:extLst>
          </p:cNvPr>
          <p:cNvSpPr>
            <a:spLocks noChangeArrowheads="1"/>
          </p:cNvSpPr>
          <p:nvPr/>
        </p:nvSpPr>
        <p:spPr bwMode="auto">
          <a:xfrm>
            <a:off x="6324600" y="4114800"/>
            <a:ext cx="609600" cy="609600"/>
          </a:xfrm>
          <a:prstGeom prst="ellipse">
            <a:avLst/>
          </a:prstGeom>
          <a:noFill/>
          <a:ln w="25400">
            <a:solidFill>
              <a:srgbClr val="C00000"/>
            </a:solidFill>
            <a:round/>
            <a:headEnd type="none" w="sm" len="sm"/>
            <a:tailEnd type="none" w="sm" len="sm"/>
          </a:ln>
        </p:spPr>
        <p:txBody>
          <a:bodyPr wrap="none" anchor="ctr"/>
          <a:lstStyle/>
          <a:p>
            <a:pPr eaLnBrk="0" hangingPunct="0"/>
            <a:endParaRPr lang="en-US">
              <a:solidFill>
                <a:schemeClr val="accent6"/>
              </a:solidFill>
            </a:endParaRPr>
          </a:p>
        </p:txBody>
      </p:sp>
      <p:sp>
        <p:nvSpPr>
          <p:cNvPr id="52" name="Line 37">
            <a:extLst>
              <a:ext uri="{FF2B5EF4-FFF2-40B4-BE49-F238E27FC236}">
                <a16:creationId xmlns:a16="http://schemas.microsoft.com/office/drawing/2014/main" id="{AE040C6C-41C5-AFFB-FB56-3C61BA73431C}"/>
              </a:ext>
            </a:extLst>
          </p:cNvPr>
          <p:cNvSpPr>
            <a:spLocks noChangeShapeType="1"/>
          </p:cNvSpPr>
          <p:nvPr/>
        </p:nvSpPr>
        <p:spPr bwMode="auto">
          <a:xfrm flipH="1">
            <a:off x="6400800" y="4724400"/>
            <a:ext cx="152400" cy="381000"/>
          </a:xfrm>
          <a:prstGeom prst="line">
            <a:avLst/>
          </a:prstGeom>
          <a:noFill/>
          <a:ln w="25400">
            <a:solidFill>
              <a:srgbClr val="C00000"/>
            </a:solidFill>
            <a:round/>
            <a:headEnd type="none" w="sm" len="sm"/>
            <a:tailEnd type="none" w="sm" len="sm"/>
          </a:ln>
        </p:spPr>
        <p:txBody>
          <a:bodyPr wrap="none" anchor="ctr"/>
          <a:lstStyle/>
          <a:p>
            <a:endParaRPr lang="en-US">
              <a:solidFill>
                <a:schemeClr val="accent6"/>
              </a:solidFill>
            </a:endParaRPr>
          </a:p>
        </p:txBody>
      </p:sp>
      <p:sp>
        <p:nvSpPr>
          <p:cNvPr id="53" name="Line 38">
            <a:extLst>
              <a:ext uri="{FF2B5EF4-FFF2-40B4-BE49-F238E27FC236}">
                <a16:creationId xmlns:a16="http://schemas.microsoft.com/office/drawing/2014/main" id="{028E04CE-866E-C0B9-F4B3-CB7BB8A12F88}"/>
              </a:ext>
            </a:extLst>
          </p:cNvPr>
          <p:cNvSpPr>
            <a:spLocks noChangeShapeType="1"/>
          </p:cNvSpPr>
          <p:nvPr/>
        </p:nvSpPr>
        <p:spPr bwMode="auto">
          <a:xfrm>
            <a:off x="6781800" y="4724400"/>
            <a:ext cx="152400" cy="381000"/>
          </a:xfrm>
          <a:prstGeom prst="line">
            <a:avLst/>
          </a:prstGeom>
          <a:noFill/>
          <a:ln w="25400">
            <a:solidFill>
              <a:srgbClr val="C00000"/>
            </a:solidFill>
            <a:round/>
            <a:headEnd type="none" w="sm" len="sm"/>
            <a:tailEnd type="none" w="sm" len="sm"/>
          </a:ln>
        </p:spPr>
        <p:txBody>
          <a:bodyPr wrap="none" anchor="ctr"/>
          <a:lstStyle/>
          <a:p>
            <a:endParaRPr lang="en-US">
              <a:solidFill>
                <a:schemeClr val="accent6"/>
              </a:solidFill>
            </a:endParaRPr>
          </a:p>
        </p:txBody>
      </p:sp>
      <p:sp>
        <p:nvSpPr>
          <p:cNvPr id="54" name="Text Box 39">
            <a:extLst>
              <a:ext uri="{FF2B5EF4-FFF2-40B4-BE49-F238E27FC236}">
                <a16:creationId xmlns:a16="http://schemas.microsoft.com/office/drawing/2014/main" id="{8E5B1C76-C245-358C-80A7-155A834F6A9E}"/>
              </a:ext>
            </a:extLst>
          </p:cNvPr>
          <p:cNvSpPr txBox="1">
            <a:spLocks noChangeArrowheads="1"/>
          </p:cNvSpPr>
          <p:nvPr/>
        </p:nvSpPr>
        <p:spPr bwMode="auto">
          <a:xfrm>
            <a:off x="7620000" y="4191000"/>
            <a:ext cx="609600" cy="369332"/>
          </a:xfrm>
          <a:prstGeom prst="rect">
            <a:avLst/>
          </a:prstGeom>
          <a:noFill/>
          <a:ln w="25400">
            <a:noFill/>
            <a:miter lim="800000"/>
            <a:headEnd type="none" w="sm" len="sm"/>
            <a:tailEnd type="none" w="sm" len="sm"/>
          </a:ln>
        </p:spPr>
        <p:txBody>
          <a:bodyPr>
            <a:spAutoFit/>
          </a:bodyPr>
          <a:lstStyle/>
          <a:p>
            <a:pPr algn="ctr" eaLnBrk="0" hangingPunct="0">
              <a:spcBef>
                <a:spcPct val="50000"/>
              </a:spcBef>
            </a:pPr>
            <a:r>
              <a:rPr lang="en-AU"/>
              <a:t>59</a:t>
            </a:r>
          </a:p>
        </p:txBody>
      </p:sp>
      <p:sp>
        <p:nvSpPr>
          <p:cNvPr id="55" name="Oval 40">
            <a:extLst>
              <a:ext uri="{FF2B5EF4-FFF2-40B4-BE49-F238E27FC236}">
                <a16:creationId xmlns:a16="http://schemas.microsoft.com/office/drawing/2014/main" id="{DB17C9F2-8513-EE6E-EA56-58982835BA39}"/>
              </a:ext>
            </a:extLst>
          </p:cNvPr>
          <p:cNvSpPr>
            <a:spLocks noChangeArrowheads="1"/>
          </p:cNvSpPr>
          <p:nvPr/>
        </p:nvSpPr>
        <p:spPr bwMode="auto">
          <a:xfrm>
            <a:off x="7620000" y="4114800"/>
            <a:ext cx="609600" cy="609600"/>
          </a:xfrm>
          <a:prstGeom prst="ellipse">
            <a:avLst/>
          </a:prstGeom>
          <a:noFill/>
          <a:ln w="25400">
            <a:solidFill>
              <a:srgbClr val="C00000"/>
            </a:solidFill>
            <a:round/>
            <a:headEnd type="none" w="sm" len="sm"/>
            <a:tailEnd type="none" w="sm" len="sm"/>
          </a:ln>
        </p:spPr>
        <p:txBody>
          <a:bodyPr wrap="none" anchor="ctr"/>
          <a:lstStyle/>
          <a:p>
            <a:pPr eaLnBrk="0" hangingPunct="0"/>
            <a:endParaRPr lang="en-US">
              <a:solidFill>
                <a:schemeClr val="accent6"/>
              </a:solidFill>
            </a:endParaRPr>
          </a:p>
        </p:txBody>
      </p:sp>
      <p:sp>
        <p:nvSpPr>
          <p:cNvPr id="56" name="Line 41">
            <a:extLst>
              <a:ext uri="{FF2B5EF4-FFF2-40B4-BE49-F238E27FC236}">
                <a16:creationId xmlns:a16="http://schemas.microsoft.com/office/drawing/2014/main" id="{D6AF7738-273D-1517-6B61-63616B77AC7F}"/>
              </a:ext>
            </a:extLst>
          </p:cNvPr>
          <p:cNvSpPr>
            <a:spLocks noChangeShapeType="1"/>
          </p:cNvSpPr>
          <p:nvPr/>
        </p:nvSpPr>
        <p:spPr bwMode="auto">
          <a:xfrm flipH="1">
            <a:off x="7696200" y="4724400"/>
            <a:ext cx="152400" cy="381000"/>
          </a:xfrm>
          <a:prstGeom prst="line">
            <a:avLst/>
          </a:prstGeom>
          <a:noFill/>
          <a:ln w="25400">
            <a:solidFill>
              <a:srgbClr val="C00000"/>
            </a:solidFill>
            <a:round/>
            <a:headEnd type="none" w="sm" len="sm"/>
            <a:tailEnd type="none" w="sm" len="sm"/>
          </a:ln>
        </p:spPr>
        <p:txBody>
          <a:bodyPr wrap="none" anchor="ctr"/>
          <a:lstStyle/>
          <a:p>
            <a:endParaRPr lang="en-US">
              <a:solidFill>
                <a:schemeClr val="accent6"/>
              </a:solidFill>
            </a:endParaRPr>
          </a:p>
        </p:txBody>
      </p:sp>
      <p:sp>
        <p:nvSpPr>
          <p:cNvPr id="57" name="Line 42">
            <a:extLst>
              <a:ext uri="{FF2B5EF4-FFF2-40B4-BE49-F238E27FC236}">
                <a16:creationId xmlns:a16="http://schemas.microsoft.com/office/drawing/2014/main" id="{27388ACE-9133-ACCF-7ABF-0AE98F6DFE3D}"/>
              </a:ext>
            </a:extLst>
          </p:cNvPr>
          <p:cNvSpPr>
            <a:spLocks noChangeShapeType="1"/>
          </p:cNvSpPr>
          <p:nvPr/>
        </p:nvSpPr>
        <p:spPr bwMode="auto">
          <a:xfrm>
            <a:off x="8077200" y="4724400"/>
            <a:ext cx="152400" cy="381000"/>
          </a:xfrm>
          <a:prstGeom prst="line">
            <a:avLst/>
          </a:prstGeom>
          <a:noFill/>
          <a:ln w="25400">
            <a:solidFill>
              <a:srgbClr val="C00000"/>
            </a:solidFill>
            <a:round/>
            <a:headEnd type="none" w="sm" len="sm"/>
            <a:tailEnd type="none" w="sm" len="sm"/>
          </a:ln>
        </p:spPr>
        <p:txBody>
          <a:bodyPr wrap="none" anchor="ctr"/>
          <a:lstStyle/>
          <a:p>
            <a:endParaRPr lang="en-US">
              <a:solidFill>
                <a:schemeClr val="accent6"/>
              </a:solidFill>
            </a:endParaRPr>
          </a:p>
        </p:txBody>
      </p:sp>
      <p:sp>
        <p:nvSpPr>
          <p:cNvPr id="58" name="Text Box 43">
            <a:extLst>
              <a:ext uri="{FF2B5EF4-FFF2-40B4-BE49-F238E27FC236}">
                <a16:creationId xmlns:a16="http://schemas.microsoft.com/office/drawing/2014/main" id="{CF7238D4-6112-A070-76F8-9C55E78981B6}"/>
              </a:ext>
            </a:extLst>
          </p:cNvPr>
          <p:cNvSpPr txBox="1">
            <a:spLocks noChangeArrowheads="1"/>
          </p:cNvSpPr>
          <p:nvPr/>
        </p:nvSpPr>
        <p:spPr bwMode="auto">
          <a:xfrm>
            <a:off x="8610600" y="3200400"/>
            <a:ext cx="609600" cy="369332"/>
          </a:xfrm>
          <a:prstGeom prst="rect">
            <a:avLst/>
          </a:prstGeom>
          <a:noFill/>
          <a:ln w="25400">
            <a:noFill/>
            <a:miter lim="800000"/>
            <a:headEnd type="none" w="sm" len="sm"/>
            <a:tailEnd type="none" w="sm" len="sm"/>
          </a:ln>
        </p:spPr>
        <p:txBody>
          <a:bodyPr>
            <a:spAutoFit/>
          </a:bodyPr>
          <a:lstStyle/>
          <a:p>
            <a:pPr algn="ctr" eaLnBrk="0" hangingPunct="0">
              <a:spcBef>
                <a:spcPct val="50000"/>
              </a:spcBef>
            </a:pPr>
            <a:r>
              <a:rPr lang="en-AU"/>
              <a:t>89</a:t>
            </a:r>
          </a:p>
        </p:txBody>
      </p:sp>
      <p:sp>
        <p:nvSpPr>
          <p:cNvPr id="59" name="Oval 44">
            <a:extLst>
              <a:ext uri="{FF2B5EF4-FFF2-40B4-BE49-F238E27FC236}">
                <a16:creationId xmlns:a16="http://schemas.microsoft.com/office/drawing/2014/main" id="{FDD44762-98DE-DC55-FE6C-219AAE657270}"/>
              </a:ext>
            </a:extLst>
          </p:cNvPr>
          <p:cNvSpPr>
            <a:spLocks noChangeArrowheads="1"/>
          </p:cNvSpPr>
          <p:nvPr/>
        </p:nvSpPr>
        <p:spPr bwMode="auto">
          <a:xfrm>
            <a:off x="8610600" y="3124200"/>
            <a:ext cx="609600" cy="609600"/>
          </a:xfrm>
          <a:prstGeom prst="ellipse">
            <a:avLst/>
          </a:prstGeom>
          <a:noFill/>
          <a:ln w="25400">
            <a:solidFill>
              <a:srgbClr val="C00000"/>
            </a:solidFill>
            <a:round/>
            <a:headEnd type="none" w="sm" len="sm"/>
            <a:tailEnd type="none" w="sm" len="sm"/>
          </a:ln>
        </p:spPr>
        <p:txBody>
          <a:bodyPr wrap="none" anchor="ctr"/>
          <a:lstStyle/>
          <a:p>
            <a:pPr eaLnBrk="0" hangingPunct="0"/>
            <a:endParaRPr lang="en-US">
              <a:solidFill>
                <a:schemeClr val="accent6"/>
              </a:solidFill>
            </a:endParaRPr>
          </a:p>
        </p:txBody>
      </p:sp>
      <p:sp>
        <p:nvSpPr>
          <p:cNvPr id="60" name="Line 45">
            <a:extLst>
              <a:ext uri="{FF2B5EF4-FFF2-40B4-BE49-F238E27FC236}">
                <a16:creationId xmlns:a16="http://schemas.microsoft.com/office/drawing/2014/main" id="{DBB6ED98-998D-CA6B-6DE5-3ED08BBFC9AF}"/>
              </a:ext>
            </a:extLst>
          </p:cNvPr>
          <p:cNvSpPr>
            <a:spLocks noChangeShapeType="1"/>
          </p:cNvSpPr>
          <p:nvPr/>
        </p:nvSpPr>
        <p:spPr bwMode="auto">
          <a:xfrm flipH="1">
            <a:off x="8686800" y="3733800"/>
            <a:ext cx="152400" cy="381000"/>
          </a:xfrm>
          <a:prstGeom prst="line">
            <a:avLst/>
          </a:prstGeom>
          <a:noFill/>
          <a:ln w="25400">
            <a:solidFill>
              <a:srgbClr val="C00000"/>
            </a:solidFill>
            <a:round/>
            <a:headEnd type="none" w="sm" len="sm"/>
            <a:tailEnd type="none" w="sm" len="sm"/>
          </a:ln>
        </p:spPr>
        <p:txBody>
          <a:bodyPr wrap="none" anchor="ctr"/>
          <a:lstStyle/>
          <a:p>
            <a:endParaRPr lang="en-US">
              <a:solidFill>
                <a:schemeClr val="accent6"/>
              </a:solidFill>
            </a:endParaRPr>
          </a:p>
        </p:txBody>
      </p:sp>
      <p:sp>
        <p:nvSpPr>
          <p:cNvPr id="61" name="Line 46">
            <a:extLst>
              <a:ext uri="{FF2B5EF4-FFF2-40B4-BE49-F238E27FC236}">
                <a16:creationId xmlns:a16="http://schemas.microsoft.com/office/drawing/2014/main" id="{505F6D66-CD76-4F26-CFD7-40F6B5BF4E5B}"/>
              </a:ext>
            </a:extLst>
          </p:cNvPr>
          <p:cNvSpPr>
            <a:spLocks noChangeShapeType="1"/>
          </p:cNvSpPr>
          <p:nvPr/>
        </p:nvSpPr>
        <p:spPr bwMode="auto">
          <a:xfrm>
            <a:off x="9067800" y="3733800"/>
            <a:ext cx="152400" cy="381000"/>
          </a:xfrm>
          <a:prstGeom prst="line">
            <a:avLst/>
          </a:prstGeom>
          <a:noFill/>
          <a:ln w="25400">
            <a:solidFill>
              <a:srgbClr val="C00000"/>
            </a:solidFill>
            <a:round/>
            <a:headEnd type="none" w="sm" len="sm"/>
            <a:tailEnd type="none" w="sm" len="sm"/>
          </a:ln>
        </p:spPr>
        <p:txBody>
          <a:bodyPr wrap="none" anchor="ctr"/>
          <a:lstStyle/>
          <a:p>
            <a:endParaRPr lang="en-US">
              <a:solidFill>
                <a:schemeClr val="accent6"/>
              </a:solidFill>
            </a:endParaRPr>
          </a:p>
        </p:txBody>
      </p:sp>
      <p:sp>
        <p:nvSpPr>
          <p:cNvPr id="62" name="Line 47">
            <a:extLst>
              <a:ext uri="{FF2B5EF4-FFF2-40B4-BE49-F238E27FC236}">
                <a16:creationId xmlns:a16="http://schemas.microsoft.com/office/drawing/2014/main" id="{29C42447-7759-CD3F-A090-36A24D3D3A95}"/>
              </a:ext>
            </a:extLst>
          </p:cNvPr>
          <p:cNvSpPr>
            <a:spLocks noChangeShapeType="1"/>
          </p:cNvSpPr>
          <p:nvPr/>
        </p:nvSpPr>
        <p:spPr bwMode="auto">
          <a:xfrm>
            <a:off x="2209800" y="3962400"/>
            <a:ext cx="152400" cy="152400"/>
          </a:xfrm>
          <a:prstGeom prst="line">
            <a:avLst/>
          </a:prstGeom>
          <a:noFill/>
          <a:ln w="25400">
            <a:solidFill>
              <a:srgbClr val="C00000"/>
            </a:solidFill>
            <a:round/>
            <a:headEnd type="none" w="sm" len="sm"/>
            <a:tailEnd type="none" w="sm" len="sm"/>
          </a:ln>
        </p:spPr>
        <p:txBody>
          <a:bodyPr wrap="none" anchor="ctr"/>
          <a:lstStyle/>
          <a:p>
            <a:endParaRPr lang="en-US">
              <a:solidFill>
                <a:schemeClr val="accent6"/>
              </a:solidFill>
            </a:endParaRPr>
          </a:p>
        </p:txBody>
      </p:sp>
      <p:sp>
        <p:nvSpPr>
          <p:cNvPr id="63" name="Line 48">
            <a:extLst>
              <a:ext uri="{FF2B5EF4-FFF2-40B4-BE49-F238E27FC236}">
                <a16:creationId xmlns:a16="http://schemas.microsoft.com/office/drawing/2014/main" id="{8FC8B6EE-6050-FF76-2CEB-3681958CD349}"/>
              </a:ext>
            </a:extLst>
          </p:cNvPr>
          <p:cNvSpPr>
            <a:spLocks noChangeShapeType="1"/>
          </p:cNvSpPr>
          <p:nvPr/>
        </p:nvSpPr>
        <p:spPr bwMode="auto">
          <a:xfrm>
            <a:off x="3048000" y="5029200"/>
            <a:ext cx="152400" cy="152400"/>
          </a:xfrm>
          <a:prstGeom prst="line">
            <a:avLst/>
          </a:prstGeom>
          <a:noFill/>
          <a:ln w="25400">
            <a:solidFill>
              <a:srgbClr val="C00000"/>
            </a:solidFill>
            <a:round/>
            <a:headEnd type="none" w="sm" len="sm"/>
            <a:tailEnd type="none" w="sm" len="sm"/>
          </a:ln>
        </p:spPr>
        <p:txBody>
          <a:bodyPr wrap="none" anchor="ctr"/>
          <a:lstStyle/>
          <a:p>
            <a:endParaRPr lang="en-US">
              <a:solidFill>
                <a:schemeClr val="accent6"/>
              </a:solidFill>
            </a:endParaRPr>
          </a:p>
        </p:txBody>
      </p:sp>
      <p:sp>
        <p:nvSpPr>
          <p:cNvPr id="64" name="Line 49">
            <a:extLst>
              <a:ext uri="{FF2B5EF4-FFF2-40B4-BE49-F238E27FC236}">
                <a16:creationId xmlns:a16="http://schemas.microsoft.com/office/drawing/2014/main" id="{38894FAE-E110-A965-13A8-27EFEDC86B47}"/>
              </a:ext>
            </a:extLst>
          </p:cNvPr>
          <p:cNvSpPr>
            <a:spLocks noChangeShapeType="1"/>
          </p:cNvSpPr>
          <p:nvPr/>
        </p:nvSpPr>
        <p:spPr bwMode="auto">
          <a:xfrm>
            <a:off x="4343400" y="5029200"/>
            <a:ext cx="152400" cy="152400"/>
          </a:xfrm>
          <a:prstGeom prst="line">
            <a:avLst/>
          </a:prstGeom>
          <a:noFill/>
          <a:ln w="25400">
            <a:solidFill>
              <a:srgbClr val="C00000"/>
            </a:solidFill>
            <a:round/>
            <a:headEnd type="none" w="sm" len="sm"/>
            <a:tailEnd type="none" w="sm" len="sm"/>
          </a:ln>
        </p:spPr>
        <p:txBody>
          <a:bodyPr wrap="none" anchor="ctr"/>
          <a:lstStyle/>
          <a:p>
            <a:endParaRPr lang="en-US">
              <a:solidFill>
                <a:schemeClr val="accent6"/>
              </a:solidFill>
            </a:endParaRPr>
          </a:p>
        </p:txBody>
      </p:sp>
      <p:sp>
        <p:nvSpPr>
          <p:cNvPr id="65" name="Line 50">
            <a:extLst>
              <a:ext uri="{FF2B5EF4-FFF2-40B4-BE49-F238E27FC236}">
                <a16:creationId xmlns:a16="http://schemas.microsoft.com/office/drawing/2014/main" id="{04FD75F9-2B30-3A69-299E-774468A2BD14}"/>
              </a:ext>
            </a:extLst>
          </p:cNvPr>
          <p:cNvSpPr>
            <a:spLocks noChangeShapeType="1"/>
          </p:cNvSpPr>
          <p:nvPr/>
        </p:nvSpPr>
        <p:spPr bwMode="auto">
          <a:xfrm>
            <a:off x="6324600" y="5029200"/>
            <a:ext cx="152400" cy="152400"/>
          </a:xfrm>
          <a:prstGeom prst="line">
            <a:avLst/>
          </a:prstGeom>
          <a:noFill/>
          <a:ln w="25400">
            <a:solidFill>
              <a:srgbClr val="C00000"/>
            </a:solidFill>
            <a:round/>
            <a:headEnd type="none" w="sm" len="sm"/>
            <a:tailEnd type="none" w="sm" len="sm"/>
          </a:ln>
        </p:spPr>
        <p:txBody>
          <a:bodyPr wrap="none" anchor="ctr"/>
          <a:lstStyle/>
          <a:p>
            <a:endParaRPr lang="en-US">
              <a:solidFill>
                <a:schemeClr val="accent6"/>
              </a:solidFill>
            </a:endParaRPr>
          </a:p>
        </p:txBody>
      </p:sp>
      <p:sp>
        <p:nvSpPr>
          <p:cNvPr id="66" name="Line 51">
            <a:extLst>
              <a:ext uri="{FF2B5EF4-FFF2-40B4-BE49-F238E27FC236}">
                <a16:creationId xmlns:a16="http://schemas.microsoft.com/office/drawing/2014/main" id="{26756476-918A-9E39-A9F2-6DF3C0E6BE54}"/>
              </a:ext>
            </a:extLst>
          </p:cNvPr>
          <p:cNvSpPr>
            <a:spLocks noChangeShapeType="1"/>
          </p:cNvSpPr>
          <p:nvPr/>
        </p:nvSpPr>
        <p:spPr bwMode="auto">
          <a:xfrm>
            <a:off x="7620000" y="5029200"/>
            <a:ext cx="152400" cy="152400"/>
          </a:xfrm>
          <a:prstGeom prst="line">
            <a:avLst/>
          </a:prstGeom>
          <a:noFill/>
          <a:ln w="25400">
            <a:solidFill>
              <a:srgbClr val="C00000"/>
            </a:solidFill>
            <a:round/>
            <a:headEnd type="none" w="sm" len="sm"/>
            <a:tailEnd type="none" w="sm" len="sm"/>
          </a:ln>
        </p:spPr>
        <p:txBody>
          <a:bodyPr wrap="none" anchor="ctr"/>
          <a:lstStyle/>
          <a:p>
            <a:endParaRPr lang="en-US">
              <a:solidFill>
                <a:schemeClr val="accent6"/>
              </a:solidFill>
            </a:endParaRPr>
          </a:p>
        </p:txBody>
      </p:sp>
      <p:sp>
        <p:nvSpPr>
          <p:cNvPr id="67" name="Line 52">
            <a:extLst>
              <a:ext uri="{FF2B5EF4-FFF2-40B4-BE49-F238E27FC236}">
                <a16:creationId xmlns:a16="http://schemas.microsoft.com/office/drawing/2014/main" id="{4593A9F9-ECB4-0EF3-7B5E-F1BD244865F8}"/>
              </a:ext>
            </a:extLst>
          </p:cNvPr>
          <p:cNvSpPr>
            <a:spLocks noChangeShapeType="1"/>
          </p:cNvSpPr>
          <p:nvPr/>
        </p:nvSpPr>
        <p:spPr bwMode="auto">
          <a:xfrm>
            <a:off x="8610600" y="4038600"/>
            <a:ext cx="152400" cy="152400"/>
          </a:xfrm>
          <a:prstGeom prst="line">
            <a:avLst/>
          </a:prstGeom>
          <a:noFill/>
          <a:ln w="25400">
            <a:solidFill>
              <a:srgbClr val="C00000"/>
            </a:solidFill>
            <a:round/>
            <a:headEnd type="none" w="sm" len="sm"/>
            <a:tailEnd type="none" w="sm" len="sm"/>
          </a:ln>
        </p:spPr>
        <p:txBody>
          <a:bodyPr wrap="none" anchor="ctr"/>
          <a:lstStyle/>
          <a:p>
            <a:endParaRPr lang="en-US">
              <a:solidFill>
                <a:schemeClr val="accent6"/>
              </a:solidFill>
            </a:endParaRPr>
          </a:p>
        </p:txBody>
      </p:sp>
      <p:sp>
        <p:nvSpPr>
          <p:cNvPr id="68" name="Line 53">
            <a:extLst>
              <a:ext uri="{FF2B5EF4-FFF2-40B4-BE49-F238E27FC236}">
                <a16:creationId xmlns:a16="http://schemas.microsoft.com/office/drawing/2014/main" id="{DCACF1CA-8F81-4238-E211-63DCC86D88C8}"/>
              </a:ext>
            </a:extLst>
          </p:cNvPr>
          <p:cNvSpPr>
            <a:spLocks noChangeShapeType="1"/>
          </p:cNvSpPr>
          <p:nvPr/>
        </p:nvSpPr>
        <p:spPr bwMode="auto">
          <a:xfrm flipV="1">
            <a:off x="5486400" y="4038600"/>
            <a:ext cx="152400" cy="152400"/>
          </a:xfrm>
          <a:prstGeom prst="line">
            <a:avLst/>
          </a:prstGeom>
          <a:noFill/>
          <a:ln w="25400">
            <a:solidFill>
              <a:srgbClr val="C00000"/>
            </a:solidFill>
            <a:round/>
            <a:headEnd type="none" w="sm" len="sm"/>
            <a:tailEnd type="none" w="sm" len="sm"/>
          </a:ln>
        </p:spPr>
        <p:txBody>
          <a:bodyPr wrap="none" anchor="ctr"/>
          <a:lstStyle/>
          <a:p>
            <a:endParaRPr lang="en-US">
              <a:solidFill>
                <a:schemeClr val="accent6"/>
              </a:solidFill>
            </a:endParaRPr>
          </a:p>
        </p:txBody>
      </p:sp>
      <p:sp>
        <p:nvSpPr>
          <p:cNvPr id="69" name="Line 54">
            <a:extLst>
              <a:ext uri="{FF2B5EF4-FFF2-40B4-BE49-F238E27FC236}">
                <a16:creationId xmlns:a16="http://schemas.microsoft.com/office/drawing/2014/main" id="{7849333D-8DD9-0D62-3535-8DA32DD9C9DE}"/>
              </a:ext>
            </a:extLst>
          </p:cNvPr>
          <p:cNvSpPr>
            <a:spLocks noChangeShapeType="1"/>
          </p:cNvSpPr>
          <p:nvPr/>
        </p:nvSpPr>
        <p:spPr bwMode="auto">
          <a:xfrm flipV="1">
            <a:off x="3657600" y="5029200"/>
            <a:ext cx="152400" cy="152400"/>
          </a:xfrm>
          <a:prstGeom prst="line">
            <a:avLst/>
          </a:prstGeom>
          <a:noFill/>
          <a:ln w="25400">
            <a:solidFill>
              <a:srgbClr val="C00000"/>
            </a:solidFill>
            <a:round/>
            <a:headEnd type="none" w="sm" len="sm"/>
            <a:tailEnd type="none" w="sm" len="sm"/>
          </a:ln>
        </p:spPr>
        <p:txBody>
          <a:bodyPr wrap="none" anchor="ctr"/>
          <a:lstStyle/>
          <a:p>
            <a:endParaRPr lang="en-US">
              <a:solidFill>
                <a:schemeClr val="accent6"/>
              </a:solidFill>
            </a:endParaRPr>
          </a:p>
        </p:txBody>
      </p:sp>
      <p:sp>
        <p:nvSpPr>
          <p:cNvPr id="70" name="Line 55">
            <a:extLst>
              <a:ext uri="{FF2B5EF4-FFF2-40B4-BE49-F238E27FC236}">
                <a16:creationId xmlns:a16="http://schemas.microsoft.com/office/drawing/2014/main" id="{D275D494-09E0-FF78-F4C2-C6EC5D50BE56}"/>
              </a:ext>
            </a:extLst>
          </p:cNvPr>
          <p:cNvSpPr>
            <a:spLocks noChangeShapeType="1"/>
          </p:cNvSpPr>
          <p:nvPr/>
        </p:nvSpPr>
        <p:spPr bwMode="auto">
          <a:xfrm flipV="1">
            <a:off x="4876800" y="5029200"/>
            <a:ext cx="152400" cy="152400"/>
          </a:xfrm>
          <a:prstGeom prst="line">
            <a:avLst/>
          </a:prstGeom>
          <a:noFill/>
          <a:ln w="25400">
            <a:solidFill>
              <a:srgbClr val="C00000"/>
            </a:solidFill>
            <a:round/>
            <a:headEnd type="none" w="sm" len="sm"/>
            <a:tailEnd type="none" w="sm" len="sm"/>
          </a:ln>
        </p:spPr>
        <p:txBody>
          <a:bodyPr wrap="none" anchor="ctr"/>
          <a:lstStyle/>
          <a:p>
            <a:endParaRPr lang="en-US">
              <a:solidFill>
                <a:schemeClr val="accent6"/>
              </a:solidFill>
            </a:endParaRPr>
          </a:p>
        </p:txBody>
      </p:sp>
      <p:sp>
        <p:nvSpPr>
          <p:cNvPr id="71" name="Line 56">
            <a:extLst>
              <a:ext uri="{FF2B5EF4-FFF2-40B4-BE49-F238E27FC236}">
                <a16:creationId xmlns:a16="http://schemas.microsoft.com/office/drawing/2014/main" id="{C0E7A0A9-ED06-ADDB-3FF1-4DD9372F48A9}"/>
              </a:ext>
            </a:extLst>
          </p:cNvPr>
          <p:cNvSpPr>
            <a:spLocks noChangeShapeType="1"/>
          </p:cNvSpPr>
          <p:nvPr/>
        </p:nvSpPr>
        <p:spPr bwMode="auto">
          <a:xfrm flipV="1">
            <a:off x="6858000" y="5029200"/>
            <a:ext cx="152400" cy="152400"/>
          </a:xfrm>
          <a:prstGeom prst="line">
            <a:avLst/>
          </a:prstGeom>
          <a:noFill/>
          <a:ln w="25400">
            <a:solidFill>
              <a:srgbClr val="C00000"/>
            </a:solidFill>
            <a:round/>
            <a:headEnd type="none" w="sm" len="sm"/>
            <a:tailEnd type="none" w="sm" len="sm"/>
          </a:ln>
        </p:spPr>
        <p:txBody>
          <a:bodyPr wrap="none" anchor="ctr"/>
          <a:lstStyle/>
          <a:p>
            <a:endParaRPr lang="en-US">
              <a:solidFill>
                <a:schemeClr val="accent6"/>
              </a:solidFill>
            </a:endParaRPr>
          </a:p>
        </p:txBody>
      </p:sp>
      <p:sp>
        <p:nvSpPr>
          <p:cNvPr id="72" name="Line 57">
            <a:extLst>
              <a:ext uri="{FF2B5EF4-FFF2-40B4-BE49-F238E27FC236}">
                <a16:creationId xmlns:a16="http://schemas.microsoft.com/office/drawing/2014/main" id="{C9FAD8DD-BE5B-F454-0AAE-A6B928B07919}"/>
              </a:ext>
            </a:extLst>
          </p:cNvPr>
          <p:cNvSpPr>
            <a:spLocks noChangeShapeType="1"/>
          </p:cNvSpPr>
          <p:nvPr/>
        </p:nvSpPr>
        <p:spPr bwMode="auto">
          <a:xfrm flipV="1">
            <a:off x="8153400" y="5029200"/>
            <a:ext cx="152400" cy="152400"/>
          </a:xfrm>
          <a:prstGeom prst="line">
            <a:avLst/>
          </a:prstGeom>
          <a:noFill/>
          <a:ln w="25400">
            <a:solidFill>
              <a:srgbClr val="C00000"/>
            </a:solidFill>
            <a:round/>
            <a:headEnd type="none" w="sm" len="sm"/>
            <a:tailEnd type="none" w="sm" len="sm"/>
          </a:ln>
        </p:spPr>
        <p:txBody>
          <a:bodyPr wrap="none" anchor="ctr"/>
          <a:lstStyle/>
          <a:p>
            <a:endParaRPr lang="en-US">
              <a:solidFill>
                <a:schemeClr val="accent6"/>
              </a:solidFill>
            </a:endParaRPr>
          </a:p>
        </p:txBody>
      </p:sp>
      <p:sp>
        <p:nvSpPr>
          <p:cNvPr id="73" name="Line 58">
            <a:extLst>
              <a:ext uri="{FF2B5EF4-FFF2-40B4-BE49-F238E27FC236}">
                <a16:creationId xmlns:a16="http://schemas.microsoft.com/office/drawing/2014/main" id="{F1A02546-5510-59CB-ACB7-89832BFCA638}"/>
              </a:ext>
            </a:extLst>
          </p:cNvPr>
          <p:cNvSpPr>
            <a:spLocks noChangeShapeType="1"/>
          </p:cNvSpPr>
          <p:nvPr/>
        </p:nvSpPr>
        <p:spPr bwMode="auto">
          <a:xfrm flipV="1">
            <a:off x="9144000" y="4038600"/>
            <a:ext cx="152400" cy="152400"/>
          </a:xfrm>
          <a:prstGeom prst="line">
            <a:avLst/>
          </a:prstGeom>
          <a:noFill/>
          <a:ln w="25400">
            <a:solidFill>
              <a:srgbClr val="C00000"/>
            </a:solidFill>
            <a:round/>
            <a:headEnd type="none" w="sm" len="sm"/>
            <a:tailEnd type="none" w="sm" len="sm"/>
          </a:ln>
        </p:spPr>
        <p:txBody>
          <a:bodyPr wrap="none" anchor="ctr"/>
          <a:lstStyle/>
          <a:p>
            <a:endParaRPr lang="en-US">
              <a:solidFill>
                <a:schemeClr val="accent6"/>
              </a:solidFill>
            </a:endParaRPr>
          </a:p>
        </p:txBody>
      </p:sp>
      <p:sp>
        <p:nvSpPr>
          <p:cNvPr id="74" name="Text Box 59">
            <a:extLst>
              <a:ext uri="{FF2B5EF4-FFF2-40B4-BE49-F238E27FC236}">
                <a16:creationId xmlns:a16="http://schemas.microsoft.com/office/drawing/2014/main" id="{666FC838-DE30-C70C-2315-53263BAB3D19}"/>
              </a:ext>
            </a:extLst>
          </p:cNvPr>
          <p:cNvSpPr txBox="1">
            <a:spLocks noChangeArrowheads="1"/>
          </p:cNvSpPr>
          <p:nvPr/>
        </p:nvSpPr>
        <p:spPr bwMode="auto">
          <a:xfrm>
            <a:off x="5045364" y="5620327"/>
            <a:ext cx="2895600" cy="369332"/>
          </a:xfrm>
          <a:prstGeom prst="rect">
            <a:avLst/>
          </a:prstGeom>
          <a:noFill/>
          <a:ln w="25400">
            <a:noFill/>
            <a:miter lim="800000"/>
            <a:headEnd type="none" w="sm" len="sm"/>
            <a:tailEnd type="none" w="sm" len="sm"/>
          </a:ln>
        </p:spPr>
        <p:txBody>
          <a:bodyPr wrap="square">
            <a:spAutoFit/>
          </a:bodyPr>
          <a:lstStyle/>
          <a:p>
            <a:pPr eaLnBrk="0" hangingPunct="0">
              <a:spcBef>
                <a:spcPct val="50000"/>
              </a:spcBef>
            </a:pPr>
            <a:r>
              <a:rPr lang="en-AU" b="1" i="1" dirty="0" err="1">
                <a:latin typeface="Lato" panose="020F0502020204030203" pitchFamily="34" charset="0"/>
                <a:ea typeface="Lato" panose="020F0502020204030203" pitchFamily="34" charset="0"/>
                <a:cs typeface="Lato" panose="020F0502020204030203" pitchFamily="34" charset="0"/>
              </a:rPr>
              <a:t>Khoá</a:t>
            </a:r>
            <a:r>
              <a:rPr lang="en-AU" b="1" i="1" dirty="0">
                <a:latin typeface="Lato" panose="020F0502020204030203" pitchFamily="34" charset="0"/>
                <a:ea typeface="Lato" panose="020F0502020204030203" pitchFamily="34" charset="0"/>
                <a:cs typeface="Lato" panose="020F0502020204030203" pitchFamily="34" charset="0"/>
              </a:rPr>
              <a:t> </a:t>
            </a:r>
            <a:r>
              <a:rPr lang="en-AU" b="1" i="1" dirty="0" err="1">
                <a:latin typeface="Lato" panose="020F0502020204030203" pitchFamily="34" charset="0"/>
                <a:ea typeface="Lato" panose="020F0502020204030203" pitchFamily="34" charset="0"/>
                <a:cs typeface="Lato" panose="020F0502020204030203" pitchFamily="34" charset="0"/>
              </a:rPr>
              <a:t>là</a:t>
            </a:r>
            <a:r>
              <a:rPr lang="en-AU" b="1" i="1" dirty="0">
                <a:latin typeface="Lato" panose="020F0502020204030203" pitchFamily="34" charset="0"/>
                <a:ea typeface="Lato" panose="020F0502020204030203" pitchFamily="34" charset="0"/>
                <a:cs typeface="Lato" panose="020F0502020204030203" pitchFamily="34" charset="0"/>
              </a:rPr>
              <a:t> </a:t>
            </a:r>
            <a:r>
              <a:rPr lang="en-AU" b="1" i="1" dirty="0" err="1">
                <a:latin typeface="Lato" panose="020F0502020204030203" pitchFamily="34" charset="0"/>
                <a:ea typeface="Lato" panose="020F0502020204030203" pitchFamily="34" charset="0"/>
                <a:cs typeface="Lato" panose="020F0502020204030203" pitchFamily="34" charset="0"/>
              </a:rPr>
              <a:t>số</a:t>
            </a:r>
            <a:r>
              <a:rPr lang="en-AU" b="1" i="1" dirty="0">
                <a:latin typeface="Lato" panose="020F0502020204030203" pitchFamily="34" charset="0"/>
                <a:ea typeface="Lato" panose="020F0502020204030203" pitchFamily="34" charset="0"/>
                <a:cs typeface="Lato" panose="020F0502020204030203" pitchFamily="34" charset="0"/>
              </a:rPr>
              <a:t> </a:t>
            </a:r>
            <a:r>
              <a:rPr lang="en-AU" b="1" i="1" dirty="0" err="1">
                <a:latin typeface="Lato" panose="020F0502020204030203" pitchFamily="34" charset="0"/>
                <a:ea typeface="Lato" panose="020F0502020204030203" pitchFamily="34" charset="0"/>
                <a:cs typeface="Lato" panose="020F0502020204030203" pitchFamily="34" charset="0"/>
              </a:rPr>
              <a:t>nguyên</a:t>
            </a:r>
            <a:endParaRPr lang="en-AU" b="1" i="1" dirty="0">
              <a:latin typeface="Lato" panose="020F0502020204030203" pitchFamily="34" charset="0"/>
              <a:ea typeface="Lato" panose="020F0502020204030203" pitchFamily="34" charset="0"/>
              <a:cs typeface="Lato" panose="020F0502020204030203" pitchFamily="34" charset="0"/>
            </a:endParaRPr>
          </a:p>
        </p:txBody>
      </p:sp>
      <p:sp>
        <p:nvSpPr>
          <p:cNvPr id="12" name="Content Placeholder 2">
            <a:extLst>
              <a:ext uri="{FF2B5EF4-FFF2-40B4-BE49-F238E27FC236}">
                <a16:creationId xmlns:a16="http://schemas.microsoft.com/office/drawing/2014/main" id="{9E7C601F-AF80-A0CC-74E6-6AB69005460C}"/>
              </a:ext>
            </a:extLst>
          </p:cNvPr>
          <p:cNvSpPr txBox="1">
            <a:spLocks/>
          </p:cNvSpPr>
          <p:nvPr/>
        </p:nvSpPr>
        <p:spPr>
          <a:xfrm>
            <a:off x="365760" y="904833"/>
            <a:ext cx="10515600" cy="457200"/>
          </a:xfrm>
          <a:prstGeom prst="rect">
            <a:avLst/>
          </a:prstGeom>
        </p:spPr>
        <p:txBody>
          <a:bodyPr vert="horz" lIns="91440" tIns="45720" rIns="91440" bIns="45720" rtlCol="0">
            <a:noAutofit/>
          </a:bodyPr>
          <a:lstStyle>
            <a:lvl1pPr marL="0" indent="0" algn="l" defTabSz="914354" rtl="0" eaLnBrk="1" latinLnBrk="0" hangingPunct="1">
              <a:lnSpc>
                <a:spcPct val="90000"/>
              </a:lnSpc>
              <a:spcBef>
                <a:spcPts val="300"/>
              </a:spcBef>
              <a:spcAft>
                <a:spcPts val="300"/>
              </a:spcAft>
              <a:buSzPct val="100000"/>
              <a:buFont typeface="Wingdings" panose="05000000000000000000" pitchFamily="2" charset="2"/>
              <a:buNone/>
              <a:defRPr lang="en-US" sz="2800" b="1" kern="1200">
                <a:solidFill>
                  <a:schemeClr val="tx1"/>
                </a:solidFill>
                <a:latin typeface="+mn-lt"/>
                <a:ea typeface="+mn-ea"/>
                <a:cs typeface="+mn-cs"/>
              </a:defRPr>
            </a:lvl1pPr>
            <a:lvl2pPr marL="457177" indent="0" algn="l" defTabSz="914354" rtl="0" eaLnBrk="1" latinLnBrk="0" hangingPunct="1">
              <a:lnSpc>
                <a:spcPct val="90000"/>
              </a:lnSpc>
              <a:spcBef>
                <a:spcPts val="300"/>
              </a:spcBef>
              <a:spcAft>
                <a:spcPts val="300"/>
              </a:spcAft>
              <a:buSzPct val="125000"/>
              <a:buFont typeface="Arial" panose="020B0604020202020204" pitchFamily="34" charset="0"/>
              <a:buNone/>
              <a:defRPr lang="en-US" sz="2400" kern="120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Ví</a:t>
            </a:r>
            <a:r>
              <a:rPr lang="en-US" dirty="0"/>
              <a:t> </a:t>
            </a:r>
            <a:r>
              <a:rPr lang="en-US" dirty="0" err="1"/>
              <a:t>dụ</a:t>
            </a:r>
            <a:r>
              <a:rPr lang="en-US" dirty="0"/>
              <a:t> 1:</a:t>
            </a:r>
            <a:endParaRPr lang="vi-VN" dirty="0"/>
          </a:p>
        </p:txBody>
      </p:sp>
    </p:spTree>
    <p:custDataLst>
      <p:tags r:id="rId1"/>
    </p:custDataLst>
    <p:extLst>
      <p:ext uri="{BB962C8B-B14F-4D97-AF65-F5344CB8AC3E}">
        <p14:creationId xmlns:p14="http://schemas.microsoft.com/office/powerpoint/2010/main" val="81872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vi-VN" sz="3600" dirty="0">
                <a:cs typeface="Arial" panose="020B0604020202020204" pitchFamily="34" charset="0"/>
              </a:rPr>
              <a:t>1. </a:t>
            </a:r>
            <a:r>
              <a:rPr lang="en-US" sz="3600" dirty="0">
                <a:cs typeface="Arial" panose="020B0604020202020204" pitchFamily="34" charset="0"/>
              </a:rPr>
              <a:t>ĐỊNH NGHĨA</a:t>
            </a:r>
          </a:p>
        </p:txBody>
      </p:sp>
      <p:sp>
        <p:nvSpPr>
          <p:cNvPr id="3" name="Content Placeholder 2">
            <a:extLst>
              <a:ext uri="{FF2B5EF4-FFF2-40B4-BE49-F238E27FC236}">
                <a16:creationId xmlns:a16="http://schemas.microsoft.com/office/drawing/2014/main" id="{56C16A36-F4A8-1DE1-F2DA-802DCA1A4BD6}"/>
              </a:ext>
            </a:extLst>
          </p:cNvPr>
          <p:cNvSpPr>
            <a:spLocks noGrp="1"/>
          </p:cNvSpPr>
          <p:nvPr>
            <p:ph type="body" sz="quarter" idx="13"/>
          </p:nvPr>
        </p:nvSpPr>
        <p:spPr/>
        <p:txBody>
          <a:bodyPr/>
          <a:lstStyle/>
          <a:p>
            <a:r>
              <a:rPr lang="en-US" dirty="0">
                <a:cs typeface="Arial" panose="020B0604020202020204" pitchFamily="34" charset="0"/>
              </a:rPr>
              <a:t>Ví </a:t>
            </a:r>
            <a:r>
              <a:rPr lang="en-US" dirty="0" err="1">
                <a:cs typeface="Arial" panose="020B0604020202020204" pitchFamily="34" charset="0"/>
              </a:rPr>
              <a:t>dụ</a:t>
            </a:r>
            <a:r>
              <a:rPr lang="en-US" dirty="0">
                <a:cs typeface="Arial" panose="020B0604020202020204" pitchFamily="34" charset="0"/>
              </a:rPr>
              <a:t> 2:</a:t>
            </a:r>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29</a:t>
            </a:fld>
            <a:endParaRPr lang="vi-VN"/>
          </a:p>
        </p:txBody>
      </p:sp>
      <p:sp>
        <p:nvSpPr>
          <p:cNvPr id="74" name="Text Box 59">
            <a:extLst>
              <a:ext uri="{FF2B5EF4-FFF2-40B4-BE49-F238E27FC236}">
                <a16:creationId xmlns:a16="http://schemas.microsoft.com/office/drawing/2014/main" id="{666FC838-DE30-C70C-2315-53263BAB3D19}"/>
              </a:ext>
            </a:extLst>
          </p:cNvPr>
          <p:cNvSpPr txBox="1">
            <a:spLocks noChangeArrowheads="1"/>
          </p:cNvSpPr>
          <p:nvPr/>
        </p:nvSpPr>
        <p:spPr bwMode="auto">
          <a:xfrm>
            <a:off x="4836680" y="5588748"/>
            <a:ext cx="2583601" cy="369332"/>
          </a:xfrm>
          <a:prstGeom prst="rect">
            <a:avLst/>
          </a:prstGeom>
          <a:noFill/>
          <a:ln w="25400">
            <a:noFill/>
            <a:miter lim="800000"/>
            <a:headEnd type="none" w="sm" len="sm"/>
            <a:tailEnd type="none" w="sm" len="sm"/>
          </a:ln>
        </p:spPr>
        <p:txBody>
          <a:bodyPr wrap="square">
            <a:spAutoFit/>
          </a:bodyPr>
          <a:lstStyle/>
          <a:p>
            <a:pPr eaLnBrk="0" hangingPunct="0">
              <a:spcBef>
                <a:spcPct val="50000"/>
              </a:spcBef>
            </a:pPr>
            <a:r>
              <a:rPr lang="en-AU" b="1" i="1" dirty="0" err="1">
                <a:latin typeface="Lato" panose="020F0502020204030203" pitchFamily="34" charset="0"/>
                <a:ea typeface="Lato" panose="020F0502020204030203" pitchFamily="34" charset="0"/>
                <a:cs typeface="Lato" panose="020F0502020204030203" pitchFamily="34" charset="0"/>
              </a:rPr>
              <a:t>Khoá</a:t>
            </a:r>
            <a:r>
              <a:rPr lang="en-AU" b="1" i="1" dirty="0">
                <a:latin typeface="Lato" panose="020F0502020204030203" pitchFamily="34" charset="0"/>
                <a:ea typeface="Lato" panose="020F0502020204030203" pitchFamily="34" charset="0"/>
                <a:cs typeface="Lato" panose="020F0502020204030203" pitchFamily="34" charset="0"/>
              </a:rPr>
              <a:t> </a:t>
            </a:r>
            <a:r>
              <a:rPr lang="en-AU" b="1" i="1" dirty="0" err="1">
                <a:latin typeface="Lato" panose="020F0502020204030203" pitchFamily="34" charset="0"/>
                <a:ea typeface="Lato" panose="020F0502020204030203" pitchFamily="34" charset="0"/>
                <a:cs typeface="Lato" panose="020F0502020204030203" pitchFamily="34" charset="0"/>
              </a:rPr>
              <a:t>là</a:t>
            </a:r>
            <a:r>
              <a:rPr lang="en-AU" b="1" i="1" dirty="0">
                <a:latin typeface="Lato" panose="020F0502020204030203" pitchFamily="34" charset="0"/>
                <a:ea typeface="Lato" panose="020F0502020204030203" pitchFamily="34" charset="0"/>
                <a:cs typeface="Lato" panose="020F0502020204030203" pitchFamily="34" charset="0"/>
              </a:rPr>
              <a:t> </a:t>
            </a:r>
            <a:r>
              <a:rPr lang="en-AU" b="1" i="1" dirty="0" err="1">
                <a:latin typeface="Lato" panose="020F0502020204030203" pitchFamily="34" charset="0"/>
                <a:ea typeface="Lato" panose="020F0502020204030203" pitchFamily="34" charset="0"/>
                <a:cs typeface="Lato" panose="020F0502020204030203" pitchFamily="34" charset="0"/>
              </a:rPr>
              <a:t>xâu</a:t>
            </a:r>
            <a:r>
              <a:rPr lang="en-AU" b="1" i="1" dirty="0">
                <a:latin typeface="Lato" panose="020F0502020204030203" pitchFamily="34" charset="0"/>
                <a:ea typeface="Lato" panose="020F0502020204030203" pitchFamily="34" charset="0"/>
                <a:cs typeface="Lato" panose="020F0502020204030203" pitchFamily="34" charset="0"/>
              </a:rPr>
              <a:t> </a:t>
            </a:r>
            <a:r>
              <a:rPr lang="en-AU" b="1" i="1" dirty="0" err="1">
                <a:latin typeface="Lato" panose="020F0502020204030203" pitchFamily="34" charset="0"/>
                <a:ea typeface="Lato" panose="020F0502020204030203" pitchFamily="34" charset="0"/>
                <a:cs typeface="Lato" panose="020F0502020204030203" pitchFamily="34" charset="0"/>
              </a:rPr>
              <a:t>ký</a:t>
            </a:r>
            <a:r>
              <a:rPr lang="en-AU" b="1" i="1" dirty="0">
                <a:latin typeface="Lato" panose="020F0502020204030203" pitchFamily="34" charset="0"/>
                <a:ea typeface="Lato" panose="020F0502020204030203" pitchFamily="34" charset="0"/>
                <a:cs typeface="Lato" panose="020F0502020204030203" pitchFamily="34" charset="0"/>
              </a:rPr>
              <a:t> </a:t>
            </a:r>
            <a:r>
              <a:rPr lang="en-AU" b="1" i="1" dirty="0" err="1">
                <a:latin typeface="Lato" panose="020F0502020204030203" pitchFamily="34" charset="0"/>
                <a:ea typeface="Lato" panose="020F0502020204030203" pitchFamily="34" charset="0"/>
                <a:cs typeface="Lato" panose="020F0502020204030203" pitchFamily="34" charset="0"/>
              </a:rPr>
              <a:t>tự</a:t>
            </a:r>
            <a:endParaRPr lang="en-AU" b="1" i="1" dirty="0">
              <a:latin typeface="Lato" panose="020F0502020204030203" pitchFamily="34" charset="0"/>
              <a:ea typeface="Lato" panose="020F0502020204030203" pitchFamily="34" charset="0"/>
              <a:cs typeface="Lato" panose="020F0502020204030203" pitchFamily="34" charset="0"/>
            </a:endParaRPr>
          </a:p>
        </p:txBody>
      </p:sp>
      <p:sp>
        <p:nvSpPr>
          <p:cNvPr id="4" name="Line 2">
            <a:extLst>
              <a:ext uri="{FF2B5EF4-FFF2-40B4-BE49-F238E27FC236}">
                <a16:creationId xmlns:a16="http://schemas.microsoft.com/office/drawing/2014/main" id="{F2FB3DA8-6ED9-8B07-C706-F74BC020ECAE}"/>
              </a:ext>
            </a:extLst>
          </p:cNvPr>
          <p:cNvSpPr>
            <a:spLocks noChangeShapeType="1"/>
          </p:cNvSpPr>
          <p:nvPr/>
        </p:nvSpPr>
        <p:spPr bwMode="auto">
          <a:xfrm flipH="1">
            <a:off x="4086225" y="2054183"/>
            <a:ext cx="1524000" cy="685800"/>
          </a:xfrm>
          <a:prstGeom prst="line">
            <a:avLst/>
          </a:prstGeom>
          <a:noFill/>
          <a:ln w="25400">
            <a:solidFill>
              <a:schemeClr val="accent6"/>
            </a:solidFill>
            <a:round/>
            <a:headEnd type="none" w="sm" len="sm"/>
            <a:tailEnd type="none" w="sm" len="sm"/>
          </a:ln>
        </p:spPr>
        <p:txBody>
          <a:bodyPr wrap="none" anchor="ctr"/>
          <a:lstStyle/>
          <a:p>
            <a:endParaRPr lang="en-US"/>
          </a:p>
        </p:txBody>
      </p:sp>
      <p:sp>
        <p:nvSpPr>
          <p:cNvPr id="10" name="Line 3">
            <a:extLst>
              <a:ext uri="{FF2B5EF4-FFF2-40B4-BE49-F238E27FC236}">
                <a16:creationId xmlns:a16="http://schemas.microsoft.com/office/drawing/2014/main" id="{0C9FF3A3-07E3-CF70-8197-15E9875AF7F6}"/>
              </a:ext>
            </a:extLst>
          </p:cNvPr>
          <p:cNvSpPr>
            <a:spLocks noChangeShapeType="1"/>
          </p:cNvSpPr>
          <p:nvPr/>
        </p:nvSpPr>
        <p:spPr bwMode="auto">
          <a:xfrm flipH="1">
            <a:off x="2714625" y="3044783"/>
            <a:ext cx="990600" cy="762000"/>
          </a:xfrm>
          <a:prstGeom prst="line">
            <a:avLst/>
          </a:prstGeom>
          <a:noFill/>
          <a:ln w="25400">
            <a:solidFill>
              <a:schemeClr val="accent6"/>
            </a:solidFill>
            <a:round/>
            <a:headEnd type="none" w="sm" len="sm"/>
            <a:tailEnd type="none" w="sm" len="sm"/>
          </a:ln>
        </p:spPr>
        <p:txBody>
          <a:bodyPr wrap="none" anchor="ctr"/>
          <a:lstStyle/>
          <a:p>
            <a:endParaRPr lang="en-US"/>
          </a:p>
        </p:txBody>
      </p:sp>
      <p:sp>
        <p:nvSpPr>
          <p:cNvPr id="11" name="Line 4">
            <a:extLst>
              <a:ext uri="{FF2B5EF4-FFF2-40B4-BE49-F238E27FC236}">
                <a16:creationId xmlns:a16="http://schemas.microsoft.com/office/drawing/2014/main" id="{B355FC74-522A-C7A5-7659-743BE43B4B35}"/>
              </a:ext>
            </a:extLst>
          </p:cNvPr>
          <p:cNvSpPr>
            <a:spLocks noChangeShapeType="1"/>
          </p:cNvSpPr>
          <p:nvPr/>
        </p:nvSpPr>
        <p:spPr bwMode="auto">
          <a:xfrm>
            <a:off x="4086225" y="3044783"/>
            <a:ext cx="762000" cy="762000"/>
          </a:xfrm>
          <a:prstGeom prst="line">
            <a:avLst/>
          </a:prstGeom>
          <a:noFill/>
          <a:ln w="25400">
            <a:solidFill>
              <a:schemeClr val="accent6"/>
            </a:solidFill>
            <a:round/>
            <a:headEnd type="none" w="sm" len="sm"/>
            <a:tailEnd type="none" w="sm" len="sm"/>
          </a:ln>
        </p:spPr>
        <p:txBody>
          <a:bodyPr wrap="none" anchor="ctr"/>
          <a:lstStyle/>
          <a:p>
            <a:endParaRPr lang="en-US"/>
          </a:p>
        </p:txBody>
      </p:sp>
      <p:sp>
        <p:nvSpPr>
          <p:cNvPr id="12" name="Line 5">
            <a:extLst>
              <a:ext uri="{FF2B5EF4-FFF2-40B4-BE49-F238E27FC236}">
                <a16:creationId xmlns:a16="http://schemas.microsoft.com/office/drawing/2014/main" id="{190B4166-E4DF-1370-1446-51762C377F93}"/>
              </a:ext>
            </a:extLst>
          </p:cNvPr>
          <p:cNvSpPr>
            <a:spLocks noChangeShapeType="1"/>
          </p:cNvSpPr>
          <p:nvPr/>
        </p:nvSpPr>
        <p:spPr bwMode="auto">
          <a:xfrm>
            <a:off x="2638425" y="4263981"/>
            <a:ext cx="304800" cy="533401"/>
          </a:xfrm>
          <a:prstGeom prst="line">
            <a:avLst/>
          </a:prstGeom>
          <a:noFill/>
          <a:ln w="25400">
            <a:solidFill>
              <a:schemeClr val="accent6"/>
            </a:solidFill>
            <a:round/>
            <a:headEnd type="none" w="sm" len="sm"/>
            <a:tailEnd type="none" w="sm" len="sm"/>
          </a:ln>
        </p:spPr>
        <p:txBody>
          <a:bodyPr wrap="none" anchor="ctr"/>
          <a:lstStyle/>
          <a:p>
            <a:endParaRPr lang="en-US"/>
          </a:p>
        </p:txBody>
      </p:sp>
      <p:sp>
        <p:nvSpPr>
          <p:cNvPr id="13" name="Line 6">
            <a:extLst>
              <a:ext uri="{FF2B5EF4-FFF2-40B4-BE49-F238E27FC236}">
                <a16:creationId xmlns:a16="http://schemas.microsoft.com/office/drawing/2014/main" id="{B4EDAD48-2F64-0253-AC8A-D93DB12EA3B0}"/>
              </a:ext>
            </a:extLst>
          </p:cNvPr>
          <p:cNvSpPr>
            <a:spLocks noChangeShapeType="1"/>
          </p:cNvSpPr>
          <p:nvPr/>
        </p:nvSpPr>
        <p:spPr bwMode="auto">
          <a:xfrm>
            <a:off x="6067424" y="2054183"/>
            <a:ext cx="1819275" cy="696678"/>
          </a:xfrm>
          <a:prstGeom prst="line">
            <a:avLst/>
          </a:prstGeom>
          <a:noFill/>
          <a:ln w="25400">
            <a:solidFill>
              <a:schemeClr val="accent6"/>
            </a:solidFill>
            <a:round/>
            <a:headEnd type="none" w="sm" len="sm"/>
            <a:tailEnd type="none" w="sm" len="sm"/>
          </a:ln>
        </p:spPr>
        <p:txBody>
          <a:bodyPr wrap="none" anchor="ctr"/>
          <a:lstStyle/>
          <a:p>
            <a:endParaRPr lang="en-US"/>
          </a:p>
        </p:txBody>
      </p:sp>
      <p:sp>
        <p:nvSpPr>
          <p:cNvPr id="14" name="Line 7">
            <a:extLst>
              <a:ext uri="{FF2B5EF4-FFF2-40B4-BE49-F238E27FC236}">
                <a16:creationId xmlns:a16="http://schemas.microsoft.com/office/drawing/2014/main" id="{B6CA3793-C7E1-F3A0-00BF-5FD8E7BD7CEA}"/>
              </a:ext>
            </a:extLst>
          </p:cNvPr>
          <p:cNvSpPr>
            <a:spLocks noChangeShapeType="1"/>
          </p:cNvSpPr>
          <p:nvPr/>
        </p:nvSpPr>
        <p:spPr bwMode="auto">
          <a:xfrm flipH="1">
            <a:off x="7134225" y="3197183"/>
            <a:ext cx="685800" cy="685800"/>
          </a:xfrm>
          <a:prstGeom prst="line">
            <a:avLst/>
          </a:prstGeom>
          <a:noFill/>
          <a:ln w="25400">
            <a:solidFill>
              <a:schemeClr val="accent6"/>
            </a:solidFill>
            <a:round/>
            <a:headEnd type="none" w="sm" len="sm"/>
            <a:tailEnd type="none" w="sm" len="sm"/>
          </a:ln>
        </p:spPr>
        <p:txBody>
          <a:bodyPr wrap="none" anchor="ctr"/>
          <a:lstStyle/>
          <a:p>
            <a:endParaRPr lang="en-US"/>
          </a:p>
        </p:txBody>
      </p:sp>
      <p:sp>
        <p:nvSpPr>
          <p:cNvPr id="15" name="Line 8">
            <a:extLst>
              <a:ext uri="{FF2B5EF4-FFF2-40B4-BE49-F238E27FC236}">
                <a16:creationId xmlns:a16="http://schemas.microsoft.com/office/drawing/2014/main" id="{2D359F0D-447E-8B80-289F-3070FA94FD3E}"/>
              </a:ext>
            </a:extLst>
          </p:cNvPr>
          <p:cNvSpPr>
            <a:spLocks noChangeShapeType="1"/>
          </p:cNvSpPr>
          <p:nvPr/>
        </p:nvSpPr>
        <p:spPr bwMode="auto">
          <a:xfrm flipH="1">
            <a:off x="4467225" y="4263983"/>
            <a:ext cx="304800" cy="533400"/>
          </a:xfrm>
          <a:prstGeom prst="line">
            <a:avLst/>
          </a:prstGeom>
          <a:noFill/>
          <a:ln w="25400">
            <a:solidFill>
              <a:schemeClr val="accent6"/>
            </a:solidFill>
            <a:round/>
            <a:headEnd type="none" w="sm" len="sm"/>
            <a:tailEnd type="none" w="sm" len="sm"/>
          </a:ln>
        </p:spPr>
        <p:txBody>
          <a:bodyPr wrap="none" anchor="ctr"/>
          <a:lstStyle/>
          <a:p>
            <a:endParaRPr lang="en-US"/>
          </a:p>
        </p:txBody>
      </p:sp>
      <p:sp>
        <p:nvSpPr>
          <p:cNvPr id="16" name="Line 9">
            <a:extLst>
              <a:ext uri="{FF2B5EF4-FFF2-40B4-BE49-F238E27FC236}">
                <a16:creationId xmlns:a16="http://schemas.microsoft.com/office/drawing/2014/main" id="{AFD880FE-0B08-4178-2621-23987E1C2C2A}"/>
              </a:ext>
            </a:extLst>
          </p:cNvPr>
          <p:cNvSpPr>
            <a:spLocks noChangeShapeType="1"/>
          </p:cNvSpPr>
          <p:nvPr/>
        </p:nvSpPr>
        <p:spPr bwMode="auto">
          <a:xfrm flipH="1">
            <a:off x="6372225" y="4292558"/>
            <a:ext cx="457200" cy="533400"/>
          </a:xfrm>
          <a:prstGeom prst="line">
            <a:avLst/>
          </a:prstGeom>
          <a:noFill/>
          <a:ln w="25400">
            <a:solidFill>
              <a:schemeClr val="accent6"/>
            </a:solidFill>
            <a:round/>
            <a:headEnd type="none" w="sm" len="sm"/>
            <a:tailEnd type="none" w="sm" len="sm"/>
          </a:ln>
        </p:spPr>
        <p:txBody>
          <a:bodyPr wrap="none" anchor="ctr"/>
          <a:lstStyle/>
          <a:p>
            <a:endParaRPr lang="en-US"/>
          </a:p>
        </p:txBody>
      </p:sp>
      <p:sp>
        <p:nvSpPr>
          <p:cNvPr id="17" name="Line 10">
            <a:extLst>
              <a:ext uri="{FF2B5EF4-FFF2-40B4-BE49-F238E27FC236}">
                <a16:creationId xmlns:a16="http://schemas.microsoft.com/office/drawing/2014/main" id="{1AB03C98-EA91-15AD-5C0A-AAD58B3A207C}"/>
              </a:ext>
            </a:extLst>
          </p:cNvPr>
          <p:cNvSpPr>
            <a:spLocks noChangeShapeType="1"/>
          </p:cNvSpPr>
          <p:nvPr/>
        </p:nvSpPr>
        <p:spPr bwMode="auto">
          <a:xfrm>
            <a:off x="7058025" y="4292558"/>
            <a:ext cx="533400" cy="533400"/>
          </a:xfrm>
          <a:prstGeom prst="line">
            <a:avLst/>
          </a:prstGeom>
          <a:noFill/>
          <a:ln w="25400">
            <a:solidFill>
              <a:schemeClr val="accent6"/>
            </a:solidFill>
            <a:round/>
            <a:headEnd type="none" w="sm" len="sm"/>
            <a:tailEnd type="none" w="sm" len="sm"/>
          </a:ln>
        </p:spPr>
        <p:txBody>
          <a:bodyPr wrap="none" anchor="ctr"/>
          <a:lstStyle/>
          <a:p>
            <a:endParaRPr lang="en-US"/>
          </a:p>
        </p:txBody>
      </p:sp>
      <p:sp>
        <p:nvSpPr>
          <p:cNvPr id="18" name="Line 11">
            <a:extLst>
              <a:ext uri="{FF2B5EF4-FFF2-40B4-BE49-F238E27FC236}">
                <a16:creationId xmlns:a16="http://schemas.microsoft.com/office/drawing/2014/main" id="{CADE82FD-09C8-FF6B-57C4-83C6AB425CBD}"/>
              </a:ext>
            </a:extLst>
          </p:cNvPr>
          <p:cNvSpPr>
            <a:spLocks noChangeShapeType="1"/>
          </p:cNvSpPr>
          <p:nvPr/>
        </p:nvSpPr>
        <p:spPr bwMode="auto">
          <a:xfrm>
            <a:off x="8048625" y="3197183"/>
            <a:ext cx="762000" cy="752538"/>
          </a:xfrm>
          <a:prstGeom prst="line">
            <a:avLst/>
          </a:prstGeom>
          <a:noFill/>
          <a:ln w="25400">
            <a:solidFill>
              <a:schemeClr val="accent6"/>
            </a:solidFill>
            <a:round/>
            <a:headEnd type="none" w="sm" len="sm"/>
            <a:tailEnd type="none" w="sm" len="sm"/>
          </a:ln>
        </p:spPr>
        <p:txBody>
          <a:bodyPr wrap="none" anchor="ctr"/>
          <a:lstStyle/>
          <a:p>
            <a:endParaRPr lang="en-US"/>
          </a:p>
        </p:txBody>
      </p:sp>
      <p:sp>
        <p:nvSpPr>
          <p:cNvPr id="19" name="Rectangle 12">
            <a:extLst>
              <a:ext uri="{FF2B5EF4-FFF2-40B4-BE49-F238E27FC236}">
                <a16:creationId xmlns:a16="http://schemas.microsoft.com/office/drawing/2014/main" id="{92E0EE97-ECC5-930B-E9EF-86C0C8B471CD}"/>
              </a:ext>
            </a:extLst>
          </p:cNvPr>
          <p:cNvSpPr>
            <a:spLocks noChangeArrowheads="1"/>
          </p:cNvSpPr>
          <p:nvPr/>
        </p:nvSpPr>
        <p:spPr bwMode="auto">
          <a:xfrm>
            <a:off x="5524500" y="1711283"/>
            <a:ext cx="781050" cy="369974"/>
          </a:xfrm>
          <a:prstGeom prst="rect">
            <a:avLst/>
          </a:prstGeom>
          <a:noFill/>
          <a:ln w="9525">
            <a:noFill/>
            <a:miter lim="800000"/>
            <a:headEnd/>
            <a:tailEnd/>
          </a:ln>
        </p:spPr>
        <p:txBody>
          <a:bodyPr wrap="square" lIns="92075" tIns="46038" rIns="92075" bIns="46038">
            <a:spAutoFit/>
          </a:bodyPr>
          <a:lstStyle/>
          <a:p>
            <a:pPr eaLnBrk="0" hangingPunct="0">
              <a:spcBef>
                <a:spcPct val="50000"/>
              </a:spcBef>
            </a:pPr>
            <a:r>
              <a:rPr lang="en-US" dirty="0"/>
              <a:t>Fred</a:t>
            </a:r>
          </a:p>
        </p:txBody>
      </p:sp>
      <p:sp>
        <p:nvSpPr>
          <p:cNvPr id="20" name="Rectangle 13">
            <a:extLst>
              <a:ext uri="{FF2B5EF4-FFF2-40B4-BE49-F238E27FC236}">
                <a16:creationId xmlns:a16="http://schemas.microsoft.com/office/drawing/2014/main" id="{20EF943D-9C94-E6F2-1CD6-55E724FE7422}"/>
              </a:ext>
            </a:extLst>
          </p:cNvPr>
          <p:cNvSpPr>
            <a:spLocks noChangeArrowheads="1"/>
          </p:cNvSpPr>
          <p:nvPr/>
        </p:nvSpPr>
        <p:spPr bwMode="auto">
          <a:xfrm>
            <a:off x="3514725" y="2682833"/>
            <a:ext cx="1371600" cy="369974"/>
          </a:xfrm>
          <a:prstGeom prst="rect">
            <a:avLst/>
          </a:prstGeom>
          <a:noFill/>
          <a:ln w="9525">
            <a:noFill/>
            <a:miter lim="800000"/>
            <a:headEnd/>
            <a:tailEnd/>
          </a:ln>
        </p:spPr>
        <p:txBody>
          <a:bodyPr wrap="square" lIns="92075" tIns="46038" rIns="92075" bIns="46038">
            <a:spAutoFit/>
          </a:bodyPr>
          <a:lstStyle/>
          <a:p>
            <a:pPr eaLnBrk="0" hangingPunct="0">
              <a:spcBef>
                <a:spcPct val="50000"/>
              </a:spcBef>
            </a:pPr>
            <a:r>
              <a:rPr lang="en-US" dirty="0"/>
              <a:t> Dan</a:t>
            </a:r>
          </a:p>
        </p:txBody>
      </p:sp>
      <p:sp>
        <p:nvSpPr>
          <p:cNvPr id="21" name="Rectangle 14">
            <a:extLst>
              <a:ext uri="{FF2B5EF4-FFF2-40B4-BE49-F238E27FC236}">
                <a16:creationId xmlns:a16="http://schemas.microsoft.com/office/drawing/2014/main" id="{09F0D13C-6144-F816-EFB1-37CABA19C518}"/>
              </a:ext>
            </a:extLst>
          </p:cNvPr>
          <p:cNvSpPr>
            <a:spLocks noChangeArrowheads="1"/>
          </p:cNvSpPr>
          <p:nvPr/>
        </p:nvSpPr>
        <p:spPr bwMode="auto">
          <a:xfrm>
            <a:off x="7586773" y="2738051"/>
            <a:ext cx="1600200" cy="369974"/>
          </a:xfrm>
          <a:prstGeom prst="rect">
            <a:avLst/>
          </a:prstGeom>
          <a:noFill/>
          <a:ln w="9525">
            <a:noFill/>
            <a:miter lim="800000"/>
            <a:headEnd/>
            <a:tailEnd/>
          </a:ln>
        </p:spPr>
        <p:txBody>
          <a:bodyPr lIns="92075" tIns="46038" rIns="92075" bIns="46038">
            <a:spAutoFit/>
          </a:bodyPr>
          <a:lstStyle/>
          <a:p>
            <a:pPr eaLnBrk="0" hangingPunct="0">
              <a:spcBef>
                <a:spcPct val="50000"/>
              </a:spcBef>
            </a:pPr>
            <a:r>
              <a:rPr lang="en-US" dirty="0"/>
              <a:t>Mary</a:t>
            </a:r>
          </a:p>
        </p:txBody>
      </p:sp>
      <p:sp>
        <p:nvSpPr>
          <p:cNvPr id="75" name="Rectangle 15">
            <a:extLst>
              <a:ext uri="{FF2B5EF4-FFF2-40B4-BE49-F238E27FC236}">
                <a16:creationId xmlns:a16="http://schemas.microsoft.com/office/drawing/2014/main" id="{AC46CB61-05F7-5DC4-181C-8E373979E84E}"/>
              </a:ext>
            </a:extLst>
          </p:cNvPr>
          <p:cNvSpPr>
            <a:spLocks noChangeArrowheads="1"/>
          </p:cNvSpPr>
          <p:nvPr/>
        </p:nvSpPr>
        <p:spPr bwMode="auto">
          <a:xfrm>
            <a:off x="2324100" y="3822990"/>
            <a:ext cx="1143000" cy="369974"/>
          </a:xfrm>
          <a:prstGeom prst="rect">
            <a:avLst/>
          </a:prstGeom>
          <a:noFill/>
          <a:ln w="9525">
            <a:solidFill>
              <a:schemeClr val="bg1"/>
            </a:solidFill>
            <a:miter lim="800000"/>
            <a:headEnd/>
            <a:tailEnd/>
          </a:ln>
        </p:spPr>
        <p:txBody>
          <a:bodyPr lIns="92075" tIns="46038" rIns="92075" bIns="46038">
            <a:spAutoFit/>
          </a:bodyPr>
          <a:lstStyle/>
          <a:p>
            <a:pPr eaLnBrk="0" hangingPunct="0">
              <a:spcBef>
                <a:spcPct val="50000"/>
              </a:spcBef>
            </a:pPr>
            <a:r>
              <a:rPr lang="en-US" dirty="0"/>
              <a:t>Alan</a:t>
            </a:r>
          </a:p>
        </p:txBody>
      </p:sp>
      <p:sp>
        <p:nvSpPr>
          <p:cNvPr id="76" name="Rectangle 16">
            <a:extLst>
              <a:ext uri="{FF2B5EF4-FFF2-40B4-BE49-F238E27FC236}">
                <a16:creationId xmlns:a16="http://schemas.microsoft.com/office/drawing/2014/main" id="{6540D4B2-373D-1587-BB92-C65CBF874E38}"/>
              </a:ext>
            </a:extLst>
          </p:cNvPr>
          <p:cNvSpPr>
            <a:spLocks noChangeArrowheads="1"/>
          </p:cNvSpPr>
          <p:nvPr/>
        </p:nvSpPr>
        <p:spPr bwMode="auto">
          <a:xfrm>
            <a:off x="4529248" y="3868030"/>
            <a:ext cx="1447800" cy="369974"/>
          </a:xfrm>
          <a:prstGeom prst="rect">
            <a:avLst/>
          </a:prstGeom>
          <a:noFill/>
          <a:ln w="9525">
            <a:solidFill>
              <a:schemeClr val="bg1"/>
            </a:solidFill>
            <a:miter lim="800000"/>
            <a:headEnd/>
            <a:tailEnd/>
          </a:ln>
        </p:spPr>
        <p:txBody>
          <a:bodyPr lIns="92075" tIns="46038" rIns="92075" bIns="46038">
            <a:spAutoFit/>
          </a:bodyPr>
          <a:lstStyle/>
          <a:p>
            <a:pPr eaLnBrk="0" hangingPunct="0">
              <a:spcBef>
                <a:spcPct val="50000"/>
              </a:spcBef>
            </a:pPr>
            <a:r>
              <a:rPr lang="en-US" dirty="0"/>
              <a:t>Eve</a:t>
            </a:r>
          </a:p>
        </p:txBody>
      </p:sp>
      <p:sp>
        <p:nvSpPr>
          <p:cNvPr id="77" name="Rectangle 17">
            <a:extLst>
              <a:ext uri="{FF2B5EF4-FFF2-40B4-BE49-F238E27FC236}">
                <a16:creationId xmlns:a16="http://schemas.microsoft.com/office/drawing/2014/main" id="{77B6D34D-C805-92EA-56A9-3B430F2445E1}"/>
              </a:ext>
            </a:extLst>
          </p:cNvPr>
          <p:cNvSpPr>
            <a:spLocks noChangeArrowheads="1"/>
          </p:cNvSpPr>
          <p:nvPr/>
        </p:nvSpPr>
        <p:spPr bwMode="auto">
          <a:xfrm>
            <a:off x="2752725" y="4837821"/>
            <a:ext cx="514350" cy="369974"/>
          </a:xfrm>
          <a:prstGeom prst="rect">
            <a:avLst/>
          </a:prstGeom>
          <a:noFill/>
          <a:ln w="9525">
            <a:solidFill>
              <a:schemeClr val="bg1"/>
            </a:solidFill>
            <a:miter lim="800000"/>
            <a:headEnd/>
            <a:tailEnd/>
          </a:ln>
        </p:spPr>
        <p:txBody>
          <a:bodyPr wrap="square" lIns="92075" tIns="46038" rIns="92075" bIns="46038">
            <a:spAutoFit/>
          </a:bodyPr>
          <a:lstStyle/>
          <a:p>
            <a:pPr eaLnBrk="0" hangingPunct="0">
              <a:spcBef>
                <a:spcPct val="50000"/>
              </a:spcBef>
            </a:pPr>
            <a:r>
              <a:rPr lang="en-US" dirty="0"/>
              <a:t>Bill</a:t>
            </a:r>
          </a:p>
        </p:txBody>
      </p:sp>
      <p:sp>
        <p:nvSpPr>
          <p:cNvPr id="78" name="Rectangle 18">
            <a:extLst>
              <a:ext uri="{FF2B5EF4-FFF2-40B4-BE49-F238E27FC236}">
                <a16:creationId xmlns:a16="http://schemas.microsoft.com/office/drawing/2014/main" id="{5272DDB2-0814-33F3-AA6E-4BE25B490F5B}"/>
              </a:ext>
            </a:extLst>
          </p:cNvPr>
          <p:cNvSpPr>
            <a:spLocks noChangeArrowheads="1"/>
          </p:cNvSpPr>
          <p:nvPr/>
        </p:nvSpPr>
        <p:spPr bwMode="auto">
          <a:xfrm>
            <a:off x="4143375" y="4837821"/>
            <a:ext cx="742950" cy="369974"/>
          </a:xfrm>
          <a:prstGeom prst="rect">
            <a:avLst/>
          </a:prstGeom>
          <a:noFill/>
          <a:ln w="9525">
            <a:solidFill>
              <a:schemeClr val="bg1"/>
            </a:solidFill>
            <a:miter lim="800000"/>
            <a:headEnd/>
            <a:tailEnd/>
          </a:ln>
        </p:spPr>
        <p:txBody>
          <a:bodyPr wrap="square" lIns="92075" tIns="46038" rIns="92075" bIns="46038">
            <a:spAutoFit/>
          </a:bodyPr>
          <a:lstStyle/>
          <a:p>
            <a:pPr eaLnBrk="0" hangingPunct="0">
              <a:spcBef>
                <a:spcPct val="50000"/>
              </a:spcBef>
            </a:pPr>
            <a:r>
              <a:rPr lang="en-US"/>
              <a:t>Eric</a:t>
            </a:r>
          </a:p>
        </p:txBody>
      </p:sp>
      <p:sp>
        <p:nvSpPr>
          <p:cNvPr id="79" name="Rectangle 19">
            <a:extLst>
              <a:ext uri="{FF2B5EF4-FFF2-40B4-BE49-F238E27FC236}">
                <a16:creationId xmlns:a16="http://schemas.microsoft.com/office/drawing/2014/main" id="{43D6FC20-84AD-4958-E78D-6818F79236B5}"/>
              </a:ext>
            </a:extLst>
          </p:cNvPr>
          <p:cNvSpPr>
            <a:spLocks noChangeArrowheads="1"/>
          </p:cNvSpPr>
          <p:nvPr/>
        </p:nvSpPr>
        <p:spPr bwMode="auto">
          <a:xfrm>
            <a:off x="6624748" y="3901454"/>
            <a:ext cx="762000" cy="369974"/>
          </a:xfrm>
          <a:prstGeom prst="rect">
            <a:avLst/>
          </a:prstGeom>
          <a:noFill/>
          <a:ln w="9525">
            <a:solidFill>
              <a:schemeClr val="bg1"/>
            </a:solidFill>
            <a:miter lim="800000"/>
            <a:headEnd/>
            <a:tailEnd/>
          </a:ln>
        </p:spPr>
        <p:txBody>
          <a:bodyPr wrap="square" lIns="92075" tIns="46038" rIns="92075" bIns="46038">
            <a:spAutoFit/>
          </a:bodyPr>
          <a:lstStyle/>
          <a:p>
            <a:pPr eaLnBrk="0" hangingPunct="0">
              <a:spcBef>
                <a:spcPct val="50000"/>
              </a:spcBef>
            </a:pPr>
            <a:r>
              <a:rPr lang="en-US" dirty="0"/>
              <a:t>Kate</a:t>
            </a:r>
          </a:p>
        </p:txBody>
      </p:sp>
      <p:sp>
        <p:nvSpPr>
          <p:cNvPr id="80" name="Rectangle 20">
            <a:extLst>
              <a:ext uri="{FF2B5EF4-FFF2-40B4-BE49-F238E27FC236}">
                <a16:creationId xmlns:a16="http://schemas.microsoft.com/office/drawing/2014/main" id="{7CCCF6FF-6E34-0E2A-C660-AFA23CA0031B}"/>
              </a:ext>
            </a:extLst>
          </p:cNvPr>
          <p:cNvSpPr>
            <a:spLocks noChangeArrowheads="1"/>
          </p:cNvSpPr>
          <p:nvPr/>
        </p:nvSpPr>
        <p:spPr bwMode="auto">
          <a:xfrm>
            <a:off x="6019800" y="4825958"/>
            <a:ext cx="781050" cy="369974"/>
          </a:xfrm>
          <a:prstGeom prst="rect">
            <a:avLst/>
          </a:prstGeom>
          <a:noFill/>
          <a:ln w="9525">
            <a:solidFill>
              <a:schemeClr val="bg1"/>
            </a:solidFill>
            <a:miter lim="800000"/>
            <a:headEnd/>
            <a:tailEnd/>
          </a:ln>
        </p:spPr>
        <p:txBody>
          <a:bodyPr wrap="square" lIns="92075" tIns="46038" rIns="92075" bIns="46038">
            <a:spAutoFit/>
          </a:bodyPr>
          <a:lstStyle/>
          <a:p>
            <a:pPr eaLnBrk="0" hangingPunct="0">
              <a:spcBef>
                <a:spcPct val="50000"/>
              </a:spcBef>
            </a:pPr>
            <a:r>
              <a:rPr lang="en-US"/>
              <a:t>Greg</a:t>
            </a:r>
          </a:p>
        </p:txBody>
      </p:sp>
      <p:sp>
        <p:nvSpPr>
          <p:cNvPr id="81" name="Rectangle 21">
            <a:extLst>
              <a:ext uri="{FF2B5EF4-FFF2-40B4-BE49-F238E27FC236}">
                <a16:creationId xmlns:a16="http://schemas.microsoft.com/office/drawing/2014/main" id="{472CC2B9-009C-FE1B-C1DB-509C30F4E35C}"/>
              </a:ext>
            </a:extLst>
          </p:cNvPr>
          <p:cNvSpPr>
            <a:spLocks noChangeArrowheads="1"/>
          </p:cNvSpPr>
          <p:nvPr/>
        </p:nvSpPr>
        <p:spPr bwMode="auto">
          <a:xfrm>
            <a:off x="7324725" y="4837821"/>
            <a:ext cx="685800" cy="369974"/>
          </a:xfrm>
          <a:prstGeom prst="rect">
            <a:avLst/>
          </a:prstGeom>
          <a:noFill/>
          <a:ln w="9525">
            <a:solidFill>
              <a:schemeClr val="bg1"/>
            </a:solidFill>
            <a:miter lim="800000"/>
            <a:headEnd/>
            <a:tailEnd/>
          </a:ln>
        </p:spPr>
        <p:txBody>
          <a:bodyPr wrap="square" lIns="92075" tIns="46038" rIns="92075" bIns="46038">
            <a:spAutoFit/>
          </a:bodyPr>
          <a:lstStyle/>
          <a:p>
            <a:pPr eaLnBrk="0" hangingPunct="0">
              <a:spcBef>
                <a:spcPct val="50000"/>
              </a:spcBef>
            </a:pPr>
            <a:r>
              <a:rPr lang="en-US" dirty="0"/>
              <a:t>Len</a:t>
            </a:r>
          </a:p>
        </p:txBody>
      </p:sp>
      <p:sp>
        <p:nvSpPr>
          <p:cNvPr id="82" name="Rectangle 22">
            <a:extLst>
              <a:ext uri="{FF2B5EF4-FFF2-40B4-BE49-F238E27FC236}">
                <a16:creationId xmlns:a16="http://schemas.microsoft.com/office/drawing/2014/main" id="{CCF401E6-366F-9D42-D4F9-728080EFD74B}"/>
              </a:ext>
            </a:extLst>
          </p:cNvPr>
          <p:cNvSpPr>
            <a:spLocks noChangeArrowheads="1"/>
          </p:cNvSpPr>
          <p:nvPr/>
        </p:nvSpPr>
        <p:spPr bwMode="auto">
          <a:xfrm>
            <a:off x="8558323" y="3915397"/>
            <a:ext cx="666750" cy="369974"/>
          </a:xfrm>
          <a:prstGeom prst="rect">
            <a:avLst/>
          </a:prstGeom>
          <a:noFill/>
          <a:ln w="9525">
            <a:solidFill>
              <a:schemeClr val="bg1"/>
            </a:solidFill>
            <a:miter lim="800000"/>
            <a:headEnd/>
            <a:tailEnd/>
          </a:ln>
        </p:spPr>
        <p:txBody>
          <a:bodyPr wrap="square" lIns="92075" tIns="46038" rIns="92075" bIns="46038">
            <a:spAutoFit/>
          </a:bodyPr>
          <a:lstStyle/>
          <a:p>
            <a:pPr eaLnBrk="0" hangingPunct="0">
              <a:spcBef>
                <a:spcPct val="50000"/>
              </a:spcBef>
            </a:pPr>
            <a:r>
              <a:rPr lang="en-US" dirty="0"/>
              <a:t>Sue</a:t>
            </a:r>
          </a:p>
        </p:txBody>
      </p:sp>
    </p:spTree>
    <p:custDataLst>
      <p:tags r:id="rId1"/>
    </p:custDataLst>
    <p:extLst>
      <p:ext uri="{BB962C8B-B14F-4D97-AF65-F5344CB8AC3E}">
        <p14:creationId xmlns:p14="http://schemas.microsoft.com/office/powerpoint/2010/main" val="3265884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6634" y="331380"/>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386634" y="2219413"/>
            <a:ext cx="7342482"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dirty="0" err="1"/>
              <a:t>Chương</a:t>
            </a:r>
            <a:r>
              <a:rPr lang="en-US" dirty="0"/>
              <a:t> 8- </a:t>
            </a:r>
            <a:r>
              <a:rPr lang="en-US" dirty="0" err="1"/>
              <a:t>Tìm</a:t>
            </a:r>
            <a:r>
              <a:rPr lang="en-US" dirty="0"/>
              <a:t> </a:t>
            </a:r>
            <a:r>
              <a:rPr lang="en-US" dirty="0" err="1"/>
              <a:t>kiếm</a:t>
            </a:r>
            <a:endParaRPr lang="en-US" dirty="0"/>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386634" y="3365399"/>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800" b="0" dirty="0" err="1"/>
              <a:t>Bài</a:t>
            </a:r>
            <a:r>
              <a:rPr lang="en-US" sz="2800" b="0" dirty="0"/>
              <a:t> 1. </a:t>
            </a:r>
            <a:r>
              <a:rPr lang="en-US" sz="2800" b="0" dirty="0" err="1"/>
              <a:t>Tìm</a:t>
            </a:r>
            <a:r>
              <a:rPr lang="en-US" sz="2800" b="0" dirty="0"/>
              <a:t> </a:t>
            </a:r>
            <a:r>
              <a:rPr lang="en-US" sz="2800" b="0" dirty="0" err="1"/>
              <a:t>kiếm</a:t>
            </a:r>
            <a:r>
              <a:rPr lang="en-US" sz="2800" b="0" dirty="0"/>
              <a:t> </a:t>
            </a:r>
            <a:r>
              <a:rPr lang="en-US" sz="2800" b="0" dirty="0" err="1"/>
              <a:t>tuần</a:t>
            </a:r>
            <a:r>
              <a:rPr lang="en-US" sz="2800" b="0" dirty="0"/>
              <a:t> </a:t>
            </a:r>
            <a:r>
              <a:rPr lang="en-US" sz="2800" b="0" dirty="0" err="1"/>
              <a:t>tự</a:t>
            </a:r>
            <a:r>
              <a:rPr lang="en-US" sz="2800" b="0" dirty="0"/>
              <a:t> </a:t>
            </a:r>
            <a:r>
              <a:rPr lang="en-US" sz="2800" b="0" dirty="0" err="1"/>
              <a:t>và</a:t>
            </a:r>
            <a:r>
              <a:rPr lang="en-US" sz="2800" b="0" dirty="0"/>
              <a:t> </a:t>
            </a:r>
            <a:r>
              <a:rPr lang="en-US" sz="2800" b="0" dirty="0" err="1"/>
              <a:t>tìm</a:t>
            </a:r>
            <a:r>
              <a:rPr lang="en-US" sz="2800" b="0" dirty="0"/>
              <a:t> </a:t>
            </a:r>
            <a:r>
              <a:rPr lang="en-US" sz="2800" b="0" dirty="0" err="1"/>
              <a:t>kiếm</a:t>
            </a:r>
            <a:r>
              <a:rPr lang="en-US" sz="2800" b="0" dirty="0"/>
              <a:t> </a:t>
            </a:r>
            <a:r>
              <a:rPr lang="en-US" sz="2800" b="0" dirty="0" err="1"/>
              <a:t>nhị</a:t>
            </a:r>
            <a:r>
              <a:rPr lang="en-US" sz="2800" b="0" dirty="0"/>
              <a:t> </a:t>
            </a:r>
            <a:r>
              <a:rPr lang="en-US" sz="2800" b="0" dirty="0" err="1"/>
              <a:t>phân</a:t>
            </a:r>
            <a:endParaRPr lang="en-US" sz="2800" b="0" dirty="0"/>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3</a:t>
            </a:fld>
            <a:endParaRPr lang="en-US"/>
          </a:p>
        </p:txBody>
      </p:sp>
    </p:spTree>
    <p:extLst>
      <p:ext uri="{BB962C8B-B14F-4D97-AF65-F5344CB8AC3E}">
        <p14:creationId xmlns:p14="http://schemas.microsoft.com/office/powerpoint/2010/main" val="743172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40218E-48FD-4F9D-A520-6BCE9CAE42A4}"/>
              </a:ext>
            </a:extLst>
          </p:cNvPr>
          <p:cNvSpPr/>
          <p:nvPr/>
        </p:nvSpPr>
        <p:spPr>
          <a:xfrm>
            <a:off x="4425" y="1993982"/>
            <a:ext cx="12187575" cy="828422"/>
          </a:xfrm>
          <a:prstGeom prst="rect">
            <a:avLst/>
          </a:prstGeom>
          <a:solidFill>
            <a:schemeClr val="tx1">
              <a:lumMod val="10000"/>
              <a:lumOff val="90000"/>
            </a:schemeClr>
          </a:solidFill>
          <a:ln w="25400">
            <a:noFill/>
            <a:tailEnd type="arrow" w="lg" len="lg"/>
          </a:ln>
          <a:effectLst>
            <a:outerShdw blurRad="50800" dist="38100" dir="2700000" algn="tl" rotWithShape="0">
              <a:prstClr val="black">
                <a:alpha val="40000"/>
              </a:prstClr>
            </a:outerShdw>
            <a:softEdge rad="1270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latin typeface="Lato" panose="020F0502020204030203" pitchFamily="34" charset="0"/>
              <a:ea typeface="Lato" panose="020F0502020204030203" pitchFamily="34" charset="0"/>
              <a:cs typeface="Lato" panose="020F0502020204030203" pitchFamily="34" charset="0"/>
            </a:endParaRPr>
          </a:p>
        </p:txBody>
      </p:sp>
      <p:sp>
        <p:nvSpPr>
          <p:cNvPr id="3" name="Title 2">
            <a:extLst>
              <a:ext uri="{FF2B5EF4-FFF2-40B4-BE49-F238E27FC236}">
                <a16:creationId xmlns:a16="http://schemas.microsoft.com/office/drawing/2014/main" id="{5DED71A7-1CB4-BBE1-5B11-5135A051ECC8}"/>
              </a:ext>
            </a:extLst>
          </p:cNvPr>
          <p:cNvSpPr>
            <a:spLocks noGrp="1"/>
          </p:cNvSpPr>
          <p:nvPr>
            <p:ph type="title"/>
          </p:nvPr>
        </p:nvSpPr>
        <p:spPr/>
        <p:txBody>
          <a:bodyPr>
            <a:normAutofit fontScale="90000"/>
          </a:bodyPr>
          <a:lstStyle/>
          <a:p>
            <a:r>
              <a:rPr lang="vi-VN" sz="3600" b="1"/>
              <a:t>NỘI DUNG TIẾP THEO</a:t>
            </a:r>
            <a:endParaRPr lang="vi-VN" sz="3600"/>
          </a:p>
        </p:txBody>
      </p:sp>
      <p:sp>
        <p:nvSpPr>
          <p:cNvPr id="8" name="Text Placeholder 7">
            <a:extLst>
              <a:ext uri="{FF2B5EF4-FFF2-40B4-BE49-F238E27FC236}">
                <a16:creationId xmlns:a16="http://schemas.microsoft.com/office/drawing/2014/main" id="{57DC6A17-8BF0-6F2F-DE5E-18492C1322DA}"/>
              </a:ext>
            </a:extLst>
          </p:cNvPr>
          <p:cNvSpPr>
            <a:spLocks noGrp="1"/>
          </p:cNvSpPr>
          <p:nvPr>
            <p:ph type="body" sz="quarter" idx="13"/>
          </p:nvPr>
        </p:nvSpPr>
        <p:spPr/>
        <p:txBody>
          <a:bodyPr/>
          <a:lstStyle/>
          <a:p>
            <a:endParaRPr lang="en-US"/>
          </a:p>
        </p:txBody>
      </p:sp>
      <p:sp>
        <p:nvSpPr>
          <p:cNvPr id="4" name="Slide Number Placeholder 3">
            <a:extLst>
              <a:ext uri="{FF2B5EF4-FFF2-40B4-BE49-F238E27FC236}">
                <a16:creationId xmlns:a16="http://schemas.microsoft.com/office/drawing/2014/main" id="{93FA75D4-3801-3083-7E80-A0BE97505BCE}"/>
              </a:ext>
            </a:extLst>
          </p:cNvPr>
          <p:cNvSpPr>
            <a:spLocks noGrp="1"/>
          </p:cNvSpPr>
          <p:nvPr>
            <p:ph type="sldNum" sz="quarter" idx="12"/>
          </p:nvPr>
        </p:nvSpPr>
        <p:spPr/>
        <p:txBody>
          <a:bodyPr/>
          <a:lstStyle/>
          <a:p>
            <a:pPr algn="ctr"/>
            <a:fld id="{28EBF41B-E76F-4E29-9B4C-26023309D029}" type="slidenum">
              <a:rPr lang="vi-VN" smtClean="0"/>
              <a:pPr algn="ctr"/>
              <a:t>30</a:t>
            </a:fld>
            <a:endParaRPr lang="vi-VN"/>
          </a:p>
        </p:txBody>
      </p:sp>
      <p:sp>
        <p:nvSpPr>
          <p:cNvPr id="2" name="Content Placeholder 6">
            <a:extLst>
              <a:ext uri="{FF2B5EF4-FFF2-40B4-BE49-F238E27FC236}">
                <a16:creationId xmlns:a16="http://schemas.microsoft.com/office/drawing/2014/main" id="{1AD985EC-8830-54CF-4799-1E90EF19E347}"/>
              </a:ext>
            </a:extLst>
          </p:cNvPr>
          <p:cNvSpPr txBox="1">
            <a:spLocks/>
          </p:cNvSpPr>
          <p:nvPr/>
        </p:nvSpPr>
        <p:spPr>
          <a:xfrm>
            <a:off x="412020" y="2129205"/>
            <a:ext cx="10515600" cy="1492063"/>
          </a:xfrm>
          <a:prstGeom prst="rect">
            <a:avLst/>
          </a:prstGeom>
        </p:spPr>
        <p:txBody>
          <a:bodyPr vert="horz" lIns="91440" tIns="45720" rIns="91440" bIns="45720" rtlCol="0">
            <a:noAutofit/>
          </a:bodyPr>
          <a:lstStyle>
            <a:lvl1pPr marL="0" indent="0" algn="l" defTabSz="914354" rtl="0" eaLnBrk="1" latinLnBrk="0" hangingPunct="1">
              <a:lnSpc>
                <a:spcPct val="100000"/>
              </a:lnSpc>
              <a:spcBef>
                <a:spcPts val="1200"/>
              </a:spcBef>
              <a:buFontTx/>
              <a:buNone/>
              <a:defRPr lang="en-US" sz="2800" kern="1200">
                <a:solidFill>
                  <a:schemeClr val="tx1"/>
                </a:solidFill>
                <a:latin typeface="+mn-lt"/>
                <a:ea typeface="+mn-ea"/>
                <a:cs typeface="+mn-cs"/>
              </a:defRPr>
            </a:lvl1pPr>
            <a:lvl2pPr marL="457200" indent="0" algn="l" defTabSz="914354" rtl="0" eaLnBrk="1" latinLnBrk="0" hangingPunct="1">
              <a:lnSpc>
                <a:spcPct val="100000"/>
              </a:lnSpc>
              <a:spcBef>
                <a:spcPts val="600"/>
              </a:spcBef>
              <a:buFontTx/>
              <a:buNone/>
              <a:defRPr lang="en-US" sz="2400" kern="1200">
                <a:solidFill>
                  <a:schemeClr val="tx1"/>
                </a:solidFill>
                <a:latin typeface="+mn-lt"/>
                <a:ea typeface="+mn-ea"/>
                <a:cs typeface="+mn-cs"/>
              </a:defRPr>
            </a:lvl2pPr>
            <a:lvl3pPr marL="6858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3pPr>
            <a:lvl4pPr marL="9144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4pPr>
            <a:lvl5pPr marL="11430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latin typeface="Lato" panose="020F0502020204030203" pitchFamily="34" charset="0"/>
                <a:ea typeface="Lato" panose="020F0502020204030203" pitchFamily="34" charset="0"/>
                <a:cs typeface="Lato" panose="020F0502020204030203" pitchFamily="34" charset="0"/>
              </a:rPr>
              <a:t>2. </a:t>
            </a:r>
            <a:r>
              <a:rPr lang="en-US" b="1" dirty="0" err="1">
                <a:latin typeface="Lato" panose="020F0502020204030203" pitchFamily="34" charset="0"/>
                <a:ea typeface="Lato" panose="020F0502020204030203" pitchFamily="34" charset="0"/>
                <a:cs typeface="Lato" panose="020F0502020204030203" pitchFamily="34" charset="0"/>
              </a:rPr>
              <a:t>Biểu</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diễn</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cây</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nhị</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phân</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tìm</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kiếm</a:t>
            </a:r>
            <a:endParaRPr lang="en-US" b="1" dirty="0">
              <a:latin typeface="Lato" panose="020F0502020204030203" pitchFamily="34" charset="0"/>
              <a:ea typeface="Lato" panose="020F0502020204030203" pitchFamily="34" charset="0"/>
              <a:cs typeface="Lato" panose="020F0502020204030203" pitchFamily="34" charset="0"/>
            </a:endParaRPr>
          </a:p>
        </p:txBody>
      </p:sp>
      <p:sp>
        <p:nvSpPr>
          <p:cNvPr id="5" name="Content Placeholder 6">
            <a:extLst>
              <a:ext uri="{FF2B5EF4-FFF2-40B4-BE49-F238E27FC236}">
                <a16:creationId xmlns:a16="http://schemas.microsoft.com/office/drawing/2014/main" id="{FAFD92F9-41DD-8DCF-ADBA-7E84BE863984}"/>
              </a:ext>
            </a:extLst>
          </p:cNvPr>
          <p:cNvSpPr txBox="1">
            <a:spLocks/>
          </p:cNvSpPr>
          <p:nvPr/>
        </p:nvSpPr>
        <p:spPr>
          <a:xfrm>
            <a:off x="412020" y="1226876"/>
            <a:ext cx="10515600" cy="633502"/>
          </a:xfrm>
          <a:prstGeom prst="rect">
            <a:avLst/>
          </a:prstGeom>
        </p:spPr>
        <p:txBody>
          <a:bodyPr vert="horz" lIns="91440" tIns="45720" rIns="91440" bIns="45720" rtlCol="0">
            <a:noAutofit/>
          </a:bodyPr>
          <a:lstStyle>
            <a:lvl1pPr marL="0" indent="0" algn="l" defTabSz="914354" rtl="0" eaLnBrk="1" latinLnBrk="0" hangingPunct="1">
              <a:lnSpc>
                <a:spcPct val="100000"/>
              </a:lnSpc>
              <a:spcBef>
                <a:spcPts val="1200"/>
              </a:spcBef>
              <a:buFontTx/>
              <a:buNone/>
              <a:defRPr lang="en-US" sz="2800" kern="1200">
                <a:solidFill>
                  <a:schemeClr val="tx1"/>
                </a:solidFill>
                <a:latin typeface="+mn-lt"/>
                <a:ea typeface="+mn-ea"/>
                <a:cs typeface="+mn-cs"/>
              </a:defRPr>
            </a:lvl1pPr>
            <a:lvl2pPr marL="457200" indent="0" algn="l" defTabSz="914354" rtl="0" eaLnBrk="1" latinLnBrk="0" hangingPunct="1">
              <a:lnSpc>
                <a:spcPct val="100000"/>
              </a:lnSpc>
              <a:spcBef>
                <a:spcPts val="600"/>
              </a:spcBef>
              <a:buFontTx/>
              <a:buNone/>
              <a:defRPr lang="en-US" sz="2400" kern="1200">
                <a:solidFill>
                  <a:schemeClr val="tx1"/>
                </a:solidFill>
                <a:latin typeface="+mn-lt"/>
                <a:ea typeface="+mn-ea"/>
                <a:cs typeface="+mn-cs"/>
              </a:defRPr>
            </a:lvl2pPr>
            <a:lvl3pPr marL="6858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3pPr>
            <a:lvl4pPr marL="9144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4pPr>
            <a:lvl5pPr marL="11430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CACACA"/>
                </a:solidFill>
                <a:latin typeface="Lato" panose="020F0502020204030203" pitchFamily="34" charset="0"/>
                <a:ea typeface="Lato" panose="020F0502020204030203" pitchFamily="34" charset="0"/>
                <a:cs typeface="Lato" panose="020F0502020204030203" pitchFamily="34" charset="0"/>
              </a:rPr>
              <a:t>1. </a:t>
            </a:r>
            <a:r>
              <a:rPr lang="en-US" dirty="0" err="1">
                <a:solidFill>
                  <a:srgbClr val="CACACA"/>
                </a:solidFill>
                <a:latin typeface="Lato" panose="020F0502020204030203" pitchFamily="34" charset="0"/>
                <a:ea typeface="Lato" panose="020F0502020204030203" pitchFamily="34" charset="0"/>
                <a:cs typeface="Lato" panose="020F0502020204030203" pitchFamily="34" charset="0"/>
              </a:rPr>
              <a:t>Định</a:t>
            </a:r>
            <a:r>
              <a:rPr lang="en-US" dirty="0">
                <a:solidFill>
                  <a:srgbClr val="CACACA"/>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CACACA"/>
                </a:solidFill>
                <a:latin typeface="Lato" panose="020F0502020204030203" pitchFamily="34" charset="0"/>
                <a:ea typeface="Lato" panose="020F0502020204030203" pitchFamily="34" charset="0"/>
                <a:cs typeface="Lato" panose="020F0502020204030203" pitchFamily="34" charset="0"/>
              </a:rPr>
              <a:t>nghĩa</a:t>
            </a:r>
            <a:endParaRPr lang="en-US" dirty="0">
              <a:solidFill>
                <a:srgbClr val="CACACA"/>
              </a:solidFill>
              <a:latin typeface="Lato" panose="020F0502020204030203" pitchFamily="34" charset="0"/>
              <a:ea typeface="Lato" panose="020F0502020204030203" pitchFamily="34" charset="0"/>
              <a:cs typeface="Lato" panose="020F0502020204030203" pitchFamily="34" charset="0"/>
            </a:endParaRPr>
          </a:p>
          <a:p>
            <a:endParaRPr lang="en-US" dirty="0">
              <a:solidFill>
                <a:srgbClr val="CACACA"/>
              </a:solidFill>
              <a:latin typeface="Lato" panose="020F0502020204030203" pitchFamily="34" charset="0"/>
              <a:ea typeface="Lato" panose="020F0502020204030203" pitchFamily="34" charset="0"/>
              <a:cs typeface="Lato" panose="020F0502020204030203" pitchFamily="34" charset="0"/>
            </a:endParaRPr>
          </a:p>
        </p:txBody>
      </p:sp>
      <p:sp>
        <p:nvSpPr>
          <p:cNvPr id="7" name="Content Placeholder 6">
            <a:extLst>
              <a:ext uri="{FF2B5EF4-FFF2-40B4-BE49-F238E27FC236}">
                <a16:creationId xmlns:a16="http://schemas.microsoft.com/office/drawing/2014/main" id="{44463AE7-3875-60E4-2D60-47670FD252D3}"/>
              </a:ext>
            </a:extLst>
          </p:cNvPr>
          <p:cNvSpPr txBox="1">
            <a:spLocks/>
          </p:cNvSpPr>
          <p:nvPr/>
        </p:nvSpPr>
        <p:spPr>
          <a:xfrm>
            <a:off x="412020" y="2975872"/>
            <a:ext cx="10515600" cy="1492063"/>
          </a:xfrm>
          <a:prstGeom prst="rect">
            <a:avLst/>
          </a:prstGeom>
        </p:spPr>
        <p:txBody>
          <a:bodyPr vert="horz" lIns="91440" tIns="45720" rIns="91440" bIns="45720" rtlCol="0">
            <a:noAutofit/>
          </a:bodyPr>
          <a:lstStyle>
            <a:lvl1pPr marL="0" indent="0" algn="l" defTabSz="914354" rtl="0" eaLnBrk="1" latinLnBrk="0" hangingPunct="1">
              <a:lnSpc>
                <a:spcPct val="100000"/>
              </a:lnSpc>
              <a:spcBef>
                <a:spcPts val="1200"/>
              </a:spcBef>
              <a:buFontTx/>
              <a:buNone/>
              <a:defRPr lang="en-US" sz="2800" kern="1200">
                <a:solidFill>
                  <a:schemeClr val="tx1"/>
                </a:solidFill>
                <a:latin typeface="+mn-lt"/>
                <a:ea typeface="+mn-ea"/>
                <a:cs typeface="+mn-cs"/>
              </a:defRPr>
            </a:lvl1pPr>
            <a:lvl2pPr marL="457200" indent="0" algn="l" defTabSz="914354" rtl="0" eaLnBrk="1" latinLnBrk="0" hangingPunct="1">
              <a:lnSpc>
                <a:spcPct val="100000"/>
              </a:lnSpc>
              <a:spcBef>
                <a:spcPts val="600"/>
              </a:spcBef>
              <a:buFontTx/>
              <a:buNone/>
              <a:defRPr lang="en-US" sz="2400" kern="1200">
                <a:solidFill>
                  <a:schemeClr val="tx1"/>
                </a:solidFill>
                <a:latin typeface="+mn-lt"/>
                <a:ea typeface="+mn-ea"/>
                <a:cs typeface="+mn-cs"/>
              </a:defRPr>
            </a:lvl2pPr>
            <a:lvl3pPr marL="6858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3pPr>
            <a:lvl4pPr marL="9144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4pPr>
            <a:lvl5pPr marL="11430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3. </a:t>
            </a:r>
            <a:r>
              <a:rPr lang="en-US" dirty="0" err="1">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Các</a:t>
            </a:r>
            <a:r>
              <a:rPr lang="en-US"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 </a:t>
            </a:r>
            <a:r>
              <a:rPr lang="en-US" dirty="0" err="1">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phép</a:t>
            </a:r>
            <a:r>
              <a:rPr lang="en-US"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 </a:t>
            </a:r>
            <a:r>
              <a:rPr lang="en-US" dirty="0" err="1">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toán</a:t>
            </a:r>
            <a:endParaRPr lang="en-US"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8648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en-US" sz="3600" dirty="0">
                <a:cs typeface="Arial" panose="020B0604020202020204" pitchFamily="34" charset="0"/>
              </a:rPr>
              <a:t>2</a:t>
            </a:r>
            <a:r>
              <a:rPr lang="vi-VN" sz="3600" dirty="0">
                <a:cs typeface="Arial" panose="020B0604020202020204" pitchFamily="34" charset="0"/>
              </a:rPr>
              <a:t>. </a:t>
            </a:r>
            <a:r>
              <a:rPr lang="en-US" sz="3600" dirty="0">
                <a:cs typeface="Arial" panose="020B0604020202020204" pitchFamily="34" charset="0"/>
              </a:rPr>
              <a:t>BIỂU DIỄN CÂY NHỊ PHÂN TÌM KIẾM</a:t>
            </a:r>
          </a:p>
        </p:txBody>
      </p:sp>
      <p:sp>
        <p:nvSpPr>
          <p:cNvPr id="3" name="Content Placeholder 2">
            <a:extLst>
              <a:ext uri="{FF2B5EF4-FFF2-40B4-BE49-F238E27FC236}">
                <a16:creationId xmlns:a16="http://schemas.microsoft.com/office/drawing/2014/main" id="{56C16A36-F4A8-1DE1-F2DA-802DCA1A4BD6}"/>
              </a:ext>
            </a:extLst>
          </p:cNvPr>
          <p:cNvSpPr>
            <a:spLocks noGrp="1"/>
          </p:cNvSpPr>
          <p:nvPr>
            <p:ph type="body" sz="quarter" idx="13"/>
          </p:nvPr>
        </p:nvSpPr>
        <p:spPr/>
        <p:txBody>
          <a:bodyPr/>
          <a:lstStyle/>
          <a:p>
            <a:pPr marL="457200" indent="-457200">
              <a:buFont typeface="Wingdings" panose="05000000000000000000" pitchFamily="2" charset="2"/>
              <a:buChar char="§"/>
            </a:pPr>
            <a:r>
              <a:rPr lang="en-US" sz="2400" dirty="0">
                <a:cs typeface="Arial" panose="020B0604020202020204" pitchFamily="34" charset="0"/>
              </a:rPr>
              <a:t>Sử </a:t>
            </a:r>
            <a:r>
              <a:rPr lang="en-US" sz="2400" dirty="0" err="1">
                <a:cs typeface="Arial" panose="020B0604020202020204" pitchFamily="34" charset="0"/>
              </a:rPr>
              <a:t>dụng</a:t>
            </a:r>
            <a:r>
              <a:rPr lang="en-US" sz="2400" dirty="0">
                <a:cs typeface="Arial" panose="020B0604020202020204" pitchFamily="34" charset="0"/>
              </a:rPr>
              <a:t> </a:t>
            </a:r>
            <a:r>
              <a:rPr lang="en-US" sz="2400" dirty="0" err="1">
                <a:cs typeface="Arial" panose="020B0604020202020204" pitchFamily="34" charset="0"/>
              </a:rPr>
              <a:t>cấu</a:t>
            </a:r>
            <a:r>
              <a:rPr lang="en-US" sz="2400" dirty="0">
                <a:cs typeface="Arial" panose="020B0604020202020204" pitchFamily="34" charset="0"/>
              </a:rPr>
              <a:t> </a:t>
            </a:r>
            <a:r>
              <a:rPr lang="en-US" sz="2400" dirty="0" err="1">
                <a:cs typeface="Arial" panose="020B0604020202020204" pitchFamily="34" charset="0"/>
              </a:rPr>
              <a:t>trúc</a:t>
            </a:r>
            <a:r>
              <a:rPr lang="en-US" sz="2400" dirty="0">
                <a:cs typeface="Arial" panose="020B0604020202020204" pitchFamily="34" charset="0"/>
              </a:rPr>
              <a:t> </a:t>
            </a:r>
            <a:r>
              <a:rPr lang="en-US" sz="2400" dirty="0" err="1">
                <a:cs typeface="Arial" panose="020B0604020202020204" pitchFamily="34" charset="0"/>
              </a:rPr>
              <a:t>cây</a:t>
            </a:r>
            <a:r>
              <a:rPr lang="en-US" sz="2400" dirty="0">
                <a:cs typeface="Arial" panose="020B0604020202020204" pitchFamily="34" charset="0"/>
              </a:rPr>
              <a:t> </a:t>
            </a:r>
            <a:r>
              <a:rPr lang="en-US" sz="2400" dirty="0" err="1">
                <a:cs typeface="Arial" panose="020B0604020202020204" pitchFamily="34" charset="0"/>
              </a:rPr>
              <a:t>nhị</a:t>
            </a:r>
            <a:r>
              <a:rPr lang="en-US" sz="2400" dirty="0">
                <a:cs typeface="Arial" panose="020B0604020202020204" pitchFamily="34" charset="0"/>
              </a:rPr>
              <a:t> </a:t>
            </a:r>
            <a:r>
              <a:rPr lang="en-US" sz="2400" dirty="0" err="1">
                <a:cs typeface="Arial" panose="020B0604020202020204" pitchFamily="34" charset="0"/>
              </a:rPr>
              <a:t>phân</a:t>
            </a:r>
            <a:endParaRPr lang="en-US" sz="2400" dirty="0">
              <a:cs typeface="Arial" panose="020B0604020202020204" pitchFamily="34" charset="0"/>
            </a:endParaRPr>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31</a:t>
            </a:fld>
            <a:endParaRPr lang="vi-VN"/>
          </a:p>
        </p:txBody>
      </p:sp>
      <p:sp>
        <p:nvSpPr>
          <p:cNvPr id="6" name="Oval 3">
            <a:extLst>
              <a:ext uri="{FF2B5EF4-FFF2-40B4-BE49-F238E27FC236}">
                <a16:creationId xmlns:a16="http://schemas.microsoft.com/office/drawing/2014/main" id="{96594637-EDAC-A15B-79E7-E7ED3FEC1C7F}"/>
              </a:ext>
            </a:extLst>
          </p:cNvPr>
          <p:cNvSpPr>
            <a:spLocks noChangeArrowheads="1"/>
          </p:cNvSpPr>
          <p:nvPr/>
        </p:nvSpPr>
        <p:spPr bwMode="auto">
          <a:xfrm>
            <a:off x="2438400" y="1871016"/>
            <a:ext cx="533400" cy="533400"/>
          </a:xfrm>
          <a:prstGeom prst="ellipse">
            <a:avLst/>
          </a:prstGeom>
          <a:solidFill>
            <a:schemeClr val="accent1"/>
          </a:solidFill>
          <a:ln w="9525">
            <a:solidFill>
              <a:schemeClr val="tx1"/>
            </a:solidFill>
            <a:round/>
            <a:headEnd/>
            <a:tailEnd/>
          </a:ln>
        </p:spPr>
        <p:txBody>
          <a:bodyPr wrap="none" anchor="ctr"/>
          <a:lstStyle/>
          <a:p>
            <a:pPr algn="ctr" eaLnBrk="0" hangingPunct="0"/>
            <a:r>
              <a:rPr lang="en-US" dirty="0">
                <a:solidFill>
                  <a:schemeClr val="bg1"/>
                </a:solidFill>
              </a:rPr>
              <a:t>1</a:t>
            </a:r>
          </a:p>
        </p:txBody>
      </p:sp>
      <p:sp>
        <p:nvSpPr>
          <p:cNvPr id="7" name="Oval 4">
            <a:extLst>
              <a:ext uri="{FF2B5EF4-FFF2-40B4-BE49-F238E27FC236}">
                <a16:creationId xmlns:a16="http://schemas.microsoft.com/office/drawing/2014/main" id="{34C35672-40D4-544F-C46B-C37D4D44E2E4}"/>
              </a:ext>
            </a:extLst>
          </p:cNvPr>
          <p:cNvSpPr>
            <a:spLocks noChangeArrowheads="1"/>
          </p:cNvSpPr>
          <p:nvPr/>
        </p:nvSpPr>
        <p:spPr bwMode="auto">
          <a:xfrm>
            <a:off x="1524000" y="2709216"/>
            <a:ext cx="533400" cy="533400"/>
          </a:xfrm>
          <a:prstGeom prst="ellipse">
            <a:avLst/>
          </a:prstGeom>
          <a:solidFill>
            <a:schemeClr val="accent1"/>
          </a:solidFill>
          <a:ln w="9525">
            <a:solidFill>
              <a:schemeClr val="tx1"/>
            </a:solidFill>
            <a:round/>
            <a:headEnd/>
            <a:tailEnd/>
          </a:ln>
        </p:spPr>
        <p:txBody>
          <a:bodyPr wrap="none" anchor="ctr"/>
          <a:lstStyle/>
          <a:p>
            <a:pPr algn="ctr" eaLnBrk="0" hangingPunct="0"/>
            <a:r>
              <a:rPr lang="en-US" dirty="0">
                <a:solidFill>
                  <a:schemeClr val="bg1"/>
                </a:solidFill>
              </a:rPr>
              <a:t>2</a:t>
            </a:r>
          </a:p>
        </p:txBody>
      </p:sp>
      <p:sp>
        <p:nvSpPr>
          <p:cNvPr id="8" name="Oval 5">
            <a:extLst>
              <a:ext uri="{FF2B5EF4-FFF2-40B4-BE49-F238E27FC236}">
                <a16:creationId xmlns:a16="http://schemas.microsoft.com/office/drawing/2014/main" id="{E73E8FBB-22D3-935F-56E3-4544D5B3345B}"/>
              </a:ext>
            </a:extLst>
          </p:cNvPr>
          <p:cNvSpPr>
            <a:spLocks noChangeArrowheads="1"/>
          </p:cNvSpPr>
          <p:nvPr/>
        </p:nvSpPr>
        <p:spPr bwMode="auto">
          <a:xfrm>
            <a:off x="3657600" y="3623616"/>
            <a:ext cx="533400" cy="533400"/>
          </a:xfrm>
          <a:prstGeom prst="ellipse">
            <a:avLst/>
          </a:prstGeom>
          <a:solidFill>
            <a:schemeClr val="accent1"/>
          </a:solidFill>
          <a:ln w="9525">
            <a:solidFill>
              <a:schemeClr val="tx1"/>
            </a:solidFill>
            <a:round/>
            <a:headEnd/>
            <a:tailEnd/>
          </a:ln>
        </p:spPr>
        <p:txBody>
          <a:bodyPr wrap="none" anchor="ctr"/>
          <a:lstStyle/>
          <a:p>
            <a:pPr algn="ctr" eaLnBrk="0" hangingPunct="0"/>
            <a:r>
              <a:rPr lang="en-US" dirty="0">
                <a:solidFill>
                  <a:schemeClr val="bg1"/>
                </a:solidFill>
              </a:rPr>
              <a:t>5</a:t>
            </a:r>
          </a:p>
        </p:txBody>
      </p:sp>
      <p:sp>
        <p:nvSpPr>
          <p:cNvPr id="9" name="Oval 6">
            <a:extLst>
              <a:ext uri="{FF2B5EF4-FFF2-40B4-BE49-F238E27FC236}">
                <a16:creationId xmlns:a16="http://schemas.microsoft.com/office/drawing/2014/main" id="{786863EA-7941-10B7-C7A8-3AA3A30FB8CD}"/>
              </a:ext>
            </a:extLst>
          </p:cNvPr>
          <p:cNvSpPr>
            <a:spLocks noChangeArrowheads="1"/>
          </p:cNvSpPr>
          <p:nvPr/>
        </p:nvSpPr>
        <p:spPr bwMode="auto">
          <a:xfrm>
            <a:off x="2362200" y="3623616"/>
            <a:ext cx="533400" cy="533400"/>
          </a:xfrm>
          <a:prstGeom prst="ellipse">
            <a:avLst/>
          </a:prstGeom>
          <a:solidFill>
            <a:schemeClr val="accent1"/>
          </a:solidFill>
          <a:ln w="9525">
            <a:solidFill>
              <a:schemeClr val="tx1"/>
            </a:solidFill>
            <a:round/>
            <a:headEnd/>
            <a:tailEnd/>
          </a:ln>
        </p:spPr>
        <p:txBody>
          <a:bodyPr wrap="none" anchor="ctr"/>
          <a:lstStyle/>
          <a:p>
            <a:pPr algn="ctr" eaLnBrk="0" hangingPunct="0"/>
            <a:r>
              <a:rPr lang="en-US" dirty="0">
                <a:solidFill>
                  <a:schemeClr val="bg1"/>
                </a:solidFill>
              </a:rPr>
              <a:t>4</a:t>
            </a:r>
          </a:p>
        </p:txBody>
      </p:sp>
      <p:sp>
        <p:nvSpPr>
          <p:cNvPr id="22" name="Oval 7">
            <a:extLst>
              <a:ext uri="{FF2B5EF4-FFF2-40B4-BE49-F238E27FC236}">
                <a16:creationId xmlns:a16="http://schemas.microsoft.com/office/drawing/2014/main" id="{10E720BA-18E6-6527-6913-0101B301AD37}"/>
              </a:ext>
            </a:extLst>
          </p:cNvPr>
          <p:cNvSpPr>
            <a:spLocks noChangeArrowheads="1"/>
          </p:cNvSpPr>
          <p:nvPr/>
        </p:nvSpPr>
        <p:spPr bwMode="auto">
          <a:xfrm>
            <a:off x="3048000" y="2785416"/>
            <a:ext cx="533400" cy="533400"/>
          </a:xfrm>
          <a:prstGeom prst="ellipse">
            <a:avLst/>
          </a:prstGeom>
          <a:solidFill>
            <a:schemeClr val="accent1"/>
          </a:solidFill>
          <a:ln w="9525">
            <a:solidFill>
              <a:schemeClr val="tx1"/>
            </a:solidFill>
            <a:round/>
            <a:headEnd/>
            <a:tailEnd/>
          </a:ln>
        </p:spPr>
        <p:txBody>
          <a:bodyPr wrap="none" anchor="ctr"/>
          <a:lstStyle/>
          <a:p>
            <a:pPr algn="ctr" eaLnBrk="0" hangingPunct="0"/>
            <a:r>
              <a:rPr lang="en-US" dirty="0">
                <a:solidFill>
                  <a:schemeClr val="bg1"/>
                </a:solidFill>
              </a:rPr>
              <a:t>3</a:t>
            </a:r>
          </a:p>
        </p:txBody>
      </p:sp>
      <p:sp>
        <p:nvSpPr>
          <p:cNvPr id="23" name="Line 8">
            <a:extLst>
              <a:ext uri="{FF2B5EF4-FFF2-40B4-BE49-F238E27FC236}">
                <a16:creationId xmlns:a16="http://schemas.microsoft.com/office/drawing/2014/main" id="{AD9F5184-A74D-83BF-0D23-1D59AB7F66A7}"/>
              </a:ext>
            </a:extLst>
          </p:cNvPr>
          <p:cNvSpPr>
            <a:spLocks noChangeShapeType="1"/>
          </p:cNvSpPr>
          <p:nvPr/>
        </p:nvSpPr>
        <p:spPr bwMode="auto">
          <a:xfrm flipH="1">
            <a:off x="1981200" y="2328216"/>
            <a:ext cx="533400" cy="457200"/>
          </a:xfrm>
          <a:prstGeom prst="line">
            <a:avLst/>
          </a:prstGeom>
          <a:noFill/>
          <a:ln w="25400">
            <a:solidFill>
              <a:schemeClr val="tx1"/>
            </a:solidFill>
            <a:round/>
            <a:headEnd/>
            <a:tailEnd/>
          </a:ln>
        </p:spPr>
        <p:txBody>
          <a:bodyPr wrap="none" anchor="ctr"/>
          <a:lstStyle/>
          <a:p>
            <a:endParaRPr lang="en-US"/>
          </a:p>
        </p:txBody>
      </p:sp>
      <p:sp>
        <p:nvSpPr>
          <p:cNvPr id="24" name="Line 9">
            <a:extLst>
              <a:ext uri="{FF2B5EF4-FFF2-40B4-BE49-F238E27FC236}">
                <a16:creationId xmlns:a16="http://schemas.microsoft.com/office/drawing/2014/main" id="{02D4AC6D-9989-CC2E-93BF-E72070FCAB23}"/>
              </a:ext>
            </a:extLst>
          </p:cNvPr>
          <p:cNvSpPr>
            <a:spLocks noChangeShapeType="1"/>
          </p:cNvSpPr>
          <p:nvPr/>
        </p:nvSpPr>
        <p:spPr bwMode="auto">
          <a:xfrm>
            <a:off x="2819400" y="2404416"/>
            <a:ext cx="381000" cy="381000"/>
          </a:xfrm>
          <a:prstGeom prst="line">
            <a:avLst/>
          </a:prstGeom>
          <a:noFill/>
          <a:ln w="25400">
            <a:solidFill>
              <a:schemeClr val="tx1"/>
            </a:solidFill>
            <a:round/>
            <a:headEnd/>
            <a:tailEnd/>
          </a:ln>
        </p:spPr>
        <p:txBody>
          <a:bodyPr wrap="none" anchor="ctr"/>
          <a:lstStyle/>
          <a:p>
            <a:endParaRPr lang="en-US"/>
          </a:p>
        </p:txBody>
      </p:sp>
      <p:sp>
        <p:nvSpPr>
          <p:cNvPr id="25" name="Line 10">
            <a:extLst>
              <a:ext uri="{FF2B5EF4-FFF2-40B4-BE49-F238E27FC236}">
                <a16:creationId xmlns:a16="http://schemas.microsoft.com/office/drawing/2014/main" id="{D2B2E5B9-1E50-AE05-CAFB-D69C7630B3CC}"/>
              </a:ext>
            </a:extLst>
          </p:cNvPr>
          <p:cNvSpPr>
            <a:spLocks noChangeShapeType="1"/>
          </p:cNvSpPr>
          <p:nvPr/>
        </p:nvSpPr>
        <p:spPr bwMode="auto">
          <a:xfrm flipH="1">
            <a:off x="2819400" y="3242616"/>
            <a:ext cx="304800" cy="457200"/>
          </a:xfrm>
          <a:prstGeom prst="line">
            <a:avLst/>
          </a:prstGeom>
          <a:noFill/>
          <a:ln w="25400">
            <a:solidFill>
              <a:schemeClr val="tx1"/>
            </a:solidFill>
            <a:round/>
            <a:headEnd/>
            <a:tailEnd/>
          </a:ln>
        </p:spPr>
        <p:txBody>
          <a:bodyPr wrap="none" anchor="ctr"/>
          <a:lstStyle/>
          <a:p>
            <a:endParaRPr lang="en-US"/>
          </a:p>
        </p:txBody>
      </p:sp>
      <p:sp>
        <p:nvSpPr>
          <p:cNvPr id="26" name="Line 12">
            <a:extLst>
              <a:ext uri="{FF2B5EF4-FFF2-40B4-BE49-F238E27FC236}">
                <a16:creationId xmlns:a16="http://schemas.microsoft.com/office/drawing/2014/main" id="{1A0698C2-99A5-4428-958A-66FA5F1E21D8}"/>
              </a:ext>
            </a:extLst>
          </p:cNvPr>
          <p:cNvSpPr>
            <a:spLocks noChangeShapeType="1"/>
          </p:cNvSpPr>
          <p:nvPr/>
        </p:nvSpPr>
        <p:spPr bwMode="auto">
          <a:xfrm>
            <a:off x="3505200" y="3242616"/>
            <a:ext cx="304800" cy="381000"/>
          </a:xfrm>
          <a:prstGeom prst="line">
            <a:avLst/>
          </a:prstGeom>
          <a:noFill/>
          <a:ln w="25400">
            <a:solidFill>
              <a:schemeClr val="tx1"/>
            </a:solidFill>
            <a:round/>
            <a:headEnd/>
            <a:tailEnd/>
          </a:ln>
        </p:spPr>
        <p:txBody>
          <a:bodyPr wrap="none" anchor="ctr"/>
          <a:lstStyle/>
          <a:p>
            <a:endParaRPr lang="en-US"/>
          </a:p>
        </p:txBody>
      </p:sp>
      <p:sp>
        <p:nvSpPr>
          <p:cNvPr id="27" name="Rectangle 13">
            <a:extLst>
              <a:ext uri="{FF2B5EF4-FFF2-40B4-BE49-F238E27FC236}">
                <a16:creationId xmlns:a16="http://schemas.microsoft.com/office/drawing/2014/main" id="{B6049DA6-6E0F-6B4A-8878-05047FF61D3C}"/>
              </a:ext>
            </a:extLst>
          </p:cNvPr>
          <p:cNvSpPr>
            <a:spLocks noChangeArrowheads="1"/>
          </p:cNvSpPr>
          <p:nvPr/>
        </p:nvSpPr>
        <p:spPr bwMode="auto">
          <a:xfrm>
            <a:off x="7620002" y="1646056"/>
            <a:ext cx="533400" cy="533400"/>
          </a:xfrm>
          <a:prstGeom prst="rect">
            <a:avLst/>
          </a:prstGeom>
          <a:solidFill>
            <a:srgbClr val="00FFFF"/>
          </a:solidFill>
          <a:ln w="9525">
            <a:solidFill>
              <a:schemeClr val="tx1"/>
            </a:solidFill>
            <a:miter lim="800000"/>
            <a:headEnd/>
            <a:tailEnd/>
          </a:ln>
        </p:spPr>
        <p:txBody>
          <a:bodyPr wrap="none" anchor="ctr"/>
          <a:lstStyle/>
          <a:p>
            <a:pPr algn="ctr" eaLnBrk="0" hangingPunct="0"/>
            <a:r>
              <a:rPr lang="en-US"/>
              <a:t>1</a:t>
            </a:r>
          </a:p>
        </p:txBody>
      </p:sp>
      <p:sp>
        <p:nvSpPr>
          <p:cNvPr id="28" name="Rectangle 14">
            <a:extLst>
              <a:ext uri="{FF2B5EF4-FFF2-40B4-BE49-F238E27FC236}">
                <a16:creationId xmlns:a16="http://schemas.microsoft.com/office/drawing/2014/main" id="{7F0A21FA-3B29-2FF4-20E9-8F0318683D91}"/>
              </a:ext>
            </a:extLst>
          </p:cNvPr>
          <p:cNvSpPr>
            <a:spLocks noChangeArrowheads="1"/>
          </p:cNvSpPr>
          <p:nvPr/>
        </p:nvSpPr>
        <p:spPr bwMode="auto">
          <a:xfrm>
            <a:off x="8153402" y="1646056"/>
            <a:ext cx="609600" cy="533400"/>
          </a:xfrm>
          <a:prstGeom prst="rect">
            <a:avLst/>
          </a:prstGeom>
          <a:solidFill>
            <a:srgbClr val="CCECFF"/>
          </a:solidFill>
          <a:ln w="9525">
            <a:solidFill>
              <a:schemeClr val="tx1"/>
            </a:solidFill>
            <a:miter lim="800000"/>
            <a:headEnd/>
            <a:tailEnd/>
          </a:ln>
        </p:spPr>
        <p:txBody>
          <a:bodyPr wrap="none" anchor="ctr"/>
          <a:lstStyle/>
          <a:p>
            <a:pPr algn="ctr" eaLnBrk="0" hangingPunct="0"/>
            <a:r>
              <a:rPr lang="en-US" sz="2000" i="1"/>
              <a:t>right</a:t>
            </a:r>
          </a:p>
        </p:txBody>
      </p:sp>
      <p:sp>
        <p:nvSpPr>
          <p:cNvPr id="29" name="Rectangle 15">
            <a:extLst>
              <a:ext uri="{FF2B5EF4-FFF2-40B4-BE49-F238E27FC236}">
                <a16:creationId xmlns:a16="http://schemas.microsoft.com/office/drawing/2014/main" id="{EC72BE2D-77C0-51BD-D9E2-F176A8E9263B}"/>
              </a:ext>
            </a:extLst>
          </p:cNvPr>
          <p:cNvSpPr>
            <a:spLocks noChangeArrowheads="1"/>
          </p:cNvSpPr>
          <p:nvPr/>
        </p:nvSpPr>
        <p:spPr bwMode="auto">
          <a:xfrm>
            <a:off x="7086602" y="1646056"/>
            <a:ext cx="533400" cy="533400"/>
          </a:xfrm>
          <a:prstGeom prst="rect">
            <a:avLst/>
          </a:prstGeom>
          <a:solidFill>
            <a:srgbClr val="CCECFF"/>
          </a:solidFill>
          <a:ln w="9525">
            <a:solidFill>
              <a:schemeClr val="tx1"/>
            </a:solidFill>
            <a:miter lim="800000"/>
            <a:headEnd/>
            <a:tailEnd/>
          </a:ln>
        </p:spPr>
        <p:txBody>
          <a:bodyPr wrap="none" anchor="ctr"/>
          <a:lstStyle/>
          <a:p>
            <a:pPr algn="ctr" eaLnBrk="0" hangingPunct="0"/>
            <a:r>
              <a:rPr lang="en-US" sz="2000" i="1"/>
              <a:t>left</a:t>
            </a:r>
          </a:p>
        </p:txBody>
      </p:sp>
      <p:sp>
        <p:nvSpPr>
          <p:cNvPr id="30" name="Rectangle 27">
            <a:extLst>
              <a:ext uri="{FF2B5EF4-FFF2-40B4-BE49-F238E27FC236}">
                <a16:creationId xmlns:a16="http://schemas.microsoft.com/office/drawing/2014/main" id="{4CBBD0DA-88B0-D35F-0716-4E308EEE686F}"/>
              </a:ext>
            </a:extLst>
          </p:cNvPr>
          <p:cNvSpPr>
            <a:spLocks noChangeArrowheads="1"/>
          </p:cNvSpPr>
          <p:nvPr/>
        </p:nvSpPr>
        <p:spPr bwMode="auto">
          <a:xfrm>
            <a:off x="8305802" y="4998856"/>
            <a:ext cx="533400" cy="533400"/>
          </a:xfrm>
          <a:prstGeom prst="rect">
            <a:avLst/>
          </a:prstGeom>
          <a:solidFill>
            <a:srgbClr val="00FFFF"/>
          </a:solidFill>
          <a:ln w="9525">
            <a:solidFill>
              <a:schemeClr val="tx1"/>
            </a:solidFill>
            <a:miter lim="800000"/>
            <a:headEnd/>
            <a:tailEnd/>
          </a:ln>
        </p:spPr>
        <p:txBody>
          <a:bodyPr wrap="none" anchor="ctr"/>
          <a:lstStyle/>
          <a:p>
            <a:pPr algn="ctr" eaLnBrk="0" hangingPunct="0"/>
            <a:r>
              <a:rPr lang="en-US"/>
              <a:t>6</a:t>
            </a:r>
          </a:p>
        </p:txBody>
      </p:sp>
      <p:sp>
        <p:nvSpPr>
          <p:cNvPr id="31" name="Line 38">
            <a:extLst>
              <a:ext uri="{FF2B5EF4-FFF2-40B4-BE49-F238E27FC236}">
                <a16:creationId xmlns:a16="http://schemas.microsoft.com/office/drawing/2014/main" id="{E0C0C46D-C1D4-E738-3740-B235A453144B}"/>
              </a:ext>
            </a:extLst>
          </p:cNvPr>
          <p:cNvSpPr>
            <a:spLocks noChangeShapeType="1"/>
          </p:cNvSpPr>
          <p:nvPr/>
        </p:nvSpPr>
        <p:spPr bwMode="auto">
          <a:xfrm flipH="1">
            <a:off x="6096002" y="3246256"/>
            <a:ext cx="228600" cy="304800"/>
          </a:xfrm>
          <a:prstGeom prst="line">
            <a:avLst/>
          </a:prstGeom>
          <a:noFill/>
          <a:ln w="25400">
            <a:solidFill>
              <a:schemeClr val="tx1"/>
            </a:solidFill>
            <a:round/>
            <a:headEnd/>
            <a:tailEnd/>
          </a:ln>
        </p:spPr>
        <p:txBody>
          <a:bodyPr wrap="none" anchor="ctr"/>
          <a:lstStyle/>
          <a:p>
            <a:endParaRPr lang="en-US"/>
          </a:p>
        </p:txBody>
      </p:sp>
      <p:sp>
        <p:nvSpPr>
          <p:cNvPr id="32" name="Line 39">
            <a:extLst>
              <a:ext uri="{FF2B5EF4-FFF2-40B4-BE49-F238E27FC236}">
                <a16:creationId xmlns:a16="http://schemas.microsoft.com/office/drawing/2014/main" id="{E28996B4-D8AF-2D7F-0536-7C3B5B66306F}"/>
              </a:ext>
            </a:extLst>
          </p:cNvPr>
          <p:cNvSpPr>
            <a:spLocks noChangeShapeType="1"/>
          </p:cNvSpPr>
          <p:nvPr/>
        </p:nvSpPr>
        <p:spPr bwMode="auto">
          <a:xfrm>
            <a:off x="7467602" y="3246256"/>
            <a:ext cx="228600" cy="304800"/>
          </a:xfrm>
          <a:prstGeom prst="line">
            <a:avLst/>
          </a:prstGeom>
          <a:noFill/>
          <a:ln w="25400">
            <a:solidFill>
              <a:schemeClr val="tx1"/>
            </a:solidFill>
            <a:round/>
            <a:headEnd/>
            <a:tailEnd/>
          </a:ln>
        </p:spPr>
        <p:txBody>
          <a:bodyPr wrap="none" anchor="ctr"/>
          <a:lstStyle/>
          <a:p>
            <a:endParaRPr lang="en-US"/>
          </a:p>
        </p:txBody>
      </p:sp>
      <p:sp>
        <p:nvSpPr>
          <p:cNvPr id="33" name="Oval 41">
            <a:extLst>
              <a:ext uri="{FF2B5EF4-FFF2-40B4-BE49-F238E27FC236}">
                <a16:creationId xmlns:a16="http://schemas.microsoft.com/office/drawing/2014/main" id="{CB358610-2552-3EA2-B22E-B4B974086481}"/>
              </a:ext>
            </a:extLst>
          </p:cNvPr>
          <p:cNvSpPr>
            <a:spLocks noChangeArrowheads="1"/>
          </p:cNvSpPr>
          <p:nvPr/>
        </p:nvSpPr>
        <p:spPr bwMode="auto">
          <a:xfrm>
            <a:off x="2895600" y="4614216"/>
            <a:ext cx="533400" cy="533400"/>
          </a:xfrm>
          <a:prstGeom prst="ellipse">
            <a:avLst/>
          </a:prstGeom>
          <a:solidFill>
            <a:schemeClr val="accent1"/>
          </a:solidFill>
          <a:ln w="9525">
            <a:solidFill>
              <a:schemeClr val="tx1"/>
            </a:solidFill>
            <a:round/>
            <a:headEnd/>
            <a:tailEnd/>
          </a:ln>
        </p:spPr>
        <p:txBody>
          <a:bodyPr wrap="none" anchor="ctr"/>
          <a:lstStyle/>
          <a:p>
            <a:pPr algn="ctr" eaLnBrk="0" hangingPunct="0"/>
            <a:r>
              <a:rPr lang="en-US" dirty="0">
                <a:solidFill>
                  <a:schemeClr val="bg1"/>
                </a:solidFill>
              </a:rPr>
              <a:t>6</a:t>
            </a:r>
          </a:p>
        </p:txBody>
      </p:sp>
      <p:sp>
        <p:nvSpPr>
          <p:cNvPr id="34" name="Line 42">
            <a:extLst>
              <a:ext uri="{FF2B5EF4-FFF2-40B4-BE49-F238E27FC236}">
                <a16:creationId xmlns:a16="http://schemas.microsoft.com/office/drawing/2014/main" id="{CE2C3544-DF3F-B1D7-E10C-309730850160}"/>
              </a:ext>
            </a:extLst>
          </p:cNvPr>
          <p:cNvSpPr>
            <a:spLocks noChangeShapeType="1"/>
          </p:cNvSpPr>
          <p:nvPr/>
        </p:nvSpPr>
        <p:spPr bwMode="auto">
          <a:xfrm>
            <a:off x="2743200" y="4157016"/>
            <a:ext cx="304800" cy="457200"/>
          </a:xfrm>
          <a:prstGeom prst="line">
            <a:avLst/>
          </a:prstGeom>
          <a:noFill/>
          <a:ln w="25400">
            <a:solidFill>
              <a:schemeClr val="tx1"/>
            </a:solidFill>
            <a:round/>
            <a:headEnd/>
            <a:tailEnd/>
          </a:ln>
        </p:spPr>
        <p:txBody>
          <a:bodyPr wrap="none" anchor="ctr"/>
          <a:lstStyle/>
          <a:p>
            <a:endParaRPr lang="en-US"/>
          </a:p>
        </p:txBody>
      </p:sp>
      <p:sp>
        <p:nvSpPr>
          <p:cNvPr id="35" name="Line 55">
            <a:extLst>
              <a:ext uri="{FF2B5EF4-FFF2-40B4-BE49-F238E27FC236}">
                <a16:creationId xmlns:a16="http://schemas.microsoft.com/office/drawing/2014/main" id="{BCBD92D6-D1AA-4D51-B5D5-A5A4D236AB25}"/>
              </a:ext>
            </a:extLst>
          </p:cNvPr>
          <p:cNvSpPr>
            <a:spLocks noChangeShapeType="1"/>
          </p:cNvSpPr>
          <p:nvPr/>
        </p:nvSpPr>
        <p:spPr bwMode="auto">
          <a:xfrm>
            <a:off x="5867402" y="3551056"/>
            <a:ext cx="533400" cy="0"/>
          </a:xfrm>
          <a:prstGeom prst="line">
            <a:avLst/>
          </a:prstGeom>
          <a:noFill/>
          <a:ln w="57150">
            <a:solidFill>
              <a:schemeClr val="tx1"/>
            </a:solidFill>
            <a:round/>
            <a:headEnd/>
            <a:tailEnd/>
          </a:ln>
        </p:spPr>
        <p:txBody>
          <a:bodyPr wrap="none" anchor="ctr"/>
          <a:lstStyle/>
          <a:p>
            <a:endParaRPr lang="en-US"/>
          </a:p>
        </p:txBody>
      </p:sp>
      <p:sp>
        <p:nvSpPr>
          <p:cNvPr id="36" name="Line 56">
            <a:extLst>
              <a:ext uri="{FF2B5EF4-FFF2-40B4-BE49-F238E27FC236}">
                <a16:creationId xmlns:a16="http://schemas.microsoft.com/office/drawing/2014/main" id="{057DDDEB-2FCD-6FA8-8E44-6C424D25D45D}"/>
              </a:ext>
            </a:extLst>
          </p:cNvPr>
          <p:cNvSpPr>
            <a:spLocks noChangeShapeType="1"/>
          </p:cNvSpPr>
          <p:nvPr/>
        </p:nvSpPr>
        <p:spPr bwMode="auto">
          <a:xfrm>
            <a:off x="7315202" y="3551056"/>
            <a:ext cx="533400" cy="0"/>
          </a:xfrm>
          <a:prstGeom prst="line">
            <a:avLst/>
          </a:prstGeom>
          <a:noFill/>
          <a:ln w="57150">
            <a:solidFill>
              <a:schemeClr val="tx1"/>
            </a:solidFill>
            <a:round/>
            <a:headEnd/>
            <a:tailEnd/>
          </a:ln>
        </p:spPr>
        <p:txBody>
          <a:bodyPr wrap="none" anchor="ctr"/>
          <a:lstStyle/>
          <a:p>
            <a:endParaRPr lang="en-US"/>
          </a:p>
        </p:txBody>
      </p:sp>
      <p:sp>
        <p:nvSpPr>
          <p:cNvPr id="37" name="Line 57">
            <a:extLst>
              <a:ext uri="{FF2B5EF4-FFF2-40B4-BE49-F238E27FC236}">
                <a16:creationId xmlns:a16="http://schemas.microsoft.com/office/drawing/2014/main" id="{54A2B3FD-9F5E-E9E2-F184-83BC7FC66A25}"/>
              </a:ext>
            </a:extLst>
          </p:cNvPr>
          <p:cNvSpPr>
            <a:spLocks noChangeShapeType="1"/>
          </p:cNvSpPr>
          <p:nvPr/>
        </p:nvSpPr>
        <p:spPr bwMode="auto">
          <a:xfrm>
            <a:off x="6400802" y="4922656"/>
            <a:ext cx="533400" cy="0"/>
          </a:xfrm>
          <a:prstGeom prst="line">
            <a:avLst/>
          </a:prstGeom>
          <a:noFill/>
          <a:ln w="57150">
            <a:solidFill>
              <a:schemeClr val="tx1"/>
            </a:solidFill>
            <a:round/>
            <a:headEnd/>
            <a:tailEnd/>
          </a:ln>
        </p:spPr>
        <p:txBody>
          <a:bodyPr wrap="none" anchor="ctr"/>
          <a:lstStyle/>
          <a:p>
            <a:endParaRPr lang="en-US"/>
          </a:p>
        </p:txBody>
      </p:sp>
      <p:sp>
        <p:nvSpPr>
          <p:cNvPr id="38" name="Line 59">
            <a:extLst>
              <a:ext uri="{FF2B5EF4-FFF2-40B4-BE49-F238E27FC236}">
                <a16:creationId xmlns:a16="http://schemas.microsoft.com/office/drawing/2014/main" id="{9D6FA8C2-193F-C37B-8D66-1C85D2802EA2}"/>
              </a:ext>
            </a:extLst>
          </p:cNvPr>
          <p:cNvSpPr>
            <a:spLocks noChangeShapeType="1"/>
          </p:cNvSpPr>
          <p:nvPr/>
        </p:nvSpPr>
        <p:spPr bwMode="auto">
          <a:xfrm>
            <a:off x="10210802" y="4770256"/>
            <a:ext cx="533400" cy="0"/>
          </a:xfrm>
          <a:prstGeom prst="line">
            <a:avLst/>
          </a:prstGeom>
          <a:noFill/>
          <a:ln w="57150">
            <a:solidFill>
              <a:schemeClr val="tx1"/>
            </a:solidFill>
            <a:round/>
            <a:headEnd/>
            <a:tailEnd/>
          </a:ln>
        </p:spPr>
        <p:txBody>
          <a:bodyPr wrap="none" anchor="ctr"/>
          <a:lstStyle/>
          <a:p>
            <a:endParaRPr lang="en-US"/>
          </a:p>
        </p:txBody>
      </p:sp>
      <p:sp>
        <p:nvSpPr>
          <p:cNvPr id="39" name="Line 60">
            <a:extLst>
              <a:ext uri="{FF2B5EF4-FFF2-40B4-BE49-F238E27FC236}">
                <a16:creationId xmlns:a16="http://schemas.microsoft.com/office/drawing/2014/main" id="{D26F854D-EF51-A3D6-BD8B-2DAF8BB863E4}"/>
              </a:ext>
            </a:extLst>
          </p:cNvPr>
          <p:cNvSpPr>
            <a:spLocks noChangeShapeType="1"/>
          </p:cNvSpPr>
          <p:nvPr/>
        </p:nvSpPr>
        <p:spPr bwMode="auto">
          <a:xfrm>
            <a:off x="9220202" y="4770256"/>
            <a:ext cx="533400" cy="0"/>
          </a:xfrm>
          <a:prstGeom prst="line">
            <a:avLst/>
          </a:prstGeom>
          <a:noFill/>
          <a:ln w="57150">
            <a:solidFill>
              <a:schemeClr val="tx1"/>
            </a:solidFill>
            <a:round/>
            <a:headEnd/>
            <a:tailEnd/>
          </a:ln>
        </p:spPr>
        <p:txBody>
          <a:bodyPr wrap="none" anchor="ctr"/>
          <a:lstStyle/>
          <a:p>
            <a:endParaRPr lang="en-US"/>
          </a:p>
        </p:txBody>
      </p:sp>
      <p:sp>
        <p:nvSpPr>
          <p:cNvPr id="40" name="Line 61">
            <a:extLst>
              <a:ext uri="{FF2B5EF4-FFF2-40B4-BE49-F238E27FC236}">
                <a16:creationId xmlns:a16="http://schemas.microsoft.com/office/drawing/2014/main" id="{A1B36369-0F4E-EC59-9B57-1A38F5F3B07D}"/>
              </a:ext>
            </a:extLst>
          </p:cNvPr>
          <p:cNvSpPr>
            <a:spLocks noChangeShapeType="1"/>
          </p:cNvSpPr>
          <p:nvPr/>
        </p:nvSpPr>
        <p:spPr bwMode="auto">
          <a:xfrm>
            <a:off x="7391402" y="6141856"/>
            <a:ext cx="533400" cy="0"/>
          </a:xfrm>
          <a:prstGeom prst="line">
            <a:avLst/>
          </a:prstGeom>
          <a:noFill/>
          <a:ln w="57150">
            <a:solidFill>
              <a:schemeClr val="tx1"/>
            </a:solidFill>
            <a:round/>
            <a:headEnd/>
            <a:tailEnd/>
          </a:ln>
        </p:spPr>
        <p:txBody>
          <a:bodyPr wrap="none" anchor="ctr"/>
          <a:lstStyle/>
          <a:p>
            <a:endParaRPr lang="en-US"/>
          </a:p>
        </p:txBody>
      </p:sp>
      <p:sp>
        <p:nvSpPr>
          <p:cNvPr id="41" name="Line 62">
            <a:extLst>
              <a:ext uri="{FF2B5EF4-FFF2-40B4-BE49-F238E27FC236}">
                <a16:creationId xmlns:a16="http://schemas.microsoft.com/office/drawing/2014/main" id="{FBC6D91A-5ECF-45A0-652F-4AAD9E8BA344}"/>
              </a:ext>
            </a:extLst>
          </p:cNvPr>
          <p:cNvSpPr>
            <a:spLocks noChangeShapeType="1"/>
          </p:cNvSpPr>
          <p:nvPr/>
        </p:nvSpPr>
        <p:spPr bwMode="auto">
          <a:xfrm>
            <a:off x="8915402" y="6065656"/>
            <a:ext cx="533400" cy="0"/>
          </a:xfrm>
          <a:prstGeom prst="line">
            <a:avLst/>
          </a:prstGeom>
          <a:noFill/>
          <a:ln w="57150">
            <a:solidFill>
              <a:schemeClr val="tx1"/>
            </a:solidFill>
            <a:round/>
            <a:headEnd/>
            <a:tailEnd/>
          </a:ln>
        </p:spPr>
        <p:txBody>
          <a:bodyPr wrap="none" anchor="ctr"/>
          <a:lstStyle/>
          <a:p>
            <a:endParaRPr lang="en-US"/>
          </a:p>
        </p:txBody>
      </p:sp>
      <p:sp>
        <p:nvSpPr>
          <p:cNvPr id="42" name="Text Box 65">
            <a:extLst>
              <a:ext uri="{FF2B5EF4-FFF2-40B4-BE49-F238E27FC236}">
                <a16:creationId xmlns:a16="http://schemas.microsoft.com/office/drawing/2014/main" id="{85275F95-8AB2-8BBC-4DA0-03694A6B45F2}"/>
              </a:ext>
            </a:extLst>
          </p:cNvPr>
          <p:cNvSpPr txBox="1">
            <a:spLocks noChangeArrowheads="1"/>
          </p:cNvSpPr>
          <p:nvPr/>
        </p:nvSpPr>
        <p:spPr bwMode="auto">
          <a:xfrm>
            <a:off x="5638802" y="3627256"/>
            <a:ext cx="871538" cy="400050"/>
          </a:xfrm>
          <a:prstGeom prst="rect">
            <a:avLst/>
          </a:prstGeom>
          <a:noFill/>
          <a:ln w="9525">
            <a:noFill/>
            <a:miter lim="800000"/>
            <a:headEnd/>
            <a:tailEnd/>
          </a:ln>
        </p:spPr>
        <p:txBody>
          <a:bodyPr wrap="none">
            <a:spAutoFit/>
          </a:bodyPr>
          <a:lstStyle/>
          <a:p>
            <a:pPr eaLnBrk="0" hangingPunct="0"/>
            <a:r>
              <a:rPr lang="en-US" sz="2000" dirty="0">
                <a:solidFill>
                  <a:schemeClr val="tx1">
                    <a:lumMod val="75000"/>
                    <a:lumOff val="25000"/>
                  </a:schemeClr>
                </a:solidFill>
              </a:rPr>
              <a:t>NULL</a:t>
            </a:r>
          </a:p>
        </p:txBody>
      </p:sp>
      <p:sp>
        <p:nvSpPr>
          <p:cNvPr id="43" name="Rectangle 69">
            <a:extLst>
              <a:ext uri="{FF2B5EF4-FFF2-40B4-BE49-F238E27FC236}">
                <a16:creationId xmlns:a16="http://schemas.microsoft.com/office/drawing/2014/main" id="{0DD77001-9FAA-E778-CC9A-569C7F6051F0}"/>
              </a:ext>
            </a:extLst>
          </p:cNvPr>
          <p:cNvSpPr>
            <a:spLocks noChangeArrowheads="1"/>
          </p:cNvSpPr>
          <p:nvPr/>
        </p:nvSpPr>
        <p:spPr bwMode="auto">
          <a:xfrm>
            <a:off x="8763002" y="1646056"/>
            <a:ext cx="533400" cy="533400"/>
          </a:xfrm>
          <a:prstGeom prst="rect">
            <a:avLst/>
          </a:prstGeom>
          <a:solidFill>
            <a:srgbClr val="CCFFCC"/>
          </a:solidFill>
          <a:ln w="9525">
            <a:solidFill>
              <a:schemeClr val="tx1"/>
            </a:solidFill>
            <a:miter lim="800000"/>
            <a:headEnd/>
            <a:tailEnd/>
          </a:ln>
        </p:spPr>
        <p:txBody>
          <a:bodyPr wrap="none" anchor="ctr"/>
          <a:lstStyle/>
          <a:p>
            <a:pPr algn="ctr" eaLnBrk="0" hangingPunct="0"/>
            <a:r>
              <a:rPr lang="en-US" sz="2000"/>
              <a:t>NIL</a:t>
            </a:r>
          </a:p>
        </p:txBody>
      </p:sp>
      <p:sp>
        <p:nvSpPr>
          <p:cNvPr id="44" name="Rectangle 70">
            <a:extLst>
              <a:ext uri="{FF2B5EF4-FFF2-40B4-BE49-F238E27FC236}">
                <a16:creationId xmlns:a16="http://schemas.microsoft.com/office/drawing/2014/main" id="{AA0A8A59-978C-E8A3-B26D-EDB1B802CB33}"/>
              </a:ext>
            </a:extLst>
          </p:cNvPr>
          <p:cNvSpPr>
            <a:spLocks noChangeArrowheads="1"/>
          </p:cNvSpPr>
          <p:nvPr/>
        </p:nvSpPr>
        <p:spPr bwMode="auto">
          <a:xfrm>
            <a:off x="9144002" y="2712856"/>
            <a:ext cx="533400" cy="533400"/>
          </a:xfrm>
          <a:prstGeom prst="rect">
            <a:avLst/>
          </a:prstGeom>
          <a:solidFill>
            <a:srgbClr val="00FFFF"/>
          </a:solidFill>
          <a:ln w="9525">
            <a:solidFill>
              <a:schemeClr val="tx1"/>
            </a:solidFill>
            <a:miter lim="800000"/>
            <a:headEnd/>
            <a:tailEnd/>
          </a:ln>
        </p:spPr>
        <p:txBody>
          <a:bodyPr wrap="none" anchor="ctr"/>
          <a:lstStyle/>
          <a:p>
            <a:pPr algn="ctr" eaLnBrk="0" hangingPunct="0"/>
            <a:r>
              <a:rPr lang="en-US"/>
              <a:t>3</a:t>
            </a:r>
          </a:p>
        </p:txBody>
      </p:sp>
      <p:sp>
        <p:nvSpPr>
          <p:cNvPr id="45" name="Rectangle 71">
            <a:extLst>
              <a:ext uri="{FF2B5EF4-FFF2-40B4-BE49-F238E27FC236}">
                <a16:creationId xmlns:a16="http://schemas.microsoft.com/office/drawing/2014/main" id="{6B6B4CD9-6995-2269-0C2D-1B4039B8506A}"/>
              </a:ext>
            </a:extLst>
          </p:cNvPr>
          <p:cNvSpPr>
            <a:spLocks noChangeArrowheads="1"/>
          </p:cNvSpPr>
          <p:nvPr/>
        </p:nvSpPr>
        <p:spPr bwMode="auto">
          <a:xfrm>
            <a:off x="7239002" y="3932056"/>
            <a:ext cx="533400" cy="533400"/>
          </a:xfrm>
          <a:prstGeom prst="rect">
            <a:avLst/>
          </a:prstGeom>
          <a:solidFill>
            <a:srgbClr val="00FFFF"/>
          </a:solidFill>
          <a:ln w="9525">
            <a:solidFill>
              <a:schemeClr val="tx1"/>
            </a:solidFill>
            <a:miter lim="800000"/>
            <a:headEnd/>
            <a:tailEnd/>
          </a:ln>
        </p:spPr>
        <p:txBody>
          <a:bodyPr wrap="none" anchor="ctr"/>
          <a:lstStyle/>
          <a:p>
            <a:pPr algn="ctr" eaLnBrk="0" hangingPunct="0"/>
            <a:r>
              <a:rPr lang="en-US"/>
              <a:t>4</a:t>
            </a:r>
          </a:p>
        </p:txBody>
      </p:sp>
      <p:sp>
        <p:nvSpPr>
          <p:cNvPr id="46" name="Rectangle 72">
            <a:extLst>
              <a:ext uri="{FF2B5EF4-FFF2-40B4-BE49-F238E27FC236}">
                <a16:creationId xmlns:a16="http://schemas.microsoft.com/office/drawing/2014/main" id="{4860FA63-8FAF-8693-4EF2-102587469709}"/>
              </a:ext>
            </a:extLst>
          </p:cNvPr>
          <p:cNvSpPr>
            <a:spLocks noChangeArrowheads="1"/>
          </p:cNvSpPr>
          <p:nvPr/>
        </p:nvSpPr>
        <p:spPr bwMode="auto">
          <a:xfrm>
            <a:off x="9525002" y="3932056"/>
            <a:ext cx="533400" cy="533400"/>
          </a:xfrm>
          <a:prstGeom prst="rect">
            <a:avLst/>
          </a:prstGeom>
          <a:solidFill>
            <a:srgbClr val="00FFFF"/>
          </a:solidFill>
          <a:ln w="9525">
            <a:solidFill>
              <a:schemeClr val="tx1"/>
            </a:solidFill>
            <a:miter lim="800000"/>
            <a:headEnd/>
            <a:tailEnd/>
          </a:ln>
        </p:spPr>
        <p:txBody>
          <a:bodyPr wrap="none" anchor="ctr"/>
          <a:lstStyle/>
          <a:p>
            <a:pPr algn="ctr" eaLnBrk="0" hangingPunct="0"/>
            <a:r>
              <a:rPr lang="en-US"/>
              <a:t>5</a:t>
            </a:r>
          </a:p>
        </p:txBody>
      </p:sp>
      <p:sp>
        <p:nvSpPr>
          <p:cNvPr id="47" name="Rectangle 73">
            <a:extLst>
              <a:ext uri="{FF2B5EF4-FFF2-40B4-BE49-F238E27FC236}">
                <a16:creationId xmlns:a16="http://schemas.microsoft.com/office/drawing/2014/main" id="{36A67327-EB42-504F-EFD2-5946481B3A26}"/>
              </a:ext>
            </a:extLst>
          </p:cNvPr>
          <p:cNvSpPr>
            <a:spLocks noChangeArrowheads="1"/>
          </p:cNvSpPr>
          <p:nvPr/>
        </p:nvSpPr>
        <p:spPr bwMode="auto">
          <a:xfrm>
            <a:off x="6705602" y="2712856"/>
            <a:ext cx="533400" cy="533400"/>
          </a:xfrm>
          <a:prstGeom prst="rect">
            <a:avLst/>
          </a:prstGeom>
          <a:solidFill>
            <a:srgbClr val="00FFFF"/>
          </a:solidFill>
          <a:ln w="9525">
            <a:solidFill>
              <a:schemeClr val="tx1"/>
            </a:solidFill>
            <a:miter lim="800000"/>
            <a:headEnd/>
            <a:tailEnd/>
          </a:ln>
        </p:spPr>
        <p:txBody>
          <a:bodyPr wrap="none" anchor="ctr"/>
          <a:lstStyle/>
          <a:p>
            <a:pPr algn="ctr" eaLnBrk="0" hangingPunct="0"/>
            <a:r>
              <a:rPr lang="en-US"/>
              <a:t>2</a:t>
            </a:r>
          </a:p>
        </p:txBody>
      </p:sp>
      <p:sp>
        <p:nvSpPr>
          <p:cNvPr id="48" name="Rectangle 74">
            <a:extLst>
              <a:ext uri="{FF2B5EF4-FFF2-40B4-BE49-F238E27FC236}">
                <a16:creationId xmlns:a16="http://schemas.microsoft.com/office/drawing/2014/main" id="{719AA749-DAB5-E510-D086-22EDADF9B0B9}"/>
              </a:ext>
            </a:extLst>
          </p:cNvPr>
          <p:cNvSpPr>
            <a:spLocks noChangeArrowheads="1"/>
          </p:cNvSpPr>
          <p:nvPr/>
        </p:nvSpPr>
        <p:spPr bwMode="auto">
          <a:xfrm>
            <a:off x="8991602" y="3932056"/>
            <a:ext cx="533400" cy="533400"/>
          </a:xfrm>
          <a:prstGeom prst="rect">
            <a:avLst/>
          </a:prstGeom>
          <a:solidFill>
            <a:srgbClr val="CCECFF"/>
          </a:solidFill>
          <a:ln w="9525">
            <a:solidFill>
              <a:schemeClr val="tx1"/>
            </a:solidFill>
            <a:miter lim="800000"/>
            <a:headEnd/>
            <a:tailEnd/>
          </a:ln>
        </p:spPr>
        <p:txBody>
          <a:bodyPr wrap="none" anchor="ctr"/>
          <a:lstStyle/>
          <a:p>
            <a:pPr algn="ctr" eaLnBrk="0" hangingPunct="0"/>
            <a:r>
              <a:rPr lang="en-US" sz="2000" i="1"/>
              <a:t>left</a:t>
            </a:r>
          </a:p>
        </p:txBody>
      </p:sp>
      <p:sp>
        <p:nvSpPr>
          <p:cNvPr id="49" name="Rectangle 75">
            <a:extLst>
              <a:ext uri="{FF2B5EF4-FFF2-40B4-BE49-F238E27FC236}">
                <a16:creationId xmlns:a16="http://schemas.microsoft.com/office/drawing/2014/main" id="{A2C9BCEB-6D3F-01EB-D838-0BF5652B5476}"/>
              </a:ext>
            </a:extLst>
          </p:cNvPr>
          <p:cNvSpPr>
            <a:spLocks noChangeArrowheads="1"/>
          </p:cNvSpPr>
          <p:nvPr/>
        </p:nvSpPr>
        <p:spPr bwMode="auto">
          <a:xfrm>
            <a:off x="6705602" y="3932056"/>
            <a:ext cx="533400" cy="533400"/>
          </a:xfrm>
          <a:prstGeom prst="rect">
            <a:avLst/>
          </a:prstGeom>
          <a:solidFill>
            <a:srgbClr val="CCECFF"/>
          </a:solidFill>
          <a:ln w="9525">
            <a:solidFill>
              <a:schemeClr val="tx1"/>
            </a:solidFill>
            <a:miter lim="800000"/>
            <a:headEnd/>
            <a:tailEnd/>
          </a:ln>
        </p:spPr>
        <p:txBody>
          <a:bodyPr wrap="none" anchor="ctr"/>
          <a:lstStyle/>
          <a:p>
            <a:pPr algn="ctr" eaLnBrk="0" hangingPunct="0"/>
            <a:r>
              <a:rPr lang="en-US" sz="2000" i="1"/>
              <a:t>left</a:t>
            </a:r>
          </a:p>
        </p:txBody>
      </p:sp>
      <p:sp>
        <p:nvSpPr>
          <p:cNvPr id="50" name="Rectangle 76">
            <a:extLst>
              <a:ext uri="{FF2B5EF4-FFF2-40B4-BE49-F238E27FC236}">
                <a16:creationId xmlns:a16="http://schemas.microsoft.com/office/drawing/2014/main" id="{69E6ECBF-4BD4-0043-FB63-6A65A094DB8D}"/>
              </a:ext>
            </a:extLst>
          </p:cNvPr>
          <p:cNvSpPr>
            <a:spLocks noChangeArrowheads="1"/>
          </p:cNvSpPr>
          <p:nvPr/>
        </p:nvSpPr>
        <p:spPr bwMode="auto">
          <a:xfrm>
            <a:off x="6172202" y="2712856"/>
            <a:ext cx="533400" cy="533400"/>
          </a:xfrm>
          <a:prstGeom prst="rect">
            <a:avLst/>
          </a:prstGeom>
          <a:solidFill>
            <a:srgbClr val="CCECFF"/>
          </a:solidFill>
          <a:ln w="9525">
            <a:solidFill>
              <a:schemeClr val="tx1"/>
            </a:solidFill>
            <a:miter lim="800000"/>
            <a:headEnd/>
            <a:tailEnd/>
          </a:ln>
        </p:spPr>
        <p:txBody>
          <a:bodyPr wrap="none" anchor="ctr"/>
          <a:lstStyle/>
          <a:p>
            <a:pPr algn="ctr" eaLnBrk="0" hangingPunct="0"/>
            <a:r>
              <a:rPr lang="en-US" sz="2000" i="1"/>
              <a:t>left</a:t>
            </a:r>
          </a:p>
        </p:txBody>
      </p:sp>
      <p:sp>
        <p:nvSpPr>
          <p:cNvPr id="51" name="Rectangle 77">
            <a:extLst>
              <a:ext uri="{FF2B5EF4-FFF2-40B4-BE49-F238E27FC236}">
                <a16:creationId xmlns:a16="http://schemas.microsoft.com/office/drawing/2014/main" id="{DD326B73-7B78-100B-A280-B56DD26F9B8E}"/>
              </a:ext>
            </a:extLst>
          </p:cNvPr>
          <p:cNvSpPr>
            <a:spLocks noChangeArrowheads="1"/>
          </p:cNvSpPr>
          <p:nvPr/>
        </p:nvSpPr>
        <p:spPr bwMode="auto">
          <a:xfrm>
            <a:off x="8610602" y="2712856"/>
            <a:ext cx="533400" cy="533400"/>
          </a:xfrm>
          <a:prstGeom prst="rect">
            <a:avLst/>
          </a:prstGeom>
          <a:solidFill>
            <a:srgbClr val="CCECFF"/>
          </a:solidFill>
          <a:ln w="9525">
            <a:solidFill>
              <a:schemeClr val="tx1"/>
            </a:solidFill>
            <a:miter lim="800000"/>
            <a:headEnd/>
            <a:tailEnd/>
          </a:ln>
        </p:spPr>
        <p:txBody>
          <a:bodyPr wrap="none" anchor="ctr"/>
          <a:lstStyle/>
          <a:p>
            <a:pPr algn="ctr" eaLnBrk="0" hangingPunct="0"/>
            <a:r>
              <a:rPr lang="en-US" sz="2000" i="1"/>
              <a:t>left</a:t>
            </a:r>
          </a:p>
        </p:txBody>
      </p:sp>
      <p:sp>
        <p:nvSpPr>
          <p:cNvPr id="52" name="Rectangle 78">
            <a:extLst>
              <a:ext uri="{FF2B5EF4-FFF2-40B4-BE49-F238E27FC236}">
                <a16:creationId xmlns:a16="http://schemas.microsoft.com/office/drawing/2014/main" id="{2F5ACC77-D3A7-723B-26A0-22394E83FC59}"/>
              </a:ext>
            </a:extLst>
          </p:cNvPr>
          <p:cNvSpPr>
            <a:spLocks noChangeArrowheads="1"/>
          </p:cNvSpPr>
          <p:nvPr/>
        </p:nvSpPr>
        <p:spPr bwMode="auto">
          <a:xfrm>
            <a:off x="8839202" y="4998856"/>
            <a:ext cx="609600" cy="533400"/>
          </a:xfrm>
          <a:prstGeom prst="rect">
            <a:avLst/>
          </a:prstGeom>
          <a:solidFill>
            <a:srgbClr val="CCECFF"/>
          </a:solidFill>
          <a:ln w="9525">
            <a:solidFill>
              <a:schemeClr val="tx1"/>
            </a:solidFill>
            <a:miter lim="800000"/>
            <a:headEnd/>
            <a:tailEnd/>
          </a:ln>
        </p:spPr>
        <p:txBody>
          <a:bodyPr wrap="none" anchor="ctr"/>
          <a:lstStyle/>
          <a:p>
            <a:pPr algn="ctr" eaLnBrk="0" hangingPunct="0"/>
            <a:r>
              <a:rPr lang="en-US" sz="2000" i="1"/>
              <a:t>right</a:t>
            </a:r>
          </a:p>
        </p:txBody>
      </p:sp>
      <p:sp>
        <p:nvSpPr>
          <p:cNvPr id="53" name="Rectangle 79">
            <a:extLst>
              <a:ext uri="{FF2B5EF4-FFF2-40B4-BE49-F238E27FC236}">
                <a16:creationId xmlns:a16="http://schemas.microsoft.com/office/drawing/2014/main" id="{021CBE58-A21E-7B1C-56D2-FBED36989189}"/>
              </a:ext>
            </a:extLst>
          </p:cNvPr>
          <p:cNvSpPr>
            <a:spLocks noChangeArrowheads="1"/>
          </p:cNvSpPr>
          <p:nvPr/>
        </p:nvSpPr>
        <p:spPr bwMode="auto">
          <a:xfrm>
            <a:off x="10058402" y="3932056"/>
            <a:ext cx="609600" cy="533400"/>
          </a:xfrm>
          <a:prstGeom prst="rect">
            <a:avLst/>
          </a:prstGeom>
          <a:solidFill>
            <a:srgbClr val="CCECFF"/>
          </a:solidFill>
          <a:ln w="9525">
            <a:solidFill>
              <a:schemeClr val="tx1"/>
            </a:solidFill>
            <a:miter lim="800000"/>
            <a:headEnd/>
            <a:tailEnd/>
          </a:ln>
        </p:spPr>
        <p:txBody>
          <a:bodyPr wrap="none" anchor="ctr"/>
          <a:lstStyle/>
          <a:p>
            <a:pPr algn="ctr" eaLnBrk="0" hangingPunct="0"/>
            <a:r>
              <a:rPr lang="en-US" sz="2000" i="1"/>
              <a:t>right</a:t>
            </a:r>
          </a:p>
        </p:txBody>
      </p:sp>
      <p:sp>
        <p:nvSpPr>
          <p:cNvPr id="54" name="Rectangle 80">
            <a:extLst>
              <a:ext uri="{FF2B5EF4-FFF2-40B4-BE49-F238E27FC236}">
                <a16:creationId xmlns:a16="http://schemas.microsoft.com/office/drawing/2014/main" id="{F09D047C-1953-59AE-B193-B5DC712C14E2}"/>
              </a:ext>
            </a:extLst>
          </p:cNvPr>
          <p:cNvSpPr>
            <a:spLocks noChangeArrowheads="1"/>
          </p:cNvSpPr>
          <p:nvPr/>
        </p:nvSpPr>
        <p:spPr bwMode="auto">
          <a:xfrm>
            <a:off x="7772402" y="3932056"/>
            <a:ext cx="609600" cy="533400"/>
          </a:xfrm>
          <a:prstGeom prst="rect">
            <a:avLst/>
          </a:prstGeom>
          <a:solidFill>
            <a:srgbClr val="CCECFF"/>
          </a:solidFill>
          <a:ln w="9525">
            <a:solidFill>
              <a:schemeClr val="tx1"/>
            </a:solidFill>
            <a:miter lim="800000"/>
            <a:headEnd/>
            <a:tailEnd/>
          </a:ln>
        </p:spPr>
        <p:txBody>
          <a:bodyPr wrap="none" anchor="ctr"/>
          <a:lstStyle/>
          <a:p>
            <a:pPr algn="ctr" eaLnBrk="0" hangingPunct="0"/>
            <a:r>
              <a:rPr lang="en-US" sz="2000" i="1"/>
              <a:t>right</a:t>
            </a:r>
          </a:p>
        </p:txBody>
      </p:sp>
      <p:sp>
        <p:nvSpPr>
          <p:cNvPr id="55" name="Rectangle 81">
            <a:extLst>
              <a:ext uri="{FF2B5EF4-FFF2-40B4-BE49-F238E27FC236}">
                <a16:creationId xmlns:a16="http://schemas.microsoft.com/office/drawing/2014/main" id="{250AC2E2-271F-FC23-3DDE-FB481DEE34CF}"/>
              </a:ext>
            </a:extLst>
          </p:cNvPr>
          <p:cNvSpPr>
            <a:spLocks noChangeArrowheads="1"/>
          </p:cNvSpPr>
          <p:nvPr/>
        </p:nvSpPr>
        <p:spPr bwMode="auto">
          <a:xfrm>
            <a:off x="9677402" y="2712856"/>
            <a:ext cx="609600" cy="533400"/>
          </a:xfrm>
          <a:prstGeom prst="rect">
            <a:avLst/>
          </a:prstGeom>
          <a:solidFill>
            <a:srgbClr val="CCECFF"/>
          </a:solidFill>
          <a:ln w="9525">
            <a:solidFill>
              <a:schemeClr val="tx1"/>
            </a:solidFill>
            <a:miter lim="800000"/>
            <a:headEnd/>
            <a:tailEnd/>
          </a:ln>
        </p:spPr>
        <p:txBody>
          <a:bodyPr wrap="none" anchor="ctr"/>
          <a:lstStyle/>
          <a:p>
            <a:pPr algn="ctr" eaLnBrk="0" hangingPunct="0"/>
            <a:r>
              <a:rPr lang="en-US" sz="2000" i="1"/>
              <a:t>right</a:t>
            </a:r>
          </a:p>
        </p:txBody>
      </p:sp>
      <p:sp>
        <p:nvSpPr>
          <p:cNvPr id="56" name="Rectangle 82">
            <a:extLst>
              <a:ext uri="{FF2B5EF4-FFF2-40B4-BE49-F238E27FC236}">
                <a16:creationId xmlns:a16="http://schemas.microsoft.com/office/drawing/2014/main" id="{9E910D77-912F-B6FD-6D9E-E94B5CA04C32}"/>
              </a:ext>
            </a:extLst>
          </p:cNvPr>
          <p:cNvSpPr>
            <a:spLocks noChangeArrowheads="1"/>
          </p:cNvSpPr>
          <p:nvPr/>
        </p:nvSpPr>
        <p:spPr bwMode="auto">
          <a:xfrm>
            <a:off x="7239002" y="2712856"/>
            <a:ext cx="609600" cy="533400"/>
          </a:xfrm>
          <a:prstGeom prst="rect">
            <a:avLst/>
          </a:prstGeom>
          <a:solidFill>
            <a:srgbClr val="CCECFF"/>
          </a:solidFill>
          <a:ln w="9525">
            <a:solidFill>
              <a:schemeClr val="tx1"/>
            </a:solidFill>
            <a:miter lim="800000"/>
            <a:headEnd/>
            <a:tailEnd/>
          </a:ln>
        </p:spPr>
        <p:txBody>
          <a:bodyPr wrap="none" anchor="ctr"/>
          <a:lstStyle/>
          <a:p>
            <a:pPr algn="ctr" eaLnBrk="0" hangingPunct="0"/>
            <a:r>
              <a:rPr lang="en-US" sz="2000" i="1"/>
              <a:t>right</a:t>
            </a:r>
          </a:p>
        </p:txBody>
      </p:sp>
      <p:sp>
        <p:nvSpPr>
          <p:cNvPr id="57" name="Rectangle 83">
            <a:extLst>
              <a:ext uri="{FF2B5EF4-FFF2-40B4-BE49-F238E27FC236}">
                <a16:creationId xmlns:a16="http://schemas.microsoft.com/office/drawing/2014/main" id="{7E52AD7D-2B3E-7E9E-B29F-AC877C83A12F}"/>
              </a:ext>
            </a:extLst>
          </p:cNvPr>
          <p:cNvSpPr>
            <a:spLocks noChangeArrowheads="1"/>
          </p:cNvSpPr>
          <p:nvPr/>
        </p:nvSpPr>
        <p:spPr bwMode="auto">
          <a:xfrm>
            <a:off x="7848602" y="2712856"/>
            <a:ext cx="304800" cy="533400"/>
          </a:xfrm>
          <a:prstGeom prst="rect">
            <a:avLst/>
          </a:prstGeom>
          <a:solidFill>
            <a:srgbClr val="CCFFCC"/>
          </a:solidFill>
          <a:ln w="9525">
            <a:solidFill>
              <a:schemeClr val="tx1"/>
            </a:solidFill>
            <a:miter lim="800000"/>
            <a:headEnd/>
            <a:tailEnd/>
          </a:ln>
        </p:spPr>
        <p:txBody>
          <a:bodyPr wrap="none" anchor="ctr"/>
          <a:lstStyle/>
          <a:p>
            <a:pPr algn="ctr" eaLnBrk="0" hangingPunct="0"/>
            <a:r>
              <a:rPr lang="en-US" sz="2000" i="1"/>
              <a:t>p</a:t>
            </a:r>
          </a:p>
        </p:txBody>
      </p:sp>
      <p:sp>
        <p:nvSpPr>
          <p:cNvPr id="58" name="Rectangle 84">
            <a:extLst>
              <a:ext uri="{FF2B5EF4-FFF2-40B4-BE49-F238E27FC236}">
                <a16:creationId xmlns:a16="http://schemas.microsoft.com/office/drawing/2014/main" id="{F00376AD-5EB4-8300-BBFB-911234B2121F}"/>
              </a:ext>
            </a:extLst>
          </p:cNvPr>
          <p:cNvSpPr>
            <a:spLocks noChangeArrowheads="1"/>
          </p:cNvSpPr>
          <p:nvPr/>
        </p:nvSpPr>
        <p:spPr bwMode="auto">
          <a:xfrm>
            <a:off x="10287002" y="2712856"/>
            <a:ext cx="304800" cy="533400"/>
          </a:xfrm>
          <a:prstGeom prst="rect">
            <a:avLst/>
          </a:prstGeom>
          <a:solidFill>
            <a:srgbClr val="CCFFCC"/>
          </a:solidFill>
          <a:ln w="9525">
            <a:solidFill>
              <a:schemeClr val="tx1"/>
            </a:solidFill>
            <a:miter lim="800000"/>
            <a:headEnd/>
            <a:tailEnd/>
          </a:ln>
        </p:spPr>
        <p:txBody>
          <a:bodyPr wrap="none" anchor="ctr"/>
          <a:lstStyle/>
          <a:p>
            <a:pPr algn="ctr" eaLnBrk="0" hangingPunct="0"/>
            <a:r>
              <a:rPr lang="en-US" sz="2000" i="1"/>
              <a:t>p</a:t>
            </a:r>
          </a:p>
        </p:txBody>
      </p:sp>
      <p:sp>
        <p:nvSpPr>
          <p:cNvPr id="59" name="Line 86">
            <a:extLst>
              <a:ext uri="{FF2B5EF4-FFF2-40B4-BE49-F238E27FC236}">
                <a16:creationId xmlns:a16="http://schemas.microsoft.com/office/drawing/2014/main" id="{D7418850-B939-ED53-0FAE-F9E84052BC08}"/>
              </a:ext>
            </a:extLst>
          </p:cNvPr>
          <p:cNvSpPr>
            <a:spLocks noChangeShapeType="1"/>
          </p:cNvSpPr>
          <p:nvPr/>
        </p:nvSpPr>
        <p:spPr bwMode="auto">
          <a:xfrm flipH="1">
            <a:off x="6934202" y="2179456"/>
            <a:ext cx="381000" cy="533400"/>
          </a:xfrm>
          <a:prstGeom prst="line">
            <a:avLst/>
          </a:prstGeom>
          <a:noFill/>
          <a:ln w="25400">
            <a:solidFill>
              <a:schemeClr val="tx1"/>
            </a:solidFill>
            <a:round/>
            <a:headEnd/>
            <a:tailEnd type="triangle" w="med" len="med"/>
          </a:ln>
        </p:spPr>
        <p:txBody>
          <a:bodyPr/>
          <a:lstStyle/>
          <a:p>
            <a:endParaRPr lang="en-US"/>
          </a:p>
        </p:txBody>
      </p:sp>
      <p:sp>
        <p:nvSpPr>
          <p:cNvPr id="60" name="Line 87">
            <a:extLst>
              <a:ext uri="{FF2B5EF4-FFF2-40B4-BE49-F238E27FC236}">
                <a16:creationId xmlns:a16="http://schemas.microsoft.com/office/drawing/2014/main" id="{6D4699E9-50F8-992C-FF34-FCE63F342FEC}"/>
              </a:ext>
            </a:extLst>
          </p:cNvPr>
          <p:cNvSpPr>
            <a:spLocks noChangeShapeType="1"/>
          </p:cNvSpPr>
          <p:nvPr/>
        </p:nvSpPr>
        <p:spPr bwMode="auto">
          <a:xfrm>
            <a:off x="8458202" y="2179456"/>
            <a:ext cx="914400" cy="533400"/>
          </a:xfrm>
          <a:prstGeom prst="line">
            <a:avLst/>
          </a:prstGeom>
          <a:noFill/>
          <a:ln w="25400">
            <a:solidFill>
              <a:schemeClr val="tx1"/>
            </a:solidFill>
            <a:round/>
            <a:headEnd/>
            <a:tailEnd type="triangle" w="med" len="med"/>
          </a:ln>
        </p:spPr>
        <p:txBody>
          <a:bodyPr/>
          <a:lstStyle/>
          <a:p>
            <a:endParaRPr lang="en-US"/>
          </a:p>
        </p:txBody>
      </p:sp>
      <p:sp>
        <p:nvSpPr>
          <p:cNvPr id="61" name="Rectangle 88">
            <a:extLst>
              <a:ext uri="{FF2B5EF4-FFF2-40B4-BE49-F238E27FC236}">
                <a16:creationId xmlns:a16="http://schemas.microsoft.com/office/drawing/2014/main" id="{73324AEE-6141-2ABA-6FE2-74C79D1DE2B1}"/>
              </a:ext>
            </a:extLst>
          </p:cNvPr>
          <p:cNvSpPr>
            <a:spLocks noChangeArrowheads="1"/>
          </p:cNvSpPr>
          <p:nvPr/>
        </p:nvSpPr>
        <p:spPr bwMode="auto">
          <a:xfrm>
            <a:off x="9448802" y="4998856"/>
            <a:ext cx="304800" cy="533400"/>
          </a:xfrm>
          <a:prstGeom prst="rect">
            <a:avLst/>
          </a:prstGeom>
          <a:solidFill>
            <a:srgbClr val="CCFFCC"/>
          </a:solidFill>
          <a:ln w="9525">
            <a:solidFill>
              <a:schemeClr val="tx1"/>
            </a:solidFill>
            <a:miter lim="800000"/>
            <a:headEnd/>
            <a:tailEnd/>
          </a:ln>
        </p:spPr>
        <p:txBody>
          <a:bodyPr wrap="none" anchor="ctr"/>
          <a:lstStyle/>
          <a:p>
            <a:pPr algn="ctr" eaLnBrk="0" hangingPunct="0"/>
            <a:r>
              <a:rPr lang="en-US" sz="2000" i="1"/>
              <a:t>p</a:t>
            </a:r>
          </a:p>
        </p:txBody>
      </p:sp>
      <p:sp>
        <p:nvSpPr>
          <p:cNvPr id="62" name="Rectangle 89">
            <a:extLst>
              <a:ext uri="{FF2B5EF4-FFF2-40B4-BE49-F238E27FC236}">
                <a16:creationId xmlns:a16="http://schemas.microsoft.com/office/drawing/2014/main" id="{373A4D62-70D3-49CB-81D6-35C860903853}"/>
              </a:ext>
            </a:extLst>
          </p:cNvPr>
          <p:cNvSpPr>
            <a:spLocks noChangeArrowheads="1"/>
          </p:cNvSpPr>
          <p:nvPr/>
        </p:nvSpPr>
        <p:spPr bwMode="auto">
          <a:xfrm>
            <a:off x="10668002" y="3932056"/>
            <a:ext cx="304800" cy="533400"/>
          </a:xfrm>
          <a:prstGeom prst="rect">
            <a:avLst/>
          </a:prstGeom>
          <a:solidFill>
            <a:srgbClr val="CCFFCC"/>
          </a:solidFill>
          <a:ln w="9525">
            <a:solidFill>
              <a:schemeClr val="tx1"/>
            </a:solidFill>
            <a:miter lim="800000"/>
            <a:headEnd/>
            <a:tailEnd/>
          </a:ln>
        </p:spPr>
        <p:txBody>
          <a:bodyPr wrap="none" anchor="ctr"/>
          <a:lstStyle/>
          <a:p>
            <a:pPr algn="ctr" eaLnBrk="0" hangingPunct="0"/>
            <a:r>
              <a:rPr lang="en-US" sz="2000" i="1"/>
              <a:t>p</a:t>
            </a:r>
          </a:p>
        </p:txBody>
      </p:sp>
      <p:sp>
        <p:nvSpPr>
          <p:cNvPr id="63" name="Rectangle 90">
            <a:extLst>
              <a:ext uri="{FF2B5EF4-FFF2-40B4-BE49-F238E27FC236}">
                <a16:creationId xmlns:a16="http://schemas.microsoft.com/office/drawing/2014/main" id="{67CBEA6F-1155-38F2-E28B-B1D83A222EDA}"/>
              </a:ext>
            </a:extLst>
          </p:cNvPr>
          <p:cNvSpPr>
            <a:spLocks noChangeArrowheads="1"/>
          </p:cNvSpPr>
          <p:nvPr/>
        </p:nvSpPr>
        <p:spPr bwMode="auto">
          <a:xfrm>
            <a:off x="8382002" y="3932056"/>
            <a:ext cx="304800" cy="533400"/>
          </a:xfrm>
          <a:prstGeom prst="rect">
            <a:avLst/>
          </a:prstGeom>
          <a:solidFill>
            <a:srgbClr val="CCFFCC"/>
          </a:solidFill>
          <a:ln w="9525">
            <a:solidFill>
              <a:schemeClr val="tx1"/>
            </a:solidFill>
            <a:miter lim="800000"/>
            <a:headEnd/>
            <a:tailEnd/>
          </a:ln>
        </p:spPr>
        <p:txBody>
          <a:bodyPr wrap="none" anchor="ctr"/>
          <a:lstStyle/>
          <a:p>
            <a:pPr algn="ctr" eaLnBrk="0" hangingPunct="0"/>
            <a:r>
              <a:rPr lang="en-US" sz="2000" i="1"/>
              <a:t>p</a:t>
            </a:r>
          </a:p>
        </p:txBody>
      </p:sp>
      <p:sp>
        <p:nvSpPr>
          <p:cNvPr id="64" name="Line 91">
            <a:extLst>
              <a:ext uri="{FF2B5EF4-FFF2-40B4-BE49-F238E27FC236}">
                <a16:creationId xmlns:a16="http://schemas.microsoft.com/office/drawing/2014/main" id="{9827FCD4-CA09-CFD2-DE4E-0C0216BF88DF}"/>
              </a:ext>
            </a:extLst>
          </p:cNvPr>
          <p:cNvSpPr>
            <a:spLocks noChangeShapeType="1"/>
          </p:cNvSpPr>
          <p:nvPr/>
        </p:nvSpPr>
        <p:spPr bwMode="auto">
          <a:xfrm flipH="1">
            <a:off x="7620002" y="3246256"/>
            <a:ext cx="1295400" cy="685800"/>
          </a:xfrm>
          <a:prstGeom prst="line">
            <a:avLst/>
          </a:prstGeom>
          <a:noFill/>
          <a:ln w="25400">
            <a:solidFill>
              <a:schemeClr val="tx1"/>
            </a:solidFill>
            <a:round/>
            <a:headEnd/>
            <a:tailEnd type="triangle" w="med" len="med"/>
          </a:ln>
        </p:spPr>
        <p:txBody>
          <a:bodyPr/>
          <a:lstStyle/>
          <a:p>
            <a:endParaRPr lang="en-US"/>
          </a:p>
        </p:txBody>
      </p:sp>
      <p:sp>
        <p:nvSpPr>
          <p:cNvPr id="65" name="Line 92">
            <a:extLst>
              <a:ext uri="{FF2B5EF4-FFF2-40B4-BE49-F238E27FC236}">
                <a16:creationId xmlns:a16="http://schemas.microsoft.com/office/drawing/2014/main" id="{EE48C408-962D-29DF-97EB-1AE5D22B1975}"/>
              </a:ext>
            </a:extLst>
          </p:cNvPr>
          <p:cNvSpPr>
            <a:spLocks noChangeShapeType="1"/>
          </p:cNvSpPr>
          <p:nvPr/>
        </p:nvSpPr>
        <p:spPr bwMode="auto">
          <a:xfrm flipH="1">
            <a:off x="9829802" y="3246256"/>
            <a:ext cx="76200" cy="685800"/>
          </a:xfrm>
          <a:prstGeom prst="line">
            <a:avLst/>
          </a:prstGeom>
          <a:noFill/>
          <a:ln w="25400">
            <a:solidFill>
              <a:schemeClr val="tx1"/>
            </a:solidFill>
            <a:round/>
            <a:headEnd/>
            <a:tailEnd type="triangle" w="med" len="med"/>
          </a:ln>
        </p:spPr>
        <p:txBody>
          <a:bodyPr/>
          <a:lstStyle/>
          <a:p>
            <a:endParaRPr lang="en-US"/>
          </a:p>
        </p:txBody>
      </p:sp>
      <p:sp>
        <p:nvSpPr>
          <p:cNvPr id="66" name="Rectangle 93">
            <a:extLst>
              <a:ext uri="{FF2B5EF4-FFF2-40B4-BE49-F238E27FC236}">
                <a16:creationId xmlns:a16="http://schemas.microsoft.com/office/drawing/2014/main" id="{1FE1D686-A40B-C99E-A30B-E0524CDD34BA}"/>
              </a:ext>
            </a:extLst>
          </p:cNvPr>
          <p:cNvSpPr>
            <a:spLocks noChangeArrowheads="1"/>
          </p:cNvSpPr>
          <p:nvPr/>
        </p:nvSpPr>
        <p:spPr bwMode="auto">
          <a:xfrm>
            <a:off x="7772402" y="4998856"/>
            <a:ext cx="533400" cy="533400"/>
          </a:xfrm>
          <a:prstGeom prst="rect">
            <a:avLst/>
          </a:prstGeom>
          <a:solidFill>
            <a:srgbClr val="CCECFF"/>
          </a:solidFill>
          <a:ln w="9525">
            <a:solidFill>
              <a:schemeClr val="tx1"/>
            </a:solidFill>
            <a:miter lim="800000"/>
            <a:headEnd/>
            <a:tailEnd/>
          </a:ln>
        </p:spPr>
        <p:txBody>
          <a:bodyPr wrap="none" anchor="ctr"/>
          <a:lstStyle/>
          <a:p>
            <a:pPr algn="ctr" eaLnBrk="0" hangingPunct="0"/>
            <a:r>
              <a:rPr lang="en-US" sz="2000" i="1"/>
              <a:t>left</a:t>
            </a:r>
          </a:p>
        </p:txBody>
      </p:sp>
      <p:sp>
        <p:nvSpPr>
          <p:cNvPr id="67" name="Line 94">
            <a:extLst>
              <a:ext uri="{FF2B5EF4-FFF2-40B4-BE49-F238E27FC236}">
                <a16:creationId xmlns:a16="http://schemas.microsoft.com/office/drawing/2014/main" id="{527427A4-DBB4-4CF2-4971-69BDEC45FDF1}"/>
              </a:ext>
            </a:extLst>
          </p:cNvPr>
          <p:cNvSpPr>
            <a:spLocks noChangeShapeType="1"/>
          </p:cNvSpPr>
          <p:nvPr/>
        </p:nvSpPr>
        <p:spPr bwMode="auto">
          <a:xfrm>
            <a:off x="8153402" y="4465456"/>
            <a:ext cx="381000" cy="533400"/>
          </a:xfrm>
          <a:prstGeom prst="line">
            <a:avLst/>
          </a:prstGeom>
          <a:noFill/>
          <a:ln w="25400">
            <a:solidFill>
              <a:schemeClr val="tx1"/>
            </a:solidFill>
            <a:round/>
            <a:headEnd/>
            <a:tailEnd type="triangle" w="med" len="med"/>
          </a:ln>
        </p:spPr>
        <p:txBody>
          <a:bodyPr/>
          <a:lstStyle/>
          <a:p>
            <a:endParaRPr lang="en-US"/>
          </a:p>
        </p:txBody>
      </p:sp>
      <p:sp>
        <p:nvSpPr>
          <p:cNvPr id="68" name="Line 95">
            <a:extLst>
              <a:ext uri="{FF2B5EF4-FFF2-40B4-BE49-F238E27FC236}">
                <a16:creationId xmlns:a16="http://schemas.microsoft.com/office/drawing/2014/main" id="{1621B34D-00FB-8AAC-B465-532228F13D7A}"/>
              </a:ext>
            </a:extLst>
          </p:cNvPr>
          <p:cNvSpPr>
            <a:spLocks noChangeShapeType="1"/>
          </p:cNvSpPr>
          <p:nvPr/>
        </p:nvSpPr>
        <p:spPr bwMode="auto">
          <a:xfrm flipH="1">
            <a:off x="6629402" y="4465456"/>
            <a:ext cx="304800" cy="457200"/>
          </a:xfrm>
          <a:prstGeom prst="line">
            <a:avLst/>
          </a:prstGeom>
          <a:noFill/>
          <a:ln w="25400">
            <a:solidFill>
              <a:schemeClr val="tx1"/>
            </a:solidFill>
            <a:round/>
            <a:headEnd/>
            <a:tailEnd/>
          </a:ln>
        </p:spPr>
        <p:txBody>
          <a:bodyPr/>
          <a:lstStyle/>
          <a:p>
            <a:endParaRPr lang="en-US"/>
          </a:p>
        </p:txBody>
      </p:sp>
      <p:sp>
        <p:nvSpPr>
          <p:cNvPr id="69" name="Line 96">
            <a:extLst>
              <a:ext uri="{FF2B5EF4-FFF2-40B4-BE49-F238E27FC236}">
                <a16:creationId xmlns:a16="http://schemas.microsoft.com/office/drawing/2014/main" id="{9A03710F-3C67-6960-E911-87F2199E0109}"/>
              </a:ext>
            </a:extLst>
          </p:cNvPr>
          <p:cNvSpPr>
            <a:spLocks noChangeShapeType="1"/>
          </p:cNvSpPr>
          <p:nvPr/>
        </p:nvSpPr>
        <p:spPr bwMode="auto">
          <a:xfrm>
            <a:off x="10363202" y="4465456"/>
            <a:ext cx="152400" cy="304800"/>
          </a:xfrm>
          <a:prstGeom prst="line">
            <a:avLst/>
          </a:prstGeom>
          <a:noFill/>
          <a:ln w="25400">
            <a:solidFill>
              <a:schemeClr val="tx1"/>
            </a:solidFill>
            <a:round/>
            <a:headEnd/>
            <a:tailEnd/>
          </a:ln>
        </p:spPr>
        <p:txBody>
          <a:bodyPr/>
          <a:lstStyle/>
          <a:p>
            <a:endParaRPr lang="en-US"/>
          </a:p>
        </p:txBody>
      </p:sp>
      <p:sp>
        <p:nvSpPr>
          <p:cNvPr id="70" name="Line 97">
            <a:extLst>
              <a:ext uri="{FF2B5EF4-FFF2-40B4-BE49-F238E27FC236}">
                <a16:creationId xmlns:a16="http://schemas.microsoft.com/office/drawing/2014/main" id="{55BCAFF4-7741-7063-08D0-4AD66853A6A1}"/>
              </a:ext>
            </a:extLst>
          </p:cNvPr>
          <p:cNvSpPr>
            <a:spLocks noChangeShapeType="1"/>
          </p:cNvSpPr>
          <p:nvPr/>
        </p:nvSpPr>
        <p:spPr bwMode="auto">
          <a:xfrm flipH="1">
            <a:off x="9296402" y="4465456"/>
            <a:ext cx="76200" cy="304800"/>
          </a:xfrm>
          <a:prstGeom prst="line">
            <a:avLst/>
          </a:prstGeom>
          <a:noFill/>
          <a:ln w="25400">
            <a:solidFill>
              <a:schemeClr val="tx1"/>
            </a:solidFill>
            <a:round/>
            <a:headEnd/>
            <a:tailEnd/>
          </a:ln>
        </p:spPr>
        <p:txBody>
          <a:bodyPr/>
          <a:lstStyle/>
          <a:p>
            <a:endParaRPr lang="en-US"/>
          </a:p>
        </p:txBody>
      </p:sp>
      <p:sp>
        <p:nvSpPr>
          <p:cNvPr id="71" name="Line 98">
            <a:extLst>
              <a:ext uri="{FF2B5EF4-FFF2-40B4-BE49-F238E27FC236}">
                <a16:creationId xmlns:a16="http://schemas.microsoft.com/office/drawing/2014/main" id="{10CDCC1E-A47E-4D74-2D5D-CD897E61591C}"/>
              </a:ext>
            </a:extLst>
          </p:cNvPr>
          <p:cNvSpPr>
            <a:spLocks noChangeShapeType="1"/>
          </p:cNvSpPr>
          <p:nvPr/>
        </p:nvSpPr>
        <p:spPr bwMode="auto">
          <a:xfrm flipH="1">
            <a:off x="7696202" y="5532256"/>
            <a:ext cx="304800" cy="609600"/>
          </a:xfrm>
          <a:prstGeom prst="line">
            <a:avLst/>
          </a:prstGeom>
          <a:noFill/>
          <a:ln w="25400">
            <a:solidFill>
              <a:schemeClr val="tx1"/>
            </a:solidFill>
            <a:round/>
            <a:headEnd/>
            <a:tailEnd/>
          </a:ln>
        </p:spPr>
        <p:txBody>
          <a:bodyPr/>
          <a:lstStyle/>
          <a:p>
            <a:endParaRPr lang="en-US"/>
          </a:p>
        </p:txBody>
      </p:sp>
      <p:sp>
        <p:nvSpPr>
          <p:cNvPr id="72" name="Line 99">
            <a:extLst>
              <a:ext uri="{FF2B5EF4-FFF2-40B4-BE49-F238E27FC236}">
                <a16:creationId xmlns:a16="http://schemas.microsoft.com/office/drawing/2014/main" id="{01981311-061C-B66E-AFA7-ADF2B6E3A30A}"/>
              </a:ext>
            </a:extLst>
          </p:cNvPr>
          <p:cNvSpPr>
            <a:spLocks noChangeShapeType="1"/>
          </p:cNvSpPr>
          <p:nvPr/>
        </p:nvSpPr>
        <p:spPr bwMode="auto">
          <a:xfrm>
            <a:off x="9067802" y="5532256"/>
            <a:ext cx="152400" cy="533400"/>
          </a:xfrm>
          <a:prstGeom prst="line">
            <a:avLst/>
          </a:prstGeom>
          <a:noFill/>
          <a:ln w="25400">
            <a:solidFill>
              <a:schemeClr val="tx1"/>
            </a:solidFill>
            <a:round/>
            <a:headEnd/>
            <a:tailEnd/>
          </a:ln>
        </p:spPr>
        <p:txBody>
          <a:bodyPr/>
          <a:lstStyle/>
          <a:p>
            <a:endParaRPr lang="en-US"/>
          </a:p>
        </p:txBody>
      </p:sp>
      <p:sp>
        <p:nvSpPr>
          <p:cNvPr id="73" name="Line 100">
            <a:extLst>
              <a:ext uri="{FF2B5EF4-FFF2-40B4-BE49-F238E27FC236}">
                <a16:creationId xmlns:a16="http://schemas.microsoft.com/office/drawing/2014/main" id="{381A11E4-1A7A-23B9-4B23-02E2F56FD2A1}"/>
              </a:ext>
            </a:extLst>
          </p:cNvPr>
          <p:cNvSpPr>
            <a:spLocks noChangeShapeType="1"/>
          </p:cNvSpPr>
          <p:nvPr/>
        </p:nvSpPr>
        <p:spPr bwMode="auto">
          <a:xfrm flipV="1">
            <a:off x="8001002" y="2179456"/>
            <a:ext cx="0" cy="533400"/>
          </a:xfrm>
          <a:prstGeom prst="line">
            <a:avLst/>
          </a:prstGeom>
          <a:noFill/>
          <a:ln w="25400">
            <a:solidFill>
              <a:srgbClr val="FF00FF"/>
            </a:solidFill>
            <a:prstDash val="dash"/>
            <a:round/>
            <a:headEnd/>
            <a:tailEnd type="triangle" w="med" len="med"/>
          </a:ln>
        </p:spPr>
        <p:txBody>
          <a:bodyPr/>
          <a:lstStyle/>
          <a:p>
            <a:endParaRPr lang="en-US"/>
          </a:p>
        </p:txBody>
      </p:sp>
      <p:sp>
        <p:nvSpPr>
          <p:cNvPr id="83" name="Line 101">
            <a:extLst>
              <a:ext uri="{FF2B5EF4-FFF2-40B4-BE49-F238E27FC236}">
                <a16:creationId xmlns:a16="http://schemas.microsoft.com/office/drawing/2014/main" id="{BF9239C2-9499-7295-72EA-D2810BE8A296}"/>
              </a:ext>
            </a:extLst>
          </p:cNvPr>
          <p:cNvSpPr>
            <a:spLocks noChangeShapeType="1"/>
          </p:cNvSpPr>
          <p:nvPr/>
        </p:nvSpPr>
        <p:spPr bwMode="auto">
          <a:xfrm flipV="1">
            <a:off x="8534402" y="3246256"/>
            <a:ext cx="762000" cy="685800"/>
          </a:xfrm>
          <a:prstGeom prst="line">
            <a:avLst/>
          </a:prstGeom>
          <a:noFill/>
          <a:ln w="25400">
            <a:solidFill>
              <a:srgbClr val="FF00FF"/>
            </a:solidFill>
            <a:prstDash val="dash"/>
            <a:round/>
            <a:headEnd/>
            <a:tailEnd type="triangle" w="med" len="med"/>
          </a:ln>
        </p:spPr>
        <p:txBody>
          <a:bodyPr/>
          <a:lstStyle/>
          <a:p>
            <a:endParaRPr lang="en-US"/>
          </a:p>
        </p:txBody>
      </p:sp>
      <p:sp>
        <p:nvSpPr>
          <p:cNvPr id="84" name="Line 102">
            <a:extLst>
              <a:ext uri="{FF2B5EF4-FFF2-40B4-BE49-F238E27FC236}">
                <a16:creationId xmlns:a16="http://schemas.microsoft.com/office/drawing/2014/main" id="{36151F68-1ADA-F455-E2DB-FD90B66E4106}"/>
              </a:ext>
            </a:extLst>
          </p:cNvPr>
          <p:cNvSpPr>
            <a:spLocks noChangeShapeType="1"/>
          </p:cNvSpPr>
          <p:nvPr/>
        </p:nvSpPr>
        <p:spPr bwMode="auto">
          <a:xfrm flipH="1" flipV="1">
            <a:off x="10439402" y="3246256"/>
            <a:ext cx="381000" cy="685800"/>
          </a:xfrm>
          <a:prstGeom prst="line">
            <a:avLst/>
          </a:prstGeom>
          <a:noFill/>
          <a:ln w="25400">
            <a:solidFill>
              <a:srgbClr val="FF00FF"/>
            </a:solidFill>
            <a:prstDash val="dash"/>
            <a:round/>
            <a:headEnd/>
            <a:tailEnd type="triangle" w="med" len="med"/>
          </a:ln>
        </p:spPr>
        <p:txBody>
          <a:bodyPr/>
          <a:lstStyle/>
          <a:p>
            <a:endParaRPr lang="en-US"/>
          </a:p>
        </p:txBody>
      </p:sp>
      <p:sp>
        <p:nvSpPr>
          <p:cNvPr id="85" name="Line 103">
            <a:extLst>
              <a:ext uri="{FF2B5EF4-FFF2-40B4-BE49-F238E27FC236}">
                <a16:creationId xmlns:a16="http://schemas.microsoft.com/office/drawing/2014/main" id="{9DBE7021-F3E0-EEA3-40C8-8C690BC0D7CD}"/>
              </a:ext>
            </a:extLst>
          </p:cNvPr>
          <p:cNvSpPr>
            <a:spLocks noChangeShapeType="1"/>
          </p:cNvSpPr>
          <p:nvPr/>
        </p:nvSpPr>
        <p:spPr bwMode="auto">
          <a:xfrm flipH="1" flipV="1">
            <a:off x="8534402" y="4465456"/>
            <a:ext cx="990600" cy="533400"/>
          </a:xfrm>
          <a:prstGeom prst="line">
            <a:avLst/>
          </a:prstGeom>
          <a:noFill/>
          <a:ln w="25400">
            <a:solidFill>
              <a:srgbClr val="FF00FF"/>
            </a:solidFill>
            <a:prstDash val="dash"/>
            <a:round/>
            <a:headEnd/>
            <a:tailEnd type="triangle" w="med" len="med"/>
          </a:ln>
        </p:spPr>
        <p:txBody>
          <a:bodyPr/>
          <a:lstStyle/>
          <a:p>
            <a:endParaRPr lang="en-US"/>
          </a:p>
        </p:txBody>
      </p:sp>
      <p:sp>
        <p:nvSpPr>
          <p:cNvPr id="86" name="Line 104">
            <a:extLst>
              <a:ext uri="{FF2B5EF4-FFF2-40B4-BE49-F238E27FC236}">
                <a16:creationId xmlns:a16="http://schemas.microsoft.com/office/drawing/2014/main" id="{30C260EB-2284-5542-33FD-34AB5AED881F}"/>
              </a:ext>
            </a:extLst>
          </p:cNvPr>
          <p:cNvSpPr>
            <a:spLocks noChangeShapeType="1"/>
          </p:cNvSpPr>
          <p:nvPr/>
        </p:nvSpPr>
        <p:spPr bwMode="auto">
          <a:xfrm flipH="1" flipV="1">
            <a:off x="8839202" y="2179456"/>
            <a:ext cx="1600200" cy="533400"/>
          </a:xfrm>
          <a:prstGeom prst="line">
            <a:avLst/>
          </a:prstGeom>
          <a:noFill/>
          <a:ln w="25400">
            <a:solidFill>
              <a:srgbClr val="FF00FF"/>
            </a:solidFill>
            <a:prstDash val="dash"/>
            <a:round/>
            <a:headEnd/>
            <a:tailEnd type="triangle" w="med" len="med"/>
          </a:ln>
        </p:spPr>
        <p:txBody>
          <a:bodyPr/>
          <a:lstStyle/>
          <a:p>
            <a:endParaRPr lang="en-US"/>
          </a:p>
        </p:txBody>
      </p:sp>
    </p:spTree>
    <p:custDataLst>
      <p:tags r:id="rId1"/>
    </p:custDataLst>
    <p:extLst>
      <p:ext uri="{BB962C8B-B14F-4D97-AF65-F5344CB8AC3E}">
        <p14:creationId xmlns:p14="http://schemas.microsoft.com/office/powerpoint/2010/main" val="3310386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83" grpId="0" animBg="1"/>
      <p:bldP spid="84" grpId="0" animBg="1"/>
      <p:bldP spid="85" grpId="0" animBg="1"/>
      <p:bldP spid="8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6E061DD-30FE-E945-712B-EE53955D0902}"/>
              </a:ext>
            </a:extLst>
          </p:cNvPr>
          <p:cNvSpPr>
            <a:spLocks noGrp="1"/>
          </p:cNvSpPr>
          <p:nvPr>
            <p:ph type="title"/>
          </p:nvPr>
        </p:nvSpPr>
        <p:spPr/>
        <p:txBody>
          <a:bodyPr>
            <a:normAutofit fontScale="90000"/>
          </a:bodyPr>
          <a:lstStyle/>
          <a:p>
            <a:r>
              <a:rPr lang="en-US" sz="3600" dirty="0">
                <a:cs typeface="Arial" panose="020B0604020202020204" pitchFamily="34" charset="0"/>
              </a:rPr>
              <a:t>2</a:t>
            </a:r>
            <a:r>
              <a:rPr lang="vi-VN" sz="3600" dirty="0">
                <a:cs typeface="Arial" panose="020B0604020202020204" pitchFamily="34" charset="0"/>
              </a:rPr>
              <a:t>. </a:t>
            </a:r>
            <a:r>
              <a:rPr lang="en-US" sz="3600" dirty="0">
                <a:cs typeface="Arial" panose="020B0604020202020204" pitchFamily="34" charset="0"/>
              </a:rPr>
              <a:t>BIỂU DIỄN CÂY NHỊ PHÂN TÌM KIẾM</a:t>
            </a:r>
          </a:p>
        </p:txBody>
      </p:sp>
      <p:sp>
        <p:nvSpPr>
          <p:cNvPr id="2" name="Text Placeholder 1">
            <a:extLst>
              <a:ext uri="{FF2B5EF4-FFF2-40B4-BE49-F238E27FC236}">
                <a16:creationId xmlns:a16="http://schemas.microsoft.com/office/drawing/2014/main" id="{A684F10A-31B1-4098-2D20-BA002FAB01B5}"/>
              </a:ext>
            </a:extLst>
          </p:cNvPr>
          <p:cNvSpPr>
            <a:spLocks noGrp="1"/>
          </p:cNvSpPr>
          <p:nvPr>
            <p:ph type="body" sz="quarter" idx="13"/>
          </p:nvPr>
        </p:nvSpPr>
        <p:spPr/>
        <p:txBody>
          <a:bodyPr/>
          <a:lstStyle/>
          <a:p>
            <a:endParaRPr lang="en-US" dirty="0"/>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32</a:t>
            </a:fld>
            <a:endParaRPr lang="vi-VN"/>
          </a:p>
        </p:txBody>
      </p:sp>
      <p:sp>
        <p:nvSpPr>
          <p:cNvPr id="4" name="Rectangle 2">
            <a:extLst>
              <a:ext uri="{FF2B5EF4-FFF2-40B4-BE49-F238E27FC236}">
                <a16:creationId xmlns:a16="http://schemas.microsoft.com/office/drawing/2014/main" id="{A3191AD6-2B19-2AF4-FE50-2ED9DEC2627D}"/>
              </a:ext>
            </a:extLst>
          </p:cNvPr>
          <p:cNvSpPr>
            <a:spLocks noChangeArrowheads="1"/>
          </p:cNvSpPr>
          <p:nvPr/>
        </p:nvSpPr>
        <p:spPr bwMode="auto">
          <a:xfrm>
            <a:off x="2917031" y="1771650"/>
            <a:ext cx="5506533" cy="2555188"/>
          </a:xfrm>
          <a:prstGeom prst="rect">
            <a:avLst/>
          </a:prstGeom>
          <a:noFill/>
          <a:ln w="9525">
            <a:solidFill>
              <a:schemeClr val="tx1"/>
            </a:solidFill>
            <a:miter lim="800000"/>
            <a:headEnd/>
            <a:tailEnd/>
          </a:ln>
        </p:spPr>
        <p:txBody>
          <a:bodyPr wrap="square" lIns="92075" tIns="46038" rIns="92075" bIns="46038">
            <a:spAutoFit/>
          </a:bodyPr>
          <a:lstStyle/>
          <a:p>
            <a:pPr eaLnBrk="0" hangingPunct="0"/>
            <a:r>
              <a:rPr lang="en-US" sz="2000" dirty="0">
                <a:latin typeface="Consolas" panose="020B0609020204030204" pitchFamily="49" charset="0"/>
              </a:rPr>
              <a:t>struct </a:t>
            </a:r>
            <a:r>
              <a:rPr lang="en-US" sz="2000" dirty="0" err="1">
                <a:latin typeface="Consolas" panose="020B0609020204030204" pitchFamily="49" charset="0"/>
              </a:rPr>
              <a:t>TreeNodeRec</a:t>
            </a:r>
            <a:endParaRPr lang="en-US" sz="2000" dirty="0">
              <a:latin typeface="Consolas" panose="020B0609020204030204" pitchFamily="49" charset="0"/>
            </a:endParaRPr>
          </a:p>
          <a:p>
            <a:pPr eaLnBrk="0" hangingPunct="0"/>
            <a:r>
              <a:rPr lang="en-US" sz="2000" dirty="0">
                <a:latin typeface="Consolas" panose="020B0609020204030204" pitchFamily="49" charset="0"/>
              </a:rPr>
              <a:t>{</a:t>
            </a:r>
          </a:p>
          <a:p>
            <a:pPr eaLnBrk="0" hangingPunct="0"/>
            <a:r>
              <a:rPr lang="en-US" sz="2000" dirty="0">
                <a:latin typeface="Consolas" panose="020B0609020204030204" pitchFamily="49" charset="0"/>
              </a:rPr>
              <a:t>   </a:t>
            </a:r>
            <a:r>
              <a:rPr lang="en-US" sz="2000" dirty="0">
                <a:solidFill>
                  <a:srgbClr val="FF0000"/>
                </a:solidFill>
                <a:latin typeface="Consolas" panose="020B0609020204030204" pitchFamily="49" charset="0"/>
              </a:rPr>
              <a:t>int key</a:t>
            </a:r>
            <a:r>
              <a:rPr lang="en-US" sz="2000" dirty="0">
                <a:latin typeface="Consolas" panose="020B0609020204030204" pitchFamily="49" charset="0"/>
              </a:rPr>
              <a:t>;</a:t>
            </a:r>
          </a:p>
          <a:p>
            <a:pPr eaLnBrk="0" hangingPunct="0"/>
            <a:r>
              <a:rPr lang="en-US" sz="2000" dirty="0">
                <a:latin typeface="Consolas" panose="020B0609020204030204" pitchFamily="49" charset="0"/>
              </a:rPr>
              <a:t>   struct </a:t>
            </a:r>
            <a:r>
              <a:rPr lang="en-US" sz="2000" dirty="0" err="1">
                <a:latin typeface="Consolas" panose="020B0609020204030204" pitchFamily="49" charset="0"/>
              </a:rPr>
              <a:t>TreeNodeRec</a:t>
            </a:r>
            <a:r>
              <a:rPr lang="en-US" sz="2000" dirty="0">
                <a:latin typeface="Consolas" panose="020B0609020204030204" pitchFamily="49" charset="0"/>
              </a:rPr>
              <a:t>*  </a:t>
            </a:r>
            <a:r>
              <a:rPr lang="en-US" sz="2000" dirty="0" err="1">
                <a:latin typeface="Consolas" panose="020B0609020204030204" pitchFamily="49" charset="0"/>
              </a:rPr>
              <a:t>leftPtr</a:t>
            </a:r>
            <a:r>
              <a:rPr lang="en-US" sz="2000" dirty="0">
                <a:latin typeface="Consolas" panose="020B0609020204030204" pitchFamily="49" charset="0"/>
              </a:rPr>
              <a:t>;</a:t>
            </a:r>
          </a:p>
          <a:p>
            <a:pPr eaLnBrk="0" hangingPunct="0"/>
            <a:r>
              <a:rPr lang="en-US" sz="2000" dirty="0">
                <a:latin typeface="Consolas" panose="020B0609020204030204" pitchFamily="49" charset="0"/>
              </a:rPr>
              <a:t>   struct </a:t>
            </a:r>
            <a:r>
              <a:rPr lang="en-US" sz="2000" dirty="0" err="1">
                <a:latin typeface="Consolas" panose="020B0609020204030204" pitchFamily="49" charset="0"/>
              </a:rPr>
              <a:t>TreeNodeRec</a:t>
            </a:r>
            <a:r>
              <a:rPr lang="en-US" sz="2000" dirty="0">
                <a:latin typeface="Consolas" panose="020B0609020204030204" pitchFamily="49" charset="0"/>
              </a:rPr>
              <a:t>*  </a:t>
            </a:r>
            <a:r>
              <a:rPr lang="en-US" sz="2000" dirty="0" err="1">
                <a:latin typeface="Consolas" panose="020B0609020204030204" pitchFamily="49" charset="0"/>
              </a:rPr>
              <a:t>rightPtr</a:t>
            </a:r>
            <a:r>
              <a:rPr lang="en-US" sz="2000" dirty="0">
                <a:latin typeface="Consolas" panose="020B0609020204030204" pitchFamily="49" charset="0"/>
              </a:rPr>
              <a:t>;</a:t>
            </a:r>
          </a:p>
          <a:p>
            <a:pPr eaLnBrk="0" hangingPunct="0"/>
            <a:r>
              <a:rPr lang="en-US" sz="2000" dirty="0">
                <a:latin typeface="Consolas" panose="020B0609020204030204" pitchFamily="49" charset="0"/>
              </a:rPr>
              <a:t>};</a:t>
            </a:r>
          </a:p>
          <a:p>
            <a:pPr eaLnBrk="0" hangingPunct="0"/>
            <a:endParaRPr lang="en-US" sz="2000" dirty="0">
              <a:latin typeface="Consolas" panose="020B0609020204030204" pitchFamily="49" charset="0"/>
            </a:endParaRPr>
          </a:p>
          <a:p>
            <a:pPr eaLnBrk="0" hangingPunct="0"/>
            <a:r>
              <a:rPr lang="en-US" sz="2000" dirty="0">
                <a:latin typeface="Consolas" panose="020B0609020204030204" pitchFamily="49" charset="0"/>
              </a:rPr>
              <a:t>typedef struct </a:t>
            </a:r>
            <a:r>
              <a:rPr lang="en-US" sz="2000" dirty="0" err="1">
                <a:latin typeface="Consolas" panose="020B0609020204030204" pitchFamily="49" charset="0"/>
              </a:rPr>
              <a:t>TreeNodeRec</a:t>
            </a:r>
            <a:r>
              <a:rPr lang="en-US" sz="2000" dirty="0">
                <a:latin typeface="Consolas" panose="020B0609020204030204" pitchFamily="49" charset="0"/>
              </a:rPr>
              <a:t> TreeNode;</a:t>
            </a:r>
          </a:p>
        </p:txBody>
      </p:sp>
      <p:sp>
        <p:nvSpPr>
          <p:cNvPr id="11" name="Content Placeholder 2">
            <a:extLst>
              <a:ext uri="{FF2B5EF4-FFF2-40B4-BE49-F238E27FC236}">
                <a16:creationId xmlns:a16="http://schemas.microsoft.com/office/drawing/2014/main" id="{8D377434-1249-5690-05C3-ABA004038D2D}"/>
              </a:ext>
            </a:extLst>
          </p:cNvPr>
          <p:cNvSpPr txBox="1">
            <a:spLocks/>
          </p:cNvSpPr>
          <p:nvPr/>
        </p:nvSpPr>
        <p:spPr>
          <a:xfrm>
            <a:off x="365760" y="920519"/>
            <a:ext cx="10515600" cy="457200"/>
          </a:xfrm>
          <a:prstGeom prst="rect">
            <a:avLst/>
          </a:prstGeom>
        </p:spPr>
        <p:txBody>
          <a:bodyPr vert="horz" lIns="91440" tIns="45720" rIns="91440" bIns="45720" rtlCol="0">
            <a:noAutofit/>
          </a:bodyPr>
          <a:lstStyle>
            <a:lvl1pPr marL="0" indent="0" algn="l" defTabSz="914354" rtl="0" eaLnBrk="1" latinLnBrk="0" hangingPunct="1">
              <a:lnSpc>
                <a:spcPct val="90000"/>
              </a:lnSpc>
              <a:spcBef>
                <a:spcPts val="300"/>
              </a:spcBef>
              <a:spcAft>
                <a:spcPts val="300"/>
              </a:spcAft>
              <a:buSzPct val="100000"/>
              <a:buFont typeface="Wingdings" panose="05000000000000000000" pitchFamily="2" charset="2"/>
              <a:buNone/>
              <a:defRPr lang="en-US" sz="2800" b="1" kern="1200">
                <a:solidFill>
                  <a:schemeClr val="tx1"/>
                </a:solidFill>
                <a:latin typeface="+mn-lt"/>
                <a:ea typeface="+mn-ea"/>
                <a:cs typeface="+mn-cs"/>
              </a:defRPr>
            </a:lvl1pPr>
            <a:lvl2pPr marL="457177" indent="0" algn="l" defTabSz="914354" rtl="0" eaLnBrk="1" latinLnBrk="0" hangingPunct="1">
              <a:lnSpc>
                <a:spcPct val="90000"/>
              </a:lnSpc>
              <a:spcBef>
                <a:spcPts val="300"/>
              </a:spcBef>
              <a:spcAft>
                <a:spcPts val="300"/>
              </a:spcAft>
              <a:buSzPct val="125000"/>
              <a:buFont typeface="Arial" panose="020B0604020202020204" pitchFamily="34" charset="0"/>
              <a:buNone/>
              <a:defRPr lang="en-US" sz="2400" kern="120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latin typeface="Lato" panose="020F0502020204030203" pitchFamily="34" charset="0"/>
                <a:ea typeface="Lato" panose="020F0502020204030203" pitchFamily="34" charset="0"/>
                <a:cs typeface="Lato" panose="020F0502020204030203" pitchFamily="34" charset="0"/>
              </a:rPr>
              <a:t>Ví</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dụ</a:t>
            </a:r>
            <a:r>
              <a:rPr lang="en-US" dirty="0">
                <a:latin typeface="Lato" panose="020F0502020204030203" pitchFamily="34" charset="0"/>
                <a:ea typeface="Lato" panose="020F0502020204030203" pitchFamily="34" charset="0"/>
                <a:cs typeface="Lato" panose="020F0502020204030203" pitchFamily="34" charset="0"/>
              </a:rPr>
              <a:t> 1: </a:t>
            </a:r>
            <a:r>
              <a:rPr lang="en-US" dirty="0" err="1">
                <a:latin typeface="Lato" panose="020F0502020204030203" pitchFamily="34" charset="0"/>
                <a:ea typeface="Lato" panose="020F0502020204030203" pitchFamily="34" charset="0"/>
                <a:cs typeface="Lato" panose="020F0502020204030203" pitchFamily="34" charset="0"/>
              </a:rPr>
              <a:t>Khoá</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là</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số</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nguyên</a:t>
            </a:r>
            <a:endParaRPr lang="en-US" dirty="0">
              <a:latin typeface="Lato" panose="020F0502020204030203" pitchFamily="34" charset="0"/>
              <a:ea typeface="Lato" panose="020F0502020204030203" pitchFamily="34" charset="0"/>
              <a:cs typeface="Lato" panose="020F0502020204030203" pitchFamily="34" charset="0"/>
            </a:endParaRPr>
          </a:p>
        </p:txBody>
      </p:sp>
    </p:spTree>
    <p:custDataLst>
      <p:tags r:id="rId1"/>
    </p:custDataLst>
    <p:extLst>
      <p:ext uri="{BB962C8B-B14F-4D97-AF65-F5344CB8AC3E}">
        <p14:creationId xmlns:p14="http://schemas.microsoft.com/office/powerpoint/2010/main" val="358975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39B481B-E001-D8D6-7E57-4B9337EA856B}"/>
              </a:ext>
            </a:extLst>
          </p:cNvPr>
          <p:cNvSpPr>
            <a:spLocks noGrp="1"/>
          </p:cNvSpPr>
          <p:nvPr>
            <p:ph type="title"/>
          </p:nvPr>
        </p:nvSpPr>
        <p:spPr/>
        <p:txBody>
          <a:bodyPr>
            <a:normAutofit fontScale="90000"/>
          </a:bodyPr>
          <a:lstStyle/>
          <a:p>
            <a:r>
              <a:rPr lang="en-US" sz="3600" dirty="0">
                <a:cs typeface="Arial" panose="020B0604020202020204" pitchFamily="34" charset="0"/>
              </a:rPr>
              <a:t>2</a:t>
            </a:r>
            <a:r>
              <a:rPr lang="vi-VN" sz="3600" dirty="0">
                <a:cs typeface="Arial" panose="020B0604020202020204" pitchFamily="34" charset="0"/>
              </a:rPr>
              <a:t>. </a:t>
            </a:r>
            <a:r>
              <a:rPr lang="en-US" sz="3600" dirty="0">
                <a:cs typeface="Arial" panose="020B0604020202020204" pitchFamily="34" charset="0"/>
              </a:rPr>
              <a:t>BIỂU DIỄN CÂY NHỊ PHÂN TÌM KIẾM</a:t>
            </a:r>
          </a:p>
        </p:txBody>
      </p:sp>
      <p:sp>
        <p:nvSpPr>
          <p:cNvPr id="2" name="Text Placeholder 1">
            <a:extLst>
              <a:ext uri="{FF2B5EF4-FFF2-40B4-BE49-F238E27FC236}">
                <a16:creationId xmlns:a16="http://schemas.microsoft.com/office/drawing/2014/main" id="{BFAB84B4-5C0F-0888-1A59-28621DA6E545}"/>
              </a:ext>
            </a:extLst>
          </p:cNvPr>
          <p:cNvSpPr>
            <a:spLocks noGrp="1"/>
          </p:cNvSpPr>
          <p:nvPr>
            <p:ph type="body" sz="quarter" idx="13"/>
          </p:nvPr>
        </p:nvSpPr>
        <p:spPr/>
        <p:txBody>
          <a:bodyPr/>
          <a:lstStyle/>
          <a:p>
            <a:endParaRPr lang="en-US" dirty="0"/>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33</a:t>
            </a:fld>
            <a:endParaRPr lang="vi-VN"/>
          </a:p>
        </p:txBody>
      </p:sp>
      <p:sp>
        <p:nvSpPr>
          <p:cNvPr id="6" name="Rectangle 5">
            <a:extLst>
              <a:ext uri="{FF2B5EF4-FFF2-40B4-BE49-F238E27FC236}">
                <a16:creationId xmlns:a16="http://schemas.microsoft.com/office/drawing/2014/main" id="{C93C693C-A150-AC80-391B-D581ABBBB7B3}"/>
              </a:ext>
            </a:extLst>
          </p:cNvPr>
          <p:cNvSpPr>
            <a:spLocks noChangeArrowheads="1"/>
          </p:cNvSpPr>
          <p:nvPr/>
        </p:nvSpPr>
        <p:spPr bwMode="auto">
          <a:xfrm>
            <a:off x="2918460" y="1785597"/>
            <a:ext cx="5321808" cy="3478517"/>
          </a:xfrm>
          <a:prstGeom prst="rect">
            <a:avLst/>
          </a:prstGeom>
          <a:noFill/>
          <a:ln w="9525">
            <a:solidFill>
              <a:schemeClr val="tx1"/>
            </a:solidFill>
            <a:miter lim="800000"/>
            <a:headEnd/>
            <a:tailEnd/>
          </a:ln>
        </p:spPr>
        <p:txBody>
          <a:bodyPr wrap="square" lIns="92075" tIns="46038" rIns="92075" bIns="46038">
            <a:spAutoFit/>
          </a:bodyPr>
          <a:lstStyle/>
          <a:p>
            <a:pPr eaLnBrk="0" hangingPunct="0"/>
            <a:r>
              <a:rPr lang="en-US" sz="2000" dirty="0">
                <a:latin typeface="Consolas" panose="020B0609020204030204" pitchFamily="49" charset="0"/>
              </a:rPr>
              <a:t>#define MAXLEN 15</a:t>
            </a:r>
          </a:p>
          <a:p>
            <a:pPr eaLnBrk="0" hangingPunct="0"/>
            <a:endParaRPr lang="en-US" sz="2000" dirty="0">
              <a:latin typeface="Consolas" panose="020B0609020204030204" pitchFamily="49" charset="0"/>
            </a:endParaRPr>
          </a:p>
          <a:p>
            <a:pPr eaLnBrk="0" hangingPunct="0"/>
            <a:r>
              <a:rPr lang="en-US" sz="2000" dirty="0">
                <a:latin typeface="Consolas" panose="020B0609020204030204" pitchFamily="49" charset="0"/>
              </a:rPr>
              <a:t>struct </a:t>
            </a:r>
            <a:r>
              <a:rPr lang="en-US" sz="2000" dirty="0" err="1">
                <a:latin typeface="Consolas" panose="020B0609020204030204" pitchFamily="49" charset="0"/>
              </a:rPr>
              <a:t>TreeNodeRec</a:t>
            </a:r>
            <a:endParaRPr lang="en-US" sz="2000" dirty="0">
              <a:latin typeface="Consolas" panose="020B0609020204030204" pitchFamily="49" charset="0"/>
            </a:endParaRPr>
          </a:p>
          <a:p>
            <a:pPr eaLnBrk="0" hangingPunct="0"/>
            <a:r>
              <a:rPr lang="en-US" sz="2000" dirty="0">
                <a:latin typeface="Consolas" panose="020B0609020204030204" pitchFamily="49" charset="0"/>
              </a:rPr>
              <a:t>{</a:t>
            </a:r>
          </a:p>
          <a:p>
            <a:pPr eaLnBrk="0" hangingPunct="0"/>
            <a:r>
              <a:rPr lang="en-US" sz="2000" dirty="0">
                <a:latin typeface="Consolas" panose="020B0609020204030204" pitchFamily="49" charset="0"/>
              </a:rPr>
              <a:t>   </a:t>
            </a:r>
            <a:r>
              <a:rPr lang="en-US" sz="2000" dirty="0">
                <a:solidFill>
                  <a:srgbClr val="FF0000"/>
                </a:solidFill>
                <a:latin typeface="Consolas" panose="020B0609020204030204" pitchFamily="49" charset="0"/>
              </a:rPr>
              <a:t>char   key[MAXLEN];</a:t>
            </a:r>
          </a:p>
          <a:p>
            <a:pPr eaLnBrk="0" hangingPunct="0"/>
            <a:endParaRPr lang="en-US" sz="2000" dirty="0">
              <a:latin typeface="Consolas" panose="020B0609020204030204" pitchFamily="49" charset="0"/>
            </a:endParaRPr>
          </a:p>
          <a:p>
            <a:pPr eaLnBrk="0" hangingPunct="0"/>
            <a:r>
              <a:rPr lang="en-US" sz="2000" dirty="0">
                <a:latin typeface="Consolas" panose="020B0609020204030204" pitchFamily="49" charset="0"/>
              </a:rPr>
              <a:t>   struct </a:t>
            </a:r>
            <a:r>
              <a:rPr lang="en-US" sz="2000" dirty="0" err="1">
                <a:latin typeface="Consolas" panose="020B0609020204030204" pitchFamily="49" charset="0"/>
              </a:rPr>
              <a:t>TreeNodeRec</a:t>
            </a:r>
            <a:r>
              <a:rPr lang="en-US" sz="2000" dirty="0">
                <a:latin typeface="Consolas" panose="020B0609020204030204" pitchFamily="49" charset="0"/>
              </a:rPr>
              <a:t>*  </a:t>
            </a:r>
            <a:r>
              <a:rPr lang="en-US" sz="2000" dirty="0" err="1">
                <a:latin typeface="Consolas" panose="020B0609020204030204" pitchFamily="49" charset="0"/>
              </a:rPr>
              <a:t>leftPtr</a:t>
            </a:r>
            <a:r>
              <a:rPr lang="en-US" sz="2000" dirty="0">
                <a:latin typeface="Consolas" panose="020B0609020204030204" pitchFamily="49" charset="0"/>
              </a:rPr>
              <a:t>;</a:t>
            </a:r>
          </a:p>
          <a:p>
            <a:pPr eaLnBrk="0" hangingPunct="0"/>
            <a:r>
              <a:rPr lang="en-US" sz="2000" dirty="0">
                <a:latin typeface="Consolas" panose="020B0609020204030204" pitchFamily="49" charset="0"/>
              </a:rPr>
              <a:t>   struct </a:t>
            </a:r>
            <a:r>
              <a:rPr lang="en-US" sz="2000" dirty="0" err="1">
                <a:latin typeface="Consolas" panose="020B0609020204030204" pitchFamily="49" charset="0"/>
              </a:rPr>
              <a:t>TreeNodeRec</a:t>
            </a:r>
            <a:r>
              <a:rPr lang="en-US" sz="2000" dirty="0">
                <a:latin typeface="Consolas" panose="020B0609020204030204" pitchFamily="49" charset="0"/>
              </a:rPr>
              <a:t>*  </a:t>
            </a:r>
            <a:r>
              <a:rPr lang="en-US" sz="2000" dirty="0" err="1">
                <a:latin typeface="Consolas" panose="020B0609020204030204" pitchFamily="49" charset="0"/>
              </a:rPr>
              <a:t>rightPtr</a:t>
            </a:r>
            <a:r>
              <a:rPr lang="en-US" sz="2000" dirty="0">
                <a:latin typeface="Consolas" panose="020B0609020204030204" pitchFamily="49" charset="0"/>
              </a:rPr>
              <a:t>;</a:t>
            </a:r>
          </a:p>
          <a:p>
            <a:pPr eaLnBrk="0" hangingPunct="0"/>
            <a:r>
              <a:rPr lang="en-US" sz="2000" dirty="0">
                <a:latin typeface="Consolas" panose="020B0609020204030204" pitchFamily="49" charset="0"/>
              </a:rPr>
              <a:t>};</a:t>
            </a:r>
          </a:p>
          <a:p>
            <a:pPr eaLnBrk="0" hangingPunct="0"/>
            <a:endParaRPr lang="en-US" sz="2000" dirty="0">
              <a:latin typeface="Consolas" panose="020B0609020204030204" pitchFamily="49" charset="0"/>
            </a:endParaRPr>
          </a:p>
          <a:p>
            <a:pPr eaLnBrk="0" hangingPunct="0"/>
            <a:r>
              <a:rPr lang="en-US" sz="2000" dirty="0">
                <a:latin typeface="Consolas" panose="020B0609020204030204" pitchFamily="49" charset="0"/>
              </a:rPr>
              <a:t>typedef struct </a:t>
            </a:r>
            <a:r>
              <a:rPr lang="en-US" sz="2000" dirty="0" err="1">
                <a:latin typeface="Consolas" panose="020B0609020204030204" pitchFamily="49" charset="0"/>
              </a:rPr>
              <a:t>TreeNodeRec</a:t>
            </a:r>
            <a:r>
              <a:rPr lang="en-US" sz="2000" dirty="0">
                <a:latin typeface="Consolas" panose="020B0609020204030204" pitchFamily="49" charset="0"/>
              </a:rPr>
              <a:t> TreeNode;</a:t>
            </a:r>
          </a:p>
        </p:txBody>
      </p:sp>
      <p:sp>
        <p:nvSpPr>
          <p:cNvPr id="9" name="Content Placeholder 2">
            <a:extLst>
              <a:ext uri="{FF2B5EF4-FFF2-40B4-BE49-F238E27FC236}">
                <a16:creationId xmlns:a16="http://schemas.microsoft.com/office/drawing/2014/main" id="{13B27181-AD71-726E-01E1-8F450FC568EE}"/>
              </a:ext>
            </a:extLst>
          </p:cNvPr>
          <p:cNvSpPr txBox="1">
            <a:spLocks/>
          </p:cNvSpPr>
          <p:nvPr/>
        </p:nvSpPr>
        <p:spPr>
          <a:xfrm>
            <a:off x="365760" y="920519"/>
            <a:ext cx="10515600" cy="457200"/>
          </a:xfrm>
          <a:prstGeom prst="rect">
            <a:avLst/>
          </a:prstGeom>
        </p:spPr>
        <p:txBody>
          <a:bodyPr vert="horz" lIns="91440" tIns="45720" rIns="91440" bIns="45720" rtlCol="0">
            <a:noAutofit/>
          </a:bodyPr>
          <a:lstStyle>
            <a:lvl1pPr marL="0" indent="0" algn="l" defTabSz="914354" rtl="0" eaLnBrk="1" latinLnBrk="0" hangingPunct="1">
              <a:lnSpc>
                <a:spcPct val="90000"/>
              </a:lnSpc>
              <a:spcBef>
                <a:spcPts val="300"/>
              </a:spcBef>
              <a:spcAft>
                <a:spcPts val="300"/>
              </a:spcAft>
              <a:buSzPct val="100000"/>
              <a:buFont typeface="Wingdings" panose="05000000000000000000" pitchFamily="2" charset="2"/>
              <a:buNone/>
              <a:defRPr lang="en-US" sz="2800" b="1" kern="1200">
                <a:solidFill>
                  <a:schemeClr val="tx1"/>
                </a:solidFill>
                <a:latin typeface="+mn-lt"/>
                <a:ea typeface="+mn-ea"/>
                <a:cs typeface="+mn-cs"/>
              </a:defRPr>
            </a:lvl1pPr>
            <a:lvl2pPr marL="457177" indent="0" algn="l" defTabSz="914354" rtl="0" eaLnBrk="1" latinLnBrk="0" hangingPunct="1">
              <a:lnSpc>
                <a:spcPct val="90000"/>
              </a:lnSpc>
              <a:spcBef>
                <a:spcPts val="300"/>
              </a:spcBef>
              <a:spcAft>
                <a:spcPts val="300"/>
              </a:spcAft>
              <a:buSzPct val="125000"/>
              <a:buFont typeface="Arial" panose="020B0604020202020204" pitchFamily="34" charset="0"/>
              <a:buNone/>
              <a:defRPr lang="en-US" sz="2400" kern="120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latin typeface="Lato" panose="020F0502020204030203" pitchFamily="34" charset="0"/>
                <a:ea typeface="Lato" panose="020F0502020204030203" pitchFamily="34" charset="0"/>
                <a:cs typeface="Lato" panose="020F0502020204030203" pitchFamily="34" charset="0"/>
              </a:rPr>
              <a:t>Ví</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dụ</a:t>
            </a:r>
            <a:r>
              <a:rPr lang="en-US" dirty="0">
                <a:latin typeface="Lato" panose="020F0502020204030203" pitchFamily="34" charset="0"/>
                <a:ea typeface="Lato" panose="020F0502020204030203" pitchFamily="34" charset="0"/>
                <a:cs typeface="Lato" panose="020F0502020204030203" pitchFamily="34" charset="0"/>
              </a:rPr>
              <a:t> 2: </a:t>
            </a:r>
            <a:r>
              <a:rPr lang="en-US" dirty="0" err="1">
                <a:latin typeface="Lato" panose="020F0502020204030203" pitchFamily="34" charset="0"/>
                <a:ea typeface="Lato" panose="020F0502020204030203" pitchFamily="34" charset="0"/>
                <a:cs typeface="Lato" panose="020F0502020204030203" pitchFamily="34" charset="0"/>
              </a:rPr>
              <a:t>Khóa</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là</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xâu</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ký</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tự</a:t>
            </a:r>
            <a:endParaRPr lang="en-US" dirty="0">
              <a:latin typeface="Lato" panose="020F0502020204030203" pitchFamily="34" charset="0"/>
              <a:ea typeface="Lato" panose="020F0502020204030203" pitchFamily="34" charset="0"/>
              <a:cs typeface="Lato" panose="020F0502020204030203" pitchFamily="34" charset="0"/>
            </a:endParaRPr>
          </a:p>
        </p:txBody>
      </p:sp>
    </p:spTree>
    <p:custDataLst>
      <p:tags r:id="rId1"/>
    </p:custDataLst>
    <p:extLst>
      <p:ext uri="{BB962C8B-B14F-4D97-AF65-F5344CB8AC3E}">
        <p14:creationId xmlns:p14="http://schemas.microsoft.com/office/powerpoint/2010/main" val="2567443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35B0D14-43B9-A12A-C602-7CFFEE03BE69}"/>
              </a:ext>
            </a:extLst>
          </p:cNvPr>
          <p:cNvSpPr/>
          <p:nvPr/>
        </p:nvSpPr>
        <p:spPr>
          <a:xfrm>
            <a:off x="3393788" y="2914650"/>
            <a:ext cx="2702212" cy="546100"/>
          </a:xfrm>
          <a:prstGeom prst="rect">
            <a:avLst/>
          </a:prstGeom>
          <a:solidFill>
            <a:schemeClr val="bg1"/>
          </a:solidFill>
          <a:ln w="28575">
            <a:solidFill>
              <a:srgbClr val="FF0000"/>
            </a:solidFill>
            <a:prstDash val="sysDash"/>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19050">
                <a:solidFill>
                  <a:schemeClr val="tx1"/>
                </a:solidFill>
              </a:ln>
            </a:endParaRPr>
          </a:p>
        </p:txBody>
      </p:sp>
      <p:sp>
        <p:nvSpPr>
          <p:cNvPr id="10" name="Title 1">
            <a:extLst>
              <a:ext uri="{FF2B5EF4-FFF2-40B4-BE49-F238E27FC236}">
                <a16:creationId xmlns:a16="http://schemas.microsoft.com/office/drawing/2014/main" id="{13ACEC62-EB19-4505-69A0-DBA2CB5A5FDD}"/>
              </a:ext>
            </a:extLst>
          </p:cNvPr>
          <p:cNvSpPr>
            <a:spLocks noGrp="1"/>
          </p:cNvSpPr>
          <p:nvPr>
            <p:ph type="title"/>
          </p:nvPr>
        </p:nvSpPr>
        <p:spPr/>
        <p:txBody>
          <a:bodyPr>
            <a:normAutofit fontScale="90000"/>
          </a:bodyPr>
          <a:lstStyle/>
          <a:p>
            <a:r>
              <a:rPr lang="en-US" sz="3600" dirty="0">
                <a:cs typeface="Arial" panose="020B0604020202020204" pitchFamily="34" charset="0"/>
              </a:rPr>
              <a:t>2</a:t>
            </a:r>
            <a:r>
              <a:rPr lang="vi-VN" sz="3600" dirty="0">
                <a:cs typeface="Arial" panose="020B0604020202020204" pitchFamily="34" charset="0"/>
              </a:rPr>
              <a:t>. </a:t>
            </a:r>
            <a:r>
              <a:rPr lang="en-US" sz="3600" dirty="0">
                <a:cs typeface="Arial" panose="020B0604020202020204" pitchFamily="34" charset="0"/>
              </a:rPr>
              <a:t>BIỂU DIỄN CÂY NHỊ PHÂN TÌM KIẾM</a:t>
            </a:r>
          </a:p>
        </p:txBody>
      </p:sp>
      <p:sp>
        <p:nvSpPr>
          <p:cNvPr id="2" name="Text Placeholder 1">
            <a:extLst>
              <a:ext uri="{FF2B5EF4-FFF2-40B4-BE49-F238E27FC236}">
                <a16:creationId xmlns:a16="http://schemas.microsoft.com/office/drawing/2014/main" id="{BC2416F7-91E0-14BC-66A4-9C326E7A7737}"/>
              </a:ext>
            </a:extLst>
          </p:cNvPr>
          <p:cNvSpPr>
            <a:spLocks noGrp="1"/>
          </p:cNvSpPr>
          <p:nvPr>
            <p:ph type="body" sz="quarter" idx="13"/>
          </p:nvPr>
        </p:nvSpPr>
        <p:spPr/>
        <p:txBody>
          <a:bodyPr/>
          <a:lstStyle/>
          <a:p>
            <a:endParaRPr lang="en-US"/>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34</a:t>
            </a:fld>
            <a:endParaRPr lang="vi-VN"/>
          </a:p>
        </p:txBody>
      </p:sp>
      <p:graphicFrame>
        <p:nvGraphicFramePr>
          <p:cNvPr id="4" name="Object 2">
            <a:extLst>
              <a:ext uri="{FF2B5EF4-FFF2-40B4-BE49-F238E27FC236}">
                <a16:creationId xmlns:a16="http://schemas.microsoft.com/office/drawing/2014/main" id="{6F44C9B0-6C07-EC8C-CFEB-C06256B7CA8A}"/>
              </a:ext>
            </a:extLst>
          </p:cNvPr>
          <p:cNvGraphicFramePr>
            <a:graphicFrameLocks noChangeAspect="1"/>
          </p:cNvGraphicFramePr>
          <p:nvPr/>
        </p:nvGraphicFramePr>
        <p:xfrm>
          <a:off x="1039813" y="2474913"/>
          <a:ext cx="949325" cy="2881312"/>
        </p:xfrm>
        <a:graphic>
          <a:graphicData uri="http://schemas.openxmlformats.org/presentationml/2006/ole">
            <mc:AlternateContent xmlns:mc="http://schemas.openxmlformats.org/markup-compatibility/2006">
              <mc:Choice xmlns:v="urn:schemas-microsoft-com:vml" Requires="v">
                <p:oleObj name="Clip" r:id="rId4" imgW="1295640" imgH="3934080" progId="">
                  <p:embed/>
                </p:oleObj>
              </mc:Choice>
              <mc:Fallback>
                <p:oleObj name="Clip" r:id="rId4" imgW="1295640" imgH="3934080" progId="">
                  <p:embed/>
                  <p:pic>
                    <p:nvPicPr>
                      <p:cNvPr id="4" name="Object 2">
                        <a:extLst>
                          <a:ext uri="{FF2B5EF4-FFF2-40B4-BE49-F238E27FC236}">
                            <a16:creationId xmlns:a16="http://schemas.microsoft.com/office/drawing/2014/main" id="{6F44C9B0-6C07-EC8C-CFEB-C06256B7CA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9813" y="2474913"/>
                        <a:ext cx="949325" cy="2881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AutoShape 7">
            <a:extLst>
              <a:ext uri="{FF2B5EF4-FFF2-40B4-BE49-F238E27FC236}">
                <a16:creationId xmlns:a16="http://schemas.microsoft.com/office/drawing/2014/main" id="{77A5F4C6-06F6-1E3C-AFEC-A9E60E31E59D}"/>
              </a:ext>
            </a:extLst>
          </p:cNvPr>
          <p:cNvSpPr>
            <a:spLocks noChangeArrowheads="1"/>
          </p:cNvSpPr>
          <p:nvPr/>
        </p:nvSpPr>
        <p:spPr bwMode="auto">
          <a:xfrm>
            <a:off x="8602775" y="1572606"/>
            <a:ext cx="2549412" cy="1067940"/>
          </a:xfrm>
          <a:prstGeom prst="wedgeRectCallout">
            <a:avLst>
              <a:gd name="adj1" fmla="val -48804"/>
              <a:gd name="adj2" fmla="val 20473"/>
            </a:avLst>
          </a:prstGeom>
          <a:solidFill>
            <a:schemeClr val="accent1"/>
          </a:solidFill>
          <a:ln w="25400">
            <a:solidFill>
              <a:schemeClr val="tx1"/>
            </a:solidFill>
            <a:miter lim="800000"/>
            <a:headEnd type="none" w="sm" len="sm"/>
            <a:tailEnd type="none" w="sm" len="sm"/>
          </a:ln>
        </p:spPr>
        <p:txBody>
          <a:bodyPr wrap="none" anchor="ctr"/>
          <a:lstStyle/>
          <a:p>
            <a:pPr algn="just" eaLnBrk="0" hangingPunct="0"/>
            <a:r>
              <a:rPr lang="en-AU" sz="2200" b="1" dirty="0" err="1">
                <a:solidFill>
                  <a:schemeClr val="bg1"/>
                </a:solidFill>
              </a:rPr>
              <a:t>độ</a:t>
            </a:r>
            <a:r>
              <a:rPr lang="en-AU" sz="2200" b="1" dirty="0">
                <a:solidFill>
                  <a:schemeClr val="bg1"/>
                </a:solidFill>
              </a:rPr>
              <a:t> </a:t>
            </a:r>
            <a:r>
              <a:rPr lang="en-AU" sz="2200" b="1" dirty="0" err="1">
                <a:solidFill>
                  <a:schemeClr val="bg1"/>
                </a:solidFill>
              </a:rPr>
              <a:t>dài</a:t>
            </a:r>
            <a:r>
              <a:rPr lang="en-AU" sz="2200" b="1" dirty="0">
                <a:solidFill>
                  <a:schemeClr val="bg1"/>
                </a:solidFill>
              </a:rPr>
              <a:t> </a:t>
            </a:r>
            <a:r>
              <a:rPr lang="en-AU" sz="2200" b="1" dirty="0" err="1">
                <a:solidFill>
                  <a:schemeClr val="bg1"/>
                </a:solidFill>
              </a:rPr>
              <a:t>lớn</a:t>
            </a:r>
            <a:r>
              <a:rPr lang="en-AU" sz="2200" b="1" dirty="0">
                <a:solidFill>
                  <a:schemeClr val="bg1"/>
                </a:solidFill>
              </a:rPr>
              <a:t> </a:t>
            </a:r>
            <a:r>
              <a:rPr lang="en-AU" sz="2200" b="1" dirty="0" err="1">
                <a:solidFill>
                  <a:schemeClr val="bg1"/>
                </a:solidFill>
              </a:rPr>
              <a:t>nhất</a:t>
            </a:r>
            <a:r>
              <a:rPr lang="en-AU" sz="2200" b="1" dirty="0">
                <a:solidFill>
                  <a:schemeClr val="bg1"/>
                </a:solidFill>
              </a:rPr>
              <a:t> </a:t>
            </a:r>
          </a:p>
          <a:p>
            <a:pPr algn="just" eaLnBrk="0" hangingPunct="0"/>
            <a:r>
              <a:rPr lang="en-AU" sz="2200" b="1" dirty="0" err="1">
                <a:solidFill>
                  <a:schemeClr val="bg1"/>
                </a:solidFill>
              </a:rPr>
              <a:t>của</a:t>
            </a:r>
            <a:r>
              <a:rPr lang="en-AU" sz="2200" b="1" dirty="0">
                <a:solidFill>
                  <a:schemeClr val="bg1"/>
                </a:solidFill>
              </a:rPr>
              <a:t> </a:t>
            </a:r>
            <a:r>
              <a:rPr lang="en-AU" sz="2200" b="1" dirty="0" err="1">
                <a:solidFill>
                  <a:schemeClr val="bg1"/>
                </a:solidFill>
              </a:rPr>
              <a:t>xâu</a:t>
            </a:r>
            <a:r>
              <a:rPr lang="en-AU" sz="2200" b="1" dirty="0">
                <a:solidFill>
                  <a:schemeClr val="bg1"/>
                </a:solidFill>
              </a:rPr>
              <a:t> </a:t>
            </a:r>
            <a:r>
              <a:rPr lang="en-AU" sz="2200" b="1" dirty="0" err="1">
                <a:solidFill>
                  <a:schemeClr val="bg1"/>
                </a:solidFill>
              </a:rPr>
              <a:t>là</a:t>
            </a:r>
            <a:r>
              <a:rPr lang="en-AU" sz="2200" b="1" dirty="0">
                <a:solidFill>
                  <a:schemeClr val="bg1"/>
                </a:solidFill>
              </a:rPr>
              <a:t> </a:t>
            </a:r>
            <a:r>
              <a:rPr lang="en-AU" sz="2200" b="1" dirty="0" err="1">
                <a:solidFill>
                  <a:schemeClr val="bg1"/>
                </a:solidFill>
              </a:rPr>
              <a:t>cố</a:t>
            </a:r>
            <a:r>
              <a:rPr lang="en-AU" sz="2200" b="1" dirty="0">
                <a:solidFill>
                  <a:schemeClr val="bg1"/>
                </a:solidFill>
              </a:rPr>
              <a:t> </a:t>
            </a:r>
            <a:r>
              <a:rPr lang="en-AU" sz="2200" b="1" dirty="0" err="1">
                <a:solidFill>
                  <a:schemeClr val="bg1"/>
                </a:solidFill>
              </a:rPr>
              <a:t>định</a:t>
            </a:r>
            <a:endParaRPr lang="en-AU" sz="2200" b="1" dirty="0">
              <a:solidFill>
                <a:schemeClr val="bg1"/>
              </a:solidFill>
            </a:endParaRPr>
          </a:p>
        </p:txBody>
      </p:sp>
      <p:sp>
        <p:nvSpPr>
          <p:cNvPr id="13" name="Content Placeholder 2">
            <a:extLst>
              <a:ext uri="{FF2B5EF4-FFF2-40B4-BE49-F238E27FC236}">
                <a16:creationId xmlns:a16="http://schemas.microsoft.com/office/drawing/2014/main" id="{034F1882-DE67-344E-F8EB-0D0D20FF6ED5}"/>
              </a:ext>
            </a:extLst>
          </p:cNvPr>
          <p:cNvSpPr txBox="1">
            <a:spLocks/>
          </p:cNvSpPr>
          <p:nvPr/>
        </p:nvSpPr>
        <p:spPr>
          <a:xfrm>
            <a:off x="365760" y="920519"/>
            <a:ext cx="10515600" cy="457200"/>
          </a:xfrm>
          <a:prstGeom prst="rect">
            <a:avLst/>
          </a:prstGeom>
        </p:spPr>
        <p:txBody>
          <a:bodyPr vert="horz" lIns="91440" tIns="45720" rIns="91440" bIns="45720" rtlCol="0">
            <a:noAutofit/>
          </a:bodyPr>
          <a:lstStyle>
            <a:lvl1pPr marL="0" indent="0" algn="l" defTabSz="914354" rtl="0" eaLnBrk="1" latinLnBrk="0" hangingPunct="1">
              <a:lnSpc>
                <a:spcPct val="90000"/>
              </a:lnSpc>
              <a:spcBef>
                <a:spcPts val="300"/>
              </a:spcBef>
              <a:spcAft>
                <a:spcPts val="300"/>
              </a:spcAft>
              <a:buSzPct val="100000"/>
              <a:buFont typeface="Wingdings" panose="05000000000000000000" pitchFamily="2" charset="2"/>
              <a:buNone/>
              <a:defRPr lang="en-US" sz="2800" b="1" kern="1200">
                <a:solidFill>
                  <a:schemeClr val="tx1"/>
                </a:solidFill>
                <a:latin typeface="+mn-lt"/>
                <a:ea typeface="+mn-ea"/>
                <a:cs typeface="+mn-cs"/>
              </a:defRPr>
            </a:lvl1pPr>
            <a:lvl2pPr marL="457177" indent="0" algn="l" defTabSz="914354" rtl="0" eaLnBrk="1" latinLnBrk="0" hangingPunct="1">
              <a:lnSpc>
                <a:spcPct val="90000"/>
              </a:lnSpc>
              <a:spcBef>
                <a:spcPts val="300"/>
              </a:spcBef>
              <a:spcAft>
                <a:spcPts val="300"/>
              </a:spcAft>
              <a:buSzPct val="125000"/>
              <a:buFont typeface="Arial" panose="020B0604020202020204" pitchFamily="34" charset="0"/>
              <a:buNone/>
              <a:defRPr lang="en-US" sz="2400" kern="120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latin typeface="Lato" panose="020F0502020204030203" pitchFamily="34" charset="0"/>
                <a:ea typeface="Lato" panose="020F0502020204030203" pitchFamily="34" charset="0"/>
                <a:cs typeface="Lato" panose="020F0502020204030203" pitchFamily="34" charset="0"/>
              </a:rPr>
              <a:t>Ví</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dụ</a:t>
            </a:r>
            <a:r>
              <a:rPr lang="en-US" dirty="0">
                <a:latin typeface="Lato" panose="020F0502020204030203" pitchFamily="34" charset="0"/>
                <a:ea typeface="Lato" panose="020F0502020204030203" pitchFamily="34" charset="0"/>
                <a:cs typeface="Lato" panose="020F0502020204030203" pitchFamily="34" charset="0"/>
              </a:rPr>
              <a:t> 2: </a:t>
            </a:r>
            <a:r>
              <a:rPr lang="en-US" dirty="0" err="1">
                <a:latin typeface="Lato" panose="020F0502020204030203" pitchFamily="34" charset="0"/>
                <a:ea typeface="Lato" panose="020F0502020204030203" pitchFamily="34" charset="0"/>
                <a:cs typeface="Lato" panose="020F0502020204030203" pitchFamily="34" charset="0"/>
              </a:rPr>
              <a:t>Khóa</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là</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xâu</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ký</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tự</a:t>
            </a:r>
            <a:endParaRPr lang="en-US" dirty="0">
              <a:latin typeface="Lato" panose="020F0502020204030203" pitchFamily="34" charset="0"/>
              <a:ea typeface="Lato" panose="020F0502020204030203" pitchFamily="34" charset="0"/>
              <a:cs typeface="Lato" panose="020F0502020204030203" pitchFamily="34" charset="0"/>
            </a:endParaRPr>
          </a:p>
        </p:txBody>
      </p:sp>
      <p:cxnSp>
        <p:nvCxnSpPr>
          <p:cNvPr id="17" name="Straight Arrow Connector 16">
            <a:extLst>
              <a:ext uri="{FF2B5EF4-FFF2-40B4-BE49-F238E27FC236}">
                <a16:creationId xmlns:a16="http://schemas.microsoft.com/office/drawing/2014/main" id="{ECE8502F-116A-2FC2-8647-549938430E91}"/>
              </a:ext>
            </a:extLst>
          </p:cNvPr>
          <p:cNvCxnSpPr>
            <a:cxnSpLocks/>
            <a:stCxn id="7" idx="1"/>
          </p:cNvCxnSpPr>
          <p:nvPr/>
        </p:nvCxnSpPr>
        <p:spPr>
          <a:xfrm flipH="1">
            <a:off x="6096000" y="2106576"/>
            <a:ext cx="2506775" cy="1067940"/>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0BDAB58B-AA2F-3181-64D2-770D0B103988}"/>
              </a:ext>
            </a:extLst>
          </p:cNvPr>
          <p:cNvSpPr>
            <a:spLocks noChangeArrowheads="1"/>
          </p:cNvSpPr>
          <p:nvPr/>
        </p:nvSpPr>
        <p:spPr bwMode="auto">
          <a:xfrm>
            <a:off x="2918460" y="1785597"/>
            <a:ext cx="5321808" cy="3478517"/>
          </a:xfrm>
          <a:prstGeom prst="rect">
            <a:avLst/>
          </a:prstGeom>
          <a:noFill/>
          <a:ln w="9525">
            <a:solidFill>
              <a:schemeClr val="tx1"/>
            </a:solidFill>
            <a:miter lim="800000"/>
            <a:headEnd/>
            <a:tailEnd/>
          </a:ln>
        </p:spPr>
        <p:txBody>
          <a:bodyPr wrap="square" lIns="92075" tIns="46038" rIns="92075" bIns="46038">
            <a:spAutoFit/>
          </a:bodyPr>
          <a:lstStyle/>
          <a:p>
            <a:pPr eaLnBrk="0" hangingPunct="0"/>
            <a:r>
              <a:rPr lang="en-US" sz="2000" dirty="0">
                <a:latin typeface="Consolas" panose="020B0609020204030204" pitchFamily="49" charset="0"/>
              </a:rPr>
              <a:t>#define MAXLEN 15</a:t>
            </a:r>
          </a:p>
          <a:p>
            <a:pPr eaLnBrk="0" hangingPunct="0"/>
            <a:endParaRPr lang="en-US" sz="2000" dirty="0">
              <a:latin typeface="Consolas" panose="020B0609020204030204" pitchFamily="49" charset="0"/>
            </a:endParaRPr>
          </a:p>
          <a:p>
            <a:pPr eaLnBrk="0" hangingPunct="0"/>
            <a:r>
              <a:rPr lang="en-US" sz="2000" dirty="0">
                <a:latin typeface="Consolas" panose="020B0609020204030204" pitchFamily="49" charset="0"/>
              </a:rPr>
              <a:t>struct </a:t>
            </a:r>
            <a:r>
              <a:rPr lang="en-US" sz="2000" dirty="0" err="1">
                <a:latin typeface="Consolas" panose="020B0609020204030204" pitchFamily="49" charset="0"/>
              </a:rPr>
              <a:t>TreeNodeRec</a:t>
            </a:r>
            <a:endParaRPr lang="en-US" sz="2000" dirty="0">
              <a:latin typeface="Consolas" panose="020B0609020204030204" pitchFamily="49" charset="0"/>
            </a:endParaRPr>
          </a:p>
          <a:p>
            <a:pPr eaLnBrk="0" hangingPunct="0"/>
            <a:r>
              <a:rPr lang="en-US" sz="2000" dirty="0">
                <a:latin typeface="Consolas" panose="020B0609020204030204" pitchFamily="49" charset="0"/>
              </a:rPr>
              <a:t>{</a:t>
            </a:r>
          </a:p>
          <a:p>
            <a:pPr eaLnBrk="0" hangingPunct="0"/>
            <a:r>
              <a:rPr lang="en-US" sz="2000" dirty="0">
                <a:latin typeface="Consolas" panose="020B0609020204030204" pitchFamily="49" charset="0"/>
              </a:rPr>
              <a:t>   </a:t>
            </a:r>
            <a:r>
              <a:rPr lang="en-US" sz="2000" dirty="0">
                <a:solidFill>
                  <a:srgbClr val="FF0000"/>
                </a:solidFill>
                <a:latin typeface="Consolas" panose="020B0609020204030204" pitchFamily="49" charset="0"/>
              </a:rPr>
              <a:t>char   key[MAXLEN];</a:t>
            </a:r>
          </a:p>
          <a:p>
            <a:pPr eaLnBrk="0" hangingPunct="0"/>
            <a:endParaRPr lang="en-US" sz="2000" dirty="0">
              <a:latin typeface="Consolas" panose="020B0609020204030204" pitchFamily="49" charset="0"/>
            </a:endParaRPr>
          </a:p>
          <a:p>
            <a:pPr eaLnBrk="0" hangingPunct="0"/>
            <a:r>
              <a:rPr lang="en-US" sz="2000" dirty="0">
                <a:latin typeface="Consolas" panose="020B0609020204030204" pitchFamily="49" charset="0"/>
              </a:rPr>
              <a:t>   struct </a:t>
            </a:r>
            <a:r>
              <a:rPr lang="en-US" sz="2000" dirty="0" err="1">
                <a:latin typeface="Consolas" panose="020B0609020204030204" pitchFamily="49" charset="0"/>
              </a:rPr>
              <a:t>TreeNodeRec</a:t>
            </a:r>
            <a:r>
              <a:rPr lang="en-US" sz="2000" dirty="0">
                <a:latin typeface="Consolas" panose="020B0609020204030204" pitchFamily="49" charset="0"/>
              </a:rPr>
              <a:t>*  </a:t>
            </a:r>
            <a:r>
              <a:rPr lang="en-US" sz="2000" dirty="0" err="1">
                <a:latin typeface="Consolas" panose="020B0609020204030204" pitchFamily="49" charset="0"/>
              </a:rPr>
              <a:t>leftPtr</a:t>
            </a:r>
            <a:r>
              <a:rPr lang="en-US" sz="2000" dirty="0">
                <a:latin typeface="Consolas" panose="020B0609020204030204" pitchFamily="49" charset="0"/>
              </a:rPr>
              <a:t>;</a:t>
            </a:r>
          </a:p>
          <a:p>
            <a:pPr eaLnBrk="0" hangingPunct="0"/>
            <a:r>
              <a:rPr lang="en-US" sz="2000" dirty="0">
                <a:latin typeface="Consolas" panose="020B0609020204030204" pitchFamily="49" charset="0"/>
              </a:rPr>
              <a:t>   struct </a:t>
            </a:r>
            <a:r>
              <a:rPr lang="en-US" sz="2000" dirty="0" err="1">
                <a:latin typeface="Consolas" panose="020B0609020204030204" pitchFamily="49" charset="0"/>
              </a:rPr>
              <a:t>TreeNodeRec</a:t>
            </a:r>
            <a:r>
              <a:rPr lang="en-US" sz="2000" dirty="0">
                <a:latin typeface="Consolas" panose="020B0609020204030204" pitchFamily="49" charset="0"/>
              </a:rPr>
              <a:t>*  </a:t>
            </a:r>
            <a:r>
              <a:rPr lang="en-US" sz="2000" dirty="0" err="1">
                <a:latin typeface="Consolas" panose="020B0609020204030204" pitchFamily="49" charset="0"/>
              </a:rPr>
              <a:t>rightPtr</a:t>
            </a:r>
            <a:r>
              <a:rPr lang="en-US" sz="2000" dirty="0">
                <a:latin typeface="Consolas" panose="020B0609020204030204" pitchFamily="49" charset="0"/>
              </a:rPr>
              <a:t>;</a:t>
            </a:r>
          </a:p>
          <a:p>
            <a:pPr eaLnBrk="0" hangingPunct="0"/>
            <a:r>
              <a:rPr lang="en-US" sz="2000" dirty="0">
                <a:latin typeface="Consolas" panose="020B0609020204030204" pitchFamily="49" charset="0"/>
              </a:rPr>
              <a:t>};</a:t>
            </a:r>
          </a:p>
          <a:p>
            <a:pPr eaLnBrk="0" hangingPunct="0"/>
            <a:endParaRPr lang="en-US" sz="2000" dirty="0">
              <a:latin typeface="Consolas" panose="020B0609020204030204" pitchFamily="49" charset="0"/>
            </a:endParaRPr>
          </a:p>
          <a:p>
            <a:pPr eaLnBrk="0" hangingPunct="0"/>
            <a:r>
              <a:rPr lang="en-US" sz="2000" dirty="0">
                <a:latin typeface="Consolas" panose="020B0609020204030204" pitchFamily="49" charset="0"/>
              </a:rPr>
              <a:t>typedef struct </a:t>
            </a:r>
            <a:r>
              <a:rPr lang="en-US" sz="2000" dirty="0" err="1">
                <a:latin typeface="Consolas" panose="020B0609020204030204" pitchFamily="49" charset="0"/>
              </a:rPr>
              <a:t>TreeNodeRec</a:t>
            </a:r>
            <a:r>
              <a:rPr lang="en-US" sz="2000" dirty="0">
                <a:latin typeface="Consolas" panose="020B0609020204030204" pitchFamily="49" charset="0"/>
              </a:rPr>
              <a:t> TreeNode;</a:t>
            </a:r>
          </a:p>
        </p:txBody>
      </p:sp>
    </p:spTree>
    <p:custDataLst>
      <p:tags r:id="rId1"/>
    </p:custDataLst>
    <p:extLst>
      <p:ext uri="{BB962C8B-B14F-4D97-AF65-F5344CB8AC3E}">
        <p14:creationId xmlns:p14="http://schemas.microsoft.com/office/powerpoint/2010/main" val="2044674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8A1D373-0435-D2AD-4E1A-E61B56A88810}"/>
              </a:ext>
            </a:extLst>
          </p:cNvPr>
          <p:cNvSpPr/>
          <p:nvPr/>
        </p:nvSpPr>
        <p:spPr>
          <a:xfrm>
            <a:off x="3393788" y="2362200"/>
            <a:ext cx="1229012" cy="424640"/>
          </a:xfrm>
          <a:prstGeom prst="rect">
            <a:avLst/>
          </a:prstGeom>
          <a:solidFill>
            <a:schemeClr val="bg1"/>
          </a:solidFill>
          <a:ln w="28575">
            <a:solidFill>
              <a:srgbClr val="FF0000"/>
            </a:solidFill>
            <a:prstDash val="sysDash"/>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19050">
                <a:solidFill>
                  <a:schemeClr val="tx1"/>
                </a:solidFill>
              </a:ln>
            </a:endParaRPr>
          </a:p>
        </p:txBody>
      </p:sp>
      <p:sp>
        <p:nvSpPr>
          <p:cNvPr id="24" name="Title 1">
            <a:extLst>
              <a:ext uri="{FF2B5EF4-FFF2-40B4-BE49-F238E27FC236}">
                <a16:creationId xmlns:a16="http://schemas.microsoft.com/office/drawing/2014/main" id="{83D25A86-5B10-3CF3-CB28-56C170DF719F}"/>
              </a:ext>
            </a:extLst>
          </p:cNvPr>
          <p:cNvSpPr>
            <a:spLocks noGrp="1"/>
          </p:cNvSpPr>
          <p:nvPr>
            <p:ph type="title"/>
          </p:nvPr>
        </p:nvSpPr>
        <p:spPr/>
        <p:txBody>
          <a:bodyPr>
            <a:normAutofit fontScale="90000"/>
          </a:bodyPr>
          <a:lstStyle/>
          <a:p>
            <a:r>
              <a:rPr lang="en-US" sz="3600" dirty="0">
                <a:cs typeface="Arial" panose="020B0604020202020204" pitchFamily="34" charset="0"/>
              </a:rPr>
              <a:t>2</a:t>
            </a:r>
            <a:r>
              <a:rPr lang="vi-VN" sz="3600" dirty="0">
                <a:cs typeface="Arial" panose="020B0604020202020204" pitchFamily="34" charset="0"/>
              </a:rPr>
              <a:t>. </a:t>
            </a:r>
            <a:r>
              <a:rPr lang="en-US" sz="3600" dirty="0">
                <a:cs typeface="Arial" panose="020B0604020202020204" pitchFamily="34" charset="0"/>
              </a:rPr>
              <a:t>BIỂU DIỄN CÂY NHỊ PHÂN TÌM KIẾM</a:t>
            </a:r>
          </a:p>
        </p:txBody>
      </p:sp>
      <p:sp>
        <p:nvSpPr>
          <p:cNvPr id="2" name="Text Placeholder 1">
            <a:extLst>
              <a:ext uri="{FF2B5EF4-FFF2-40B4-BE49-F238E27FC236}">
                <a16:creationId xmlns:a16="http://schemas.microsoft.com/office/drawing/2014/main" id="{276216DD-A88E-6B76-52BA-194E6152616E}"/>
              </a:ext>
            </a:extLst>
          </p:cNvPr>
          <p:cNvSpPr>
            <a:spLocks noGrp="1"/>
          </p:cNvSpPr>
          <p:nvPr>
            <p:ph type="body" sz="quarter" idx="13"/>
          </p:nvPr>
        </p:nvSpPr>
        <p:spPr/>
        <p:txBody>
          <a:bodyPr/>
          <a:lstStyle/>
          <a:p>
            <a:endParaRPr lang="en-US"/>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35</a:t>
            </a:fld>
            <a:endParaRPr lang="vi-VN"/>
          </a:p>
        </p:txBody>
      </p:sp>
      <p:graphicFrame>
        <p:nvGraphicFramePr>
          <p:cNvPr id="4" name="Object 2">
            <a:extLst>
              <a:ext uri="{FF2B5EF4-FFF2-40B4-BE49-F238E27FC236}">
                <a16:creationId xmlns:a16="http://schemas.microsoft.com/office/drawing/2014/main" id="{6F44C9B0-6C07-EC8C-CFEB-C06256B7CA8A}"/>
              </a:ext>
            </a:extLst>
          </p:cNvPr>
          <p:cNvGraphicFramePr>
            <a:graphicFrameLocks noChangeAspect="1"/>
          </p:cNvGraphicFramePr>
          <p:nvPr/>
        </p:nvGraphicFramePr>
        <p:xfrm>
          <a:off x="1039495" y="2475690"/>
          <a:ext cx="949325" cy="2881313"/>
        </p:xfrm>
        <a:graphic>
          <a:graphicData uri="http://schemas.openxmlformats.org/presentationml/2006/ole">
            <mc:AlternateContent xmlns:mc="http://schemas.openxmlformats.org/markup-compatibility/2006">
              <mc:Choice xmlns:v="urn:schemas-microsoft-com:vml" Requires="v">
                <p:oleObj name="Clip" r:id="rId4" imgW="1295640" imgH="3934080" progId="">
                  <p:embed/>
                </p:oleObj>
              </mc:Choice>
              <mc:Fallback>
                <p:oleObj name="Clip" r:id="rId4" imgW="1295640" imgH="3934080" progId="">
                  <p:embed/>
                  <p:pic>
                    <p:nvPicPr>
                      <p:cNvPr id="4" name="Object 2">
                        <a:extLst>
                          <a:ext uri="{FF2B5EF4-FFF2-40B4-BE49-F238E27FC236}">
                            <a16:creationId xmlns:a16="http://schemas.microsoft.com/office/drawing/2014/main" id="{6F44C9B0-6C07-EC8C-CFEB-C06256B7CA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9495" y="2475690"/>
                        <a:ext cx="949325" cy="2881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AutoShape 10">
            <a:extLst>
              <a:ext uri="{FF2B5EF4-FFF2-40B4-BE49-F238E27FC236}">
                <a16:creationId xmlns:a16="http://schemas.microsoft.com/office/drawing/2014/main" id="{7AB887D8-F00A-BF44-31D8-73B76A1440AD}"/>
              </a:ext>
            </a:extLst>
          </p:cNvPr>
          <p:cNvSpPr>
            <a:spLocks noChangeArrowheads="1"/>
          </p:cNvSpPr>
          <p:nvPr/>
        </p:nvSpPr>
        <p:spPr bwMode="auto">
          <a:xfrm>
            <a:off x="8824977" y="1245729"/>
            <a:ext cx="2904837" cy="2733425"/>
          </a:xfrm>
          <a:prstGeom prst="wedgeRectCallout">
            <a:avLst>
              <a:gd name="adj1" fmla="val -9006"/>
              <a:gd name="adj2" fmla="val 38950"/>
            </a:avLst>
          </a:prstGeom>
          <a:solidFill>
            <a:srgbClr val="C00000"/>
          </a:solidFill>
          <a:ln w="25400">
            <a:solidFill>
              <a:schemeClr val="tx1"/>
            </a:solidFill>
            <a:miter lim="800000"/>
            <a:headEnd type="none" w="sm" len="sm"/>
            <a:tailEnd type="none" w="sm" len="sm"/>
          </a:ln>
        </p:spPr>
        <p:txBody>
          <a:bodyPr wrap="none" anchor="ctr"/>
          <a:lstStyle/>
          <a:p>
            <a:pPr algn="ctr" eaLnBrk="0" hangingPunct="0"/>
            <a:endParaRPr lang="en-AU" sz="2800" b="1" i="1">
              <a:solidFill>
                <a:schemeClr val="bg1"/>
              </a:solidFill>
            </a:endParaRPr>
          </a:p>
        </p:txBody>
      </p:sp>
      <p:sp>
        <p:nvSpPr>
          <p:cNvPr id="9" name="Text Box 11">
            <a:extLst>
              <a:ext uri="{FF2B5EF4-FFF2-40B4-BE49-F238E27FC236}">
                <a16:creationId xmlns:a16="http://schemas.microsoft.com/office/drawing/2014/main" id="{CB99B762-473D-5A8F-1B33-0BEE85485DBC}"/>
              </a:ext>
            </a:extLst>
          </p:cNvPr>
          <p:cNvSpPr txBox="1">
            <a:spLocks noChangeArrowheads="1"/>
          </p:cNvSpPr>
          <p:nvPr/>
        </p:nvSpPr>
        <p:spPr bwMode="auto">
          <a:xfrm>
            <a:off x="8836154" y="1605400"/>
            <a:ext cx="2882484" cy="2246769"/>
          </a:xfrm>
          <a:prstGeom prst="rect">
            <a:avLst/>
          </a:prstGeom>
          <a:noFill/>
          <a:ln w="25400">
            <a:noFill/>
            <a:miter lim="800000"/>
            <a:headEnd type="none" w="sm" len="sm"/>
            <a:tailEnd type="none" w="sm" len="sm"/>
          </a:ln>
        </p:spPr>
        <p:txBody>
          <a:bodyPr wrap="square">
            <a:spAutoFit/>
          </a:bodyPr>
          <a:lstStyle/>
          <a:p>
            <a:pPr marL="342900" indent="-342900" eaLnBrk="0" hangingPunct="0">
              <a:spcBef>
                <a:spcPct val="50000"/>
              </a:spcBef>
              <a:buFont typeface="Wingdings" panose="05000000000000000000" pitchFamily="2" charset="2"/>
              <a:buChar char="§"/>
            </a:pPr>
            <a:r>
              <a:rPr lang="en-AU" sz="2000" b="1" dirty="0">
                <a:solidFill>
                  <a:schemeClr val="bg1"/>
                </a:solidFill>
              </a:rPr>
              <a:t> </a:t>
            </a:r>
            <a:r>
              <a:rPr lang="en-AU" sz="2000" dirty="0">
                <a:solidFill>
                  <a:schemeClr val="bg1"/>
                </a:solidFill>
              </a:rPr>
              <a:t>Cho </a:t>
            </a:r>
            <a:r>
              <a:rPr lang="en-AU" sz="2000" dirty="0" err="1">
                <a:solidFill>
                  <a:schemeClr val="bg1"/>
                </a:solidFill>
              </a:rPr>
              <a:t>phép</a:t>
            </a:r>
            <a:r>
              <a:rPr lang="en-AU" sz="2000" dirty="0">
                <a:solidFill>
                  <a:schemeClr val="bg1"/>
                </a:solidFill>
              </a:rPr>
              <a:t> </a:t>
            </a:r>
            <a:r>
              <a:rPr lang="en-AU" sz="2000" dirty="0" err="1">
                <a:solidFill>
                  <a:schemeClr val="bg1"/>
                </a:solidFill>
              </a:rPr>
              <a:t>dùng</a:t>
            </a:r>
            <a:r>
              <a:rPr lang="en-AU" sz="2000" dirty="0">
                <a:solidFill>
                  <a:schemeClr val="bg1"/>
                </a:solidFill>
              </a:rPr>
              <a:t> </a:t>
            </a:r>
            <a:r>
              <a:rPr lang="en-AU" sz="2000" dirty="0" err="1">
                <a:solidFill>
                  <a:schemeClr val="bg1"/>
                </a:solidFill>
              </a:rPr>
              <a:t>xâu</a:t>
            </a:r>
            <a:r>
              <a:rPr lang="en-AU" sz="2000" dirty="0">
                <a:solidFill>
                  <a:schemeClr val="bg1"/>
                </a:solidFill>
              </a:rPr>
              <a:t> </a:t>
            </a:r>
            <a:r>
              <a:rPr lang="en-AU" sz="2000" dirty="0" err="1">
                <a:solidFill>
                  <a:schemeClr val="bg1"/>
                </a:solidFill>
              </a:rPr>
              <a:t>độ</a:t>
            </a:r>
            <a:r>
              <a:rPr lang="en-AU" sz="2000" dirty="0">
                <a:solidFill>
                  <a:schemeClr val="bg1"/>
                </a:solidFill>
              </a:rPr>
              <a:t> </a:t>
            </a:r>
            <a:r>
              <a:rPr lang="en-AU" sz="2000" dirty="0" err="1">
                <a:solidFill>
                  <a:schemeClr val="bg1"/>
                </a:solidFill>
              </a:rPr>
              <a:t>dài</a:t>
            </a:r>
            <a:r>
              <a:rPr lang="en-AU" sz="2000" dirty="0">
                <a:solidFill>
                  <a:schemeClr val="bg1"/>
                </a:solidFill>
              </a:rPr>
              <a:t> </a:t>
            </a:r>
            <a:r>
              <a:rPr lang="en-AU" sz="2000" dirty="0" err="1">
                <a:solidFill>
                  <a:schemeClr val="bg1"/>
                </a:solidFill>
              </a:rPr>
              <a:t>tuỳ</a:t>
            </a:r>
            <a:r>
              <a:rPr lang="en-AU" sz="2000" dirty="0">
                <a:solidFill>
                  <a:schemeClr val="bg1"/>
                </a:solidFill>
              </a:rPr>
              <a:t> ý.</a:t>
            </a:r>
          </a:p>
          <a:p>
            <a:pPr marL="342900" indent="-342900" eaLnBrk="0" hangingPunct="0">
              <a:spcBef>
                <a:spcPct val="50000"/>
              </a:spcBef>
              <a:buFont typeface="Wingdings" panose="05000000000000000000" pitchFamily="2" charset="2"/>
              <a:buChar char="§"/>
            </a:pPr>
            <a:r>
              <a:rPr lang="en-AU" sz="2000" dirty="0">
                <a:solidFill>
                  <a:schemeClr val="bg1"/>
                </a:solidFill>
              </a:rPr>
              <a:t> </a:t>
            </a:r>
            <a:r>
              <a:rPr lang="en-AU" sz="2000" dirty="0" err="1">
                <a:solidFill>
                  <a:schemeClr val="bg1"/>
                </a:solidFill>
              </a:rPr>
              <a:t>Cần</a:t>
            </a:r>
            <a:r>
              <a:rPr lang="en-AU" sz="2000" dirty="0">
                <a:solidFill>
                  <a:schemeClr val="bg1"/>
                </a:solidFill>
              </a:rPr>
              <a:t> </a:t>
            </a:r>
            <a:r>
              <a:rPr lang="en-AU" sz="2000" dirty="0" err="1">
                <a:solidFill>
                  <a:schemeClr val="bg1"/>
                </a:solidFill>
              </a:rPr>
              <a:t>cấp</a:t>
            </a:r>
            <a:r>
              <a:rPr lang="en-AU" sz="2000" dirty="0">
                <a:solidFill>
                  <a:schemeClr val="bg1"/>
                </a:solidFill>
              </a:rPr>
              <a:t> </a:t>
            </a:r>
            <a:r>
              <a:rPr lang="en-AU" sz="2000" dirty="0" err="1">
                <a:solidFill>
                  <a:schemeClr val="bg1"/>
                </a:solidFill>
              </a:rPr>
              <a:t>phát</a:t>
            </a:r>
            <a:r>
              <a:rPr lang="en-AU" sz="2000" dirty="0">
                <a:solidFill>
                  <a:schemeClr val="bg1"/>
                </a:solidFill>
              </a:rPr>
              <a:t> </a:t>
            </a:r>
            <a:r>
              <a:rPr lang="en-AU" sz="2000" dirty="0" err="1">
                <a:solidFill>
                  <a:schemeClr val="bg1"/>
                </a:solidFill>
              </a:rPr>
              <a:t>bộ</a:t>
            </a:r>
            <a:r>
              <a:rPr lang="en-AU" sz="2000" dirty="0">
                <a:solidFill>
                  <a:schemeClr val="bg1"/>
                </a:solidFill>
              </a:rPr>
              <a:t> </a:t>
            </a:r>
            <a:r>
              <a:rPr lang="en-AU" sz="2000" dirty="0" err="1">
                <a:solidFill>
                  <a:schemeClr val="bg1"/>
                </a:solidFill>
              </a:rPr>
              <a:t>nhớ</a:t>
            </a:r>
            <a:r>
              <a:rPr lang="en-AU" sz="2000" dirty="0">
                <a:solidFill>
                  <a:schemeClr val="bg1"/>
                </a:solidFill>
              </a:rPr>
              <a:t> </a:t>
            </a:r>
            <a:r>
              <a:rPr lang="en-AU" sz="2000" dirty="0" err="1">
                <a:solidFill>
                  <a:schemeClr val="bg1"/>
                </a:solidFill>
              </a:rPr>
              <a:t>trước</a:t>
            </a:r>
            <a:r>
              <a:rPr lang="en-AU" sz="2000" dirty="0">
                <a:solidFill>
                  <a:schemeClr val="bg1"/>
                </a:solidFill>
              </a:rPr>
              <a:t> </a:t>
            </a:r>
            <a:r>
              <a:rPr lang="en-AU" sz="2000" dirty="0" err="1">
                <a:solidFill>
                  <a:schemeClr val="bg1"/>
                </a:solidFill>
              </a:rPr>
              <a:t>khi</a:t>
            </a:r>
            <a:r>
              <a:rPr lang="en-AU" sz="2000" dirty="0">
                <a:solidFill>
                  <a:schemeClr val="bg1"/>
                </a:solidFill>
              </a:rPr>
              <a:t> </a:t>
            </a:r>
            <a:r>
              <a:rPr lang="en-AU" sz="2000" dirty="0" err="1">
                <a:solidFill>
                  <a:schemeClr val="bg1"/>
                </a:solidFill>
              </a:rPr>
              <a:t>dùng</a:t>
            </a:r>
            <a:r>
              <a:rPr lang="en-AU" sz="2000" dirty="0">
                <a:solidFill>
                  <a:schemeClr val="bg1"/>
                </a:solidFill>
              </a:rPr>
              <a:t>.</a:t>
            </a:r>
          </a:p>
          <a:p>
            <a:pPr marL="342900" indent="-342900" eaLnBrk="0" hangingPunct="0">
              <a:spcBef>
                <a:spcPct val="50000"/>
              </a:spcBef>
              <a:buFont typeface="Wingdings" panose="05000000000000000000" pitchFamily="2" charset="2"/>
              <a:buChar char="§"/>
            </a:pPr>
            <a:r>
              <a:rPr lang="en-AU" sz="2000" dirty="0">
                <a:solidFill>
                  <a:schemeClr val="bg1"/>
                </a:solidFill>
              </a:rPr>
              <a:t> </a:t>
            </a:r>
            <a:r>
              <a:rPr lang="en-AU" sz="2000" dirty="0" err="1">
                <a:solidFill>
                  <a:schemeClr val="bg1"/>
                </a:solidFill>
              </a:rPr>
              <a:t>Sử</a:t>
            </a:r>
            <a:r>
              <a:rPr lang="en-AU" sz="2000" dirty="0">
                <a:solidFill>
                  <a:schemeClr val="bg1"/>
                </a:solidFill>
              </a:rPr>
              <a:t> </a:t>
            </a:r>
            <a:r>
              <a:rPr lang="en-AU" sz="2000" dirty="0" err="1">
                <a:solidFill>
                  <a:schemeClr val="bg1"/>
                </a:solidFill>
              </a:rPr>
              <a:t>dụng</a:t>
            </a:r>
            <a:r>
              <a:rPr lang="en-AU" sz="2000" dirty="0">
                <a:solidFill>
                  <a:schemeClr val="bg1"/>
                </a:solidFill>
              </a:rPr>
              <a:t> </a:t>
            </a:r>
            <a:r>
              <a:rPr lang="en-AU" sz="2000" dirty="0" err="1">
                <a:solidFill>
                  <a:srgbClr val="FFFF00"/>
                </a:solidFill>
              </a:rPr>
              <a:t>strcmp</a:t>
            </a:r>
            <a:r>
              <a:rPr lang="en-AU" sz="2000" dirty="0">
                <a:solidFill>
                  <a:schemeClr val="bg1"/>
                </a:solidFill>
              </a:rPr>
              <a:t> </a:t>
            </a:r>
            <a:r>
              <a:rPr lang="en-AU" sz="2000" dirty="0" err="1">
                <a:solidFill>
                  <a:schemeClr val="bg1"/>
                </a:solidFill>
              </a:rPr>
              <a:t>để</a:t>
            </a:r>
            <a:r>
              <a:rPr lang="en-AU" sz="2000" dirty="0">
                <a:solidFill>
                  <a:schemeClr val="bg1"/>
                </a:solidFill>
              </a:rPr>
              <a:t> so </a:t>
            </a:r>
            <a:r>
              <a:rPr lang="en-AU" sz="2000" dirty="0" err="1">
                <a:solidFill>
                  <a:schemeClr val="bg1"/>
                </a:solidFill>
              </a:rPr>
              <a:t>sánh</a:t>
            </a:r>
            <a:r>
              <a:rPr lang="en-AU" sz="2000" dirty="0">
                <a:solidFill>
                  <a:schemeClr val="bg1"/>
                </a:solidFill>
              </a:rPr>
              <a:t> </a:t>
            </a:r>
            <a:r>
              <a:rPr lang="en-AU" sz="2000" dirty="0" err="1">
                <a:solidFill>
                  <a:schemeClr val="bg1"/>
                </a:solidFill>
              </a:rPr>
              <a:t>hai</a:t>
            </a:r>
            <a:r>
              <a:rPr lang="en-AU" sz="2000" dirty="0">
                <a:solidFill>
                  <a:schemeClr val="bg1"/>
                </a:solidFill>
              </a:rPr>
              <a:t> </a:t>
            </a:r>
            <a:r>
              <a:rPr lang="en-AU" sz="2000" dirty="0" err="1">
                <a:solidFill>
                  <a:schemeClr val="bg1"/>
                </a:solidFill>
              </a:rPr>
              <a:t>xâu</a:t>
            </a:r>
            <a:r>
              <a:rPr lang="en-AU" sz="2000" dirty="0">
                <a:solidFill>
                  <a:schemeClr val="bg1"/>
                </a:solidFill>
              </a:rPr>
              <a:t>.</a:t>
            </a:r>
          </a:p>
        </p:txBody>
      </p:sp>
      <p:sp>
        <p:nvSpPr>
          <p:cNvPr id="7" name="Rectangle 2">
            <a:extLst>
              <a:ext uri="{FF2B5EF4-FFF2-40B4-BE49-F238E27FC236}">
                <a16:creationId xmlns:a16="http://schemas.microsoft.com/office/drawing/2014/main" id="{E4E735DA-4805-C639-D9E9-3801A3868DD6}"/>
              </a:ext>
            </a:extLst>
          </p:cNvPr>
          <p:cNvSpPr>
            <a:spLocks noChangeArrowheads="1"/>
          </p:cNvSpPr>
          <p:nvPr/>
        </p:nvSpPr>
        <p:spPr bwMode="auto">
          <a:xfrm>
            <a:off x="2917031" y="1771651"/>
            <a:ext cx="5325269" cy="2555188"/>
          </a:xfrm>
          <a:prstGeom prst="rect">
            <a:avLst/>
          </a:prstGeom>
          <a:noFill/>
          <a:ln w="9525">
            <a:solidFill>
              <a:schemeClr val="tx1"/>
            </a:solidFill>
            <a:miter lim="800000"/>
            <a:headEnd/>
            <a:tailEnd/>
          </a:ln>
        </p:spPr>
        <p:txBody>
          <a:bodyPr wrap="square" lIns="92075" tIns="46038" rIns="92075" bIns="46038" anchor="t">
            <a:spAutoFit/>
          </a:bodyPr>
          <a:lstStyle/>
          <a:p>
            <a:pPr eaLnBrk="0" hangingPunct="0"/>
            <a:r>
              <a:rPr lang="en-US" sz="2000" dirty="0">
                <a:latin typeface="Consolas" panose="020B0609020204030204" pitchFamily="49" charset="0"/>
              </a:rPr>
              <a:t>struct </a:t>
            </a:r>
            <a:r>
              <a:rPr lang="en-US" sz="2000" dirty="0" err="1">
                <a:latin typeface="Consolas" panose="020B0609020204030204" pitchFamily="49" charset="0"/>
              </a:rPr>
              <a:t>TreeNodeRec</a:t>
            </a:r>
            <a:endParaRPr lang="en-US" sz="2000" dirty="0">
              <a:latin typeface="Consolas" panose="020B0609020204030204" pitchFamily="49" charset="0"/>
            </a:endParaRPr>
          </a:p>
          <a:p>
            <a:pPr eaLnBrk="0" hangingPunct="0"/>
            <a:r>
              <a:rPr lang="en-US" sz="2000" dirty="0">
                <a:latin typeface="Consolas" panose="020B0609020204030204" pitchFamily="49" charset="0"/>
              </a:rPr>
              <a:t>{</a:t>
            </a:r>
          </a:p>
          <a:p>
            <a:pPr eaLnBrk="0" hangingPunct="0"/>
            <a:r>
              <a:rPr lang="en-US" sz="2000" dirty="0">
                <a:latin typeface="Consolas"/>
              </a:rPr>
              <a:t>   </a:t>
            </a:r>
            <a:r>
              <a:rPr lang="en-US" sz="2000">
                <a:solidFill>
                  <a:srgbClr val="FF0000"/>
                </a:solidFill>
                <a:latin typeface="Consolas"/>
              </a:rPr>
              <a:t>char* key</a:t>
            </a:r>
            <a:r>
              <a:rPr lang="en-US" sz="2000">
                <a:latin typeface="Consolas"/>
              </a:rPr>
              <a:t>;</a:t>
            </a:r>
          </a:p>
          <a:p>
            <a:pPr eaLnBrk="0" hangingPunct="0"/>
            <a:r>
              <a:rPr lang="en-US" sz="2000" dirty="0">
                <a:latin typeface="Consolas" panose="020B0609020204030204" pitchFamily="49" charset="0"/>
              </a:rPr>
              <a:t>   struct </a:t>
            </a:r>
            <a:r>
              <a:rPr lang="en-US" sz="2000" dirty="0" err="1">
                <a:latin typeface="Consolas" panose="020B0609020204030204" pitchFamily="49" charset="0"/>
              </a:rPr>
              <a:t>TreeNodeRec</a:t>
            </a:r>
            <a:r>
              <a:rPr lang="en-US" sz="2000" dirty="0">
                <a:latin typeface="Consolas" panose="020B0609020204030204" pitchFamily="49" charset="0"/>
              </a:rPr>
              <a:t>*  </a:t>
            </a:r>
            <a:r>
              <a:rPr lang="en-US" sz="2000" dirty="0" err="1">
                <a:latin typeface="Consolas" panose="020B0609020204030204" pitchFamily="49" charset="0"/>
              </a:rPr>
              <a:t>leftPtr</a:t>
            </a:r>
            <a:r>
              <a:rPr lang="en-US" sz="2000" dirty="0">
                <a:latin typeface="Consolas" panose="020B0609020204030204" pitchFamily="49" charset="0"/>
              </a:rPr>
              <a:t>;</a:t>
            </a:r>
          </a:p>
          <a:p>
            <a:pPr eaLnBrk="0" hangingPunct="0"/>
            <a:r>
              <a:rPr lang="en-US" sz="2000" dirty="0">
                <a:latin typeface="Consolas" panose="020B0609020204030204" pitchFamily="49" charset="0"/>
              </a:rPr>
              <a:t>   struct </a:t>
            </a:r>
            <a:r>
              <a:rPr lang="en-US" sz="2000" dirty="0" err="1">
                <a:latin typeface="Consolas" panose="020B0609020204030204" pitchFamily="49" charset="0"/>
              </a:rPr>
              <a:t>TreeNodeRec</a:t>
            </a:r>
            <a:r>
              <a:rPr lang="en-US" sz="2000" dirty="0">
                <a:latin typeface="Consolas" panose="020B0609020204030204" pitchFamily="49" charset="0"/>
              </a:rPr>
              <a:t>*  </a:t>
            </a:r>
            <a:r>
              <a:rPr lang="en-US" sz="2000" dirty="0" err="1">
                <a:latin typeface="Consolas" panose="020B0609020204030204" pitchFamily="49" charset="0"/>
              </a:rPr>
              <a:t>rightPtr</a:t>
            </a:r>
            <a:r>
              <a:rPr lang="en-US" sz="2000" dirty="0">
                <a:latin typeface="Consolas" panose="020B0609020204030204" pitchFamily="49" charset="0"/>
              </a:rPr>
              <a:t>;</a:t>
            </a:r>
          </a:p>
          <a:p>
            <a:pPr eaLnBrk="0" hangingPunct="0"/>
            <a:r>
              <a:rPr lang="en-US" sz="2000" dirty="0">
                <a:latin typeface="Consolas" panose="020B0609020204030204" pitchFamily="49" charset="0"/>
              </a:rPr>
              <a:t>};</a:t>
            </a:r>
          </a:p>
          <a:p>
            <a:pPr eaLnBrk="0" hangingPunct="0"/>
            <a:endParaRPr lang="en-US" sz="2000" dirty="0">
              <a:latin typeface="Consolas" panose="020B0609020204030204" pitchFamily="49" charset="0"/>
            </a:endParaRPr>
          </a:p>
          <a:p>
            <a:pPr eaLnBrk="0" hangingPunct="0"/>
            <a:r>
              <a:rPr lang="en-US" sz="2000" dirty="0">
                <a:latin typeface="Consolas" panose="020B0609020204030204" pitchFamily="49" charset="0"/>
              </a:rPr>
              <a:t>typedef struct </a:t>
            </a:r>
            <a:r>
              <a:rPr lang="en-US" sz="2000" dirty="0" err="1">
                <a:latin typeface="Consolas" panose="020B0609020204030204" pitchFamily="49" charset="0"/>
              </a:rPr>
              <a:t>TreeNodeRec</a:t>
            </a:r>
            <a:r>
              <a:rPr lang="en-US" sz="2000" dirty="0">
                <a:latin typeface="Consolas" panose="020B0609020204030204" pitchFamily="49" charset="0"/>
              </a:rPr>
              <a:t> TreeNode;</a:t>
            </a:r>
          </a:p>
        </p:txBody>
      </p:sp>
      <p:cxnSp>
        <p:nvCxnSpPr>
          <p:cNvPr id="12" name="Straight Arrow Connector 11">
            <a:extLst>
              <a:ext uri="{FF2B5EF4-FFF2-40B4-BE49-F238E27FC236}">
                <a16:creationId xmlns:a16="http://schemas.microsoft.com/office/drawing/2014/main" id="{7F81EDBF-75DD-4BE4-BB17-D69B2BECCE1A}"/>
              </a:ext>
            </a:extLst>
          </p:cNvPr>
          <p:cNvCxnSpPr>
            <a:cxnSpLocks/>
          </p:cNvCxnSpPr>
          <p:nvPr/>
        </p:nvCxnSpPr>
        <p:spPr>
          <a:xfrm flipH="1">
            <a:off x="4622800" y="2622846"/>
            <a:ext cx="4202177" cy="0"/>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BD48AC86-DEE6-FBB4-E836-39CBECAA792F}"/>
              </a:ext>
            </a:extLst>
          </p:cNvPr>
          <p:cNvSpPr txBox="1">
            <a:spLocks/>
          </p:cNvSpPr>
          <p:nvPr/>
        </p:nvSpPr>
        <p:spPr>
          <a:xfrm>
            <a:off x="365760" y="920519"/>
            <a:ext cx="10515600" cy="457200"/>
          </a:xfrm>
          <a:prstGeom prst="rect">
            <a:avLst/>
          </a:prstGeom>
        </p:spPr>
        <p:txBody>
          <a:bodyPr vert="horz" lIns="91440" tIns="45720" rIns="91440" bIns="45720" rtlCol="0">
            <a:noAutofit/>
          </a:bodyPr>
          <a:lstStyle>
            <a:lvl1pPr marL="0" indent="0" algn="l" defTabSz="914354" rtl="0" eaLnBrk="1" latinLnBrk="0" hangingPunct="1">
              <a:lnSpc>
                <a:spcPct val="90000"/>
              </a:lnSpc>
              <a:spcBef>
                <a:spcPts val="300"/>
              </a:spcBef>
              <a:spcAft>
                <a:spcPts val="300"/>
              </a:spcAft>
              <a:buSzPct val="100000"/>
              <a:buFont typeface="Wingdings" panose="05000000000000000000" pitchFamily="2" charset="2"/>
              <a:buNone/>
              <a:defRPr lang="en-US" sz="2800" b="1" kern="1200">
                <a:solidFill>
                  <a:schemeClr val="tx1"/>
                </a:solidFill>
                <a:latin typeface="+mn-lt"/>
                <a:ea typeface="+mn-ea"/>
                <a:cs typeface="+mn-cs"/>
              </a:defRPr>
            </a:lvl1pPr>
            <a:lvl2pPr marL="457177" indent="0" algn="l" defTabSz="914354" rtl="0" eaLnBrk="1" latinLnBrk="0" hangingPunct="1">
              <a:lnSpc>
                <a:spcPct val="90000"/>
              </a:lnSpc>
              <a:spcBef>
                <a:spcPts val="300"/>
              </a:spcBef>
              <a:spcAft>
                <a:spcPts val="300"/>
              </a:spcAft>
              <a:buSzPct val="125000"/>
              <a:buFont typeface="Arial" panose="020B0604020202020204" pitchFamily="34" charset="0"/>
              <a:buNone/>
              <a:defRPr lang="en-US" sz="2400" kern="120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cs typeface="Arial" panose="020B0604020202020204" pitchFamily="34" charset="0"/>
              </a:rPr>
              <a:t>Ví</a:t>
            </a:r>
            <a:r>
              <a:rPr lang="en-US" dirty="0">
                <a:cs typeface="Arial" panose="020B0604020202020204" pitchFamily="34" charset="0"/>
              </a:rPr>
              <a:t> </a:t>
            </a:r>
            <a:r>
              <a:rPr lang="en-US" dirty="0" err="1">
                <a:cs typeface="Arial" panose="020B0604020202020204" pitchFamily="34" charset="0"/>
              </a:rPr>
              <a:t>dụ</a:t>
            </a:r>
            <a:r>
              <a:rPr lang="en-US" dirty="0">
                <a:cs typeface="Arial" panose="020B0604020202020204" pitchFamily="34" charset="0"/>
              </a:rPr>
              <a:t> 2: </a:t>
            </a:r>
            <a:r>
              <a:rPr lang="en-US" dirty="0" err="1">
                <a:cs typeface="Arial" panose="020B0604020202020204" pitchFamily="34" charset="0"/>
              </a:rPr>
              <a:t>Chú</a:t>
            </a:r>
            <a:r>
              <a:rPr lang="en-US" dirty="0">
                <a:cs typeface="Arial" panose="020B0604020202020204" pitchFamily="34" charset="0"/>
              </a:rPr>
              <a:t> ý</a:t>
            </a:r>
          </a:p>
        </p:txBody>
      </p:sp>
    </p:spTree>
    <p:custDataLst>
      <p:tags r:id="rId1"/>
    </p:custDataLst>
    <p:extLst>
      <p:ext uri="{BB962C8B-B14F-4D97-AF65-F5344CB8AC3E}">
        <p14:creationId xmlns:p14="http://schemas.microsoft.com/office/powerpoint/2010/main" val="590670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40218E-48FD-4F9D-A520-6BCE9CAE42A4}"/>
              </a:ext>
            </a:extLst>
          </p:cNvPr>
          <p:cNvSpPr/>
          <p:nvPr/>
        </p:nvSpPr>
        <p:spPr>
          <a:xfrm>
            <a:off x="4425" y="2844881"/>
            <a:ext cx="12187575" cy="3775727"/>
          </a:xfrm>
          <a:prstGeom prst="rect">
            <a:avLst/>
          </a:prstGeom>
          <a:solidFill>
            <a:schemeClr val="tx1">
              <a:lumMod val="10000"/>
              <a:lumOff val="90000"/>
            </a:schemeClr>
          </a:solidFill>
          <a:ln w="25400">
            <a:noFill/>
            <a:tailEnd type="arrow" w="lg" len="lg"/>
          </a:ln>
          <a:effectLst>
            <a:outerShdw blurRad="50800" dist="38100" dir="2700000" algn="tl" rotWithShape="0">
              <a:prstClr val="black">
                <a:alpha val="40000"/>
              </a:prstClr>
            </a:outerShdw>
            <a:softEdge rad="1270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dirty="0">
              <a:latin typeface="Lato" panose="020F0502020204030203" pitchFamily="34" charset="0"/>
              <a:ea typeface="Lato" panose="020F0502020204030203" pitchFamily="34" charset="0"/>
              <a:cs typeface="Lato" panose="020F0502020204030203" pitchFamily="34" charset="0"/>
            </a:endParaRPr>
          </a:p>
        </p:txBody>
      </p:sp>
      <p:sp>
        <p:nvSpPr>
          <p:cNvPr id="3" name="Title 2">
            <a:extLst>
              <a:ext uri="{FF2B5EF4-FFF2-40B4-BE49-F238E27FC236}">
                <a16:creationId xmlns:a16="http://schemas.microsoft.com/office/drawing/2014/main" id="{5DED71A7-1CB4-BBE1-5B11-5135A051ECC8}"/>
              </a:ext>
            </a:extLst>
          </p:cNvPr>
          <p:cNvSpPr>
            <a:spLocks noGrp="1"/>
          </p:cNvSpPr>
          <p:nvPr>
            <p:ph type="title"/>
          </p:nvPr>
        </p:nvSpPr>
        <p:spPr/>
        <p:txBody>
          <a:bodyPr>
            <a:normAutofit fontScale="90000"/>
          </a:bodyPr>
          <a:lstStyle/>
          <a:p>
            <a:r>
              <a:rPr lang="vi-VN" sz="3600" b="1"/>
              <a:t>NỘI DUNG TIẾP THEO</a:t>
            </a:r>
            <a:endParaRPr lang="vi-VN" sz="3600"/>
          </a:p>
        </p:txBody>
      </p:sp>
      <p:sp>
        <p:nvSpPr>
          <p:cNvPr id="8" name="Text Placeholder 7">
            <a:extLst>
              <a:ext uri="{FF2B5EF4-FFF2-40B4-BE49-F238E27FC236}">
                <a16:creationId xmlns:a16="http://schemas.microsoft.com/office/drawing/2014/main" id="{E256DEDD-BF97-F575-E49D-9756F0A98FA2}"/>
              </a:ext>
            </a:extLst>
          </p:cNvPr>
          <p:cNvSpPr>
            <a:spLocks noGrp="1"/>
          </p:cNvSpPr>
          <p:nvPr>
            <p:ph type="body" sz="quarter" idx="13"/>
          </p:nvPr>
        </p:nvSpPr>
        <p:spPr/>
        <p:txBody>
          <a:bodyPr/>
          <a:lstStyle/>
          <a:p>
            <a:endParaRPr lang="en-US"/>
          </a:p>
        </p:txBody>
      </p:sp>
      <p:sp>
        <p:nvSpPr>
          <p:cNvPr id="4" name="Slide Number Placeholder 3">
            <a:extLst>
              <a:ext uri="{FF2B5EF4-FFF2-40B4-BE49-F238E27FC236}">
                <a16:creationId xmlns:a16="http://schemas.microsoft.com/office/drawing/2014/main" id="{93FA75D4-3801-3083-7E80-A0BE97505BCE}"/>
              </a:ext>
            </a:extLst>
          </p:cNvPr>
          <p:cNvSpPr>
            <a:spLocks noGrp="1"/>
          </p:cNvSpPr>
          <p:nvPr>
            <p:ph type="sldNum" sz="quarter" idx="12"/>
          </p:nvPr>
        </p:nvSpPr>
        <p:spPr/>
        <p:txBody>
          <a:bodyPr/>
          <a:lstStyle/>
          <a:p>
            <a:pPr algn="ctr"/>
            <a:fld id="{28EBF41B-E76F-4E29-9B4C-26023309D029}" type="slidenum">
              <a:rPr lang="vi-VN" smtClean="0"/>
              <a:pPr algn="ctr"/>
              <a:t>36</a:t>
            </a:fld>
            <a:endParaRPr lang="vi-VN"/>
          </a:p>
        </p:txBody>
      </p:sp>
      <p:sp>
        <p:nvSpPr>
          <p:cNvPr id="2" name="Content Placeholder 6">
            <a:extLst>
              <a:ext uri="{FF2B5EF4-FFF2-40B4-BE49-F238E27FC236}">
                <a16:creationId xmlns:a16="http://schemas.microsoft.com/office/drawing/2014/main" id="{1AD985EC-8830-54CF-4799-1E90EF19E347}"/>
              </a:ext>
            </a:extLst>
          </p:cNvPr>
          <p:cNvSpPr txBox="1">
            <a:spLocks/>
          </p:cNvSpPr>
          <p:nvPr/>
        </p:nvSpPr>
        <p:spPr>
          <a:xfrm>
            <a:off x="412020" y="2129205"/>
            <a:ext cx="10515600" cy="1492063"/>
          </a:xfrm>
          <a:prstGeom prst="rect">
            <a:avLst/>
          </a:prstGeom>
        </p:spPr>
        <p:txBody>
          <a:bodyPr vert="horz" lIns="91440" tIns="45720" rIns="91440" bIns="45720" rtlCol="0">
            <a:noAutofit/>
          </a:bodyPr>
          <a:lstStyle>
            <a:lvl1pPr marL="0" indent="0" algn="l" defTabSz="914354" rtl="0" eaLnBrk="1" latinLnBrk="0" hangingPunct="1">
              <a:lnSpc>
                <a:spcPct val="100000"/>
              </a:lnSpc>
              <a:spcBef>
                <a:spcPts val="1200"/>
              </a:spcBef>
              <a:buFontTx/>
              <a:buNone/>
              <a:defRPr lang="en-US" sz="2800" kern="1200">
                <a:solidFill>
                  <a:schemeClr val="tx1"/>
                </a:solidFill>
                <a:latin typeface="+mn-lt"/>
                <a:ea typeface="+mn-ea"/>
                <a:cs typeface="+mn-cs"/>
              </a:defRPr>
            </a:lvl1pPr>
            <a:lvl2pPr marL="457200" indent="0" algn="l" defTabSz="914354" rtl="0" eaLnBrk="1" latinLnBrk="0" hangingPunct="1">
              <a:lnSpc>
                <a:spcPct val="100000"/>
              </a:lnSpc>
              <a:spcBef>
                <a:spcPts val="600"/>
              </a:spcBef>
              <a:buFontTx/>
              <a:buNone/>
              <a:defRPr lang="en-US" sz="2400" kern="1200">
                <a:solidFill>
                  <a:schemeClr val="tx1"/>
                </a:solidFill>
                <a:latin typeface="+mn-lt"/>
                <a:ea typeface="+mn-ea"/>
                <a:cs typeface="+mn-cs"/>
              </a:defRPr>
            </a:lvl2pPr>
            <a:lvl3pPr marL="6858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3pPr>
            <a:lvl4pPr marL="9144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4pPr>
            <a:lvl5pPr marL="11430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9FA4AE"/>
                </a:solidFill>
                <a:latin typeface="Lato" panose="020F0502020204030203" pitchFamily="34" charset="0"/>
                <a:ea typeface="Lato" panose="020F0502020204030203" pitchFamily="34" charset="0"/>
                <a:cs typeface="Lato" panose="020F0502020204030203" pitchFamily="34" charset="0"/>
              </a:rPr>
              <a:t>2. </a:t>
            </a:r>
            <a:r>
              <a:rPr lang="en-US" dirty="0" err="1">
                <a:solidFill>
                  <a:srgbClr val="9FA4AE"/>
                </a:solidFill>
                <a:latin typeface="Lato" panose="020F0502020204030203" pitchFamily="34" charset="0"/>
                <a:ea typeface="Lato" panose="020F0502020204030203" pitchFamily="34" charset="0"/>
                <a:cs typeface="Lato" panose="020F0502020204030203" pitchFamily="34" charset="0"/>
              </a:rPr>
              <a:t>Biểu</a:t>
            </a:r>
            <a:r>
              <a:rPr lang="en-US" dirty="0">
                <a:solidFill>
                  <a:srgbClr val="9FA4AE"/>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9FA4AE"/>
                </a:solidFill>
                <a:latin typeface="Lato" panose="020F0502020204030203" pitchFamily="34" charset="0"/>
                <a:ea typeface="Lato" panose="020F0502020204030203" pitchFamily="34" charset="0"/>
                <a:cs typeface="Lato" panose="020F0502020204030203" pitchFamily="34" charset="0"/>
              </a:rPr>
              <a:t>diễn</a:t>
            </a:r>
            <a:r>
              <a:rPr lang="en-US" dirty="0">
                <a:solidFill>
                  <a:srgbClr val="9FA4AE"/>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9FA4AE"/>
                </a:solidFill>
                <a:latin typeface="Lato" panose="020F0502020204030203" pitchFamily="34" charset="0"/>
                <a:ea typeface="Lato" panose="020F0502020204030203" pitchFamily="34" charset="0"/>
                <a:cs typeface="Lato" panose="020F0502020204030203" pitchFamily="34" charset="0"/>
              </a:rPr>
              <a:t>cây</a:t>
            </a:r>
            <a:r>
              <a:rPr lang="en-US" dirty="0">
                <a:solidFill>
                  <a:srgbClr val="9FA4AE"/>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9FA4AE"/>
                </a:solidFill>
                <a:latin typeface="Lato" panose="020F0502020204030203" pitchFamily="34" charset="0"/>
                <a:ea typeface="Lato" panose="020F0502020204030203" pitchFamily="34" charset="0"/>
                <a:cs typeface="Lato" panose="020F0502020204030203" pitchFamily="34" charset="0"/>
              </a:rPr>
              <a:t>nhị</a:t>
            </a:r>
            <a:r>
              <a:rPr lang="en-US" dirty="0">
                <a:solidFill>
                  <a:srgbClr val="9FA4AE"/>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9FA4AE"/>
                </a:solidFill>
                <a:latin typeface="Lato" panose="020F0502020204030203" pitchFamily="34" charset="0"/>
                <a:ea typeface="Lato" panose="020F0502020204030203" pitchFamily="34" charset="0"/>
                <a:cs typeface="Lato" panose="020F0502020204030203" pitchFamily="34" charset="0"/>
              </a:rPr>
              <a:t>phân</a:t>
            </a:r>
            <a:r>
              <a:rPr lang="en-US" dirty="0">
                <a:solidFill>
                  <a:srgbClr val="9FA4AE"/>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9FA4AE"/>
                </a:solidFill>
                <a:latin typeface="Lato" panose="020F0502020204030203" pitchFamily="34" charset="0"/>
                <a:ea typeface="Lato" panose="020F0502020204030203" pitchFamily="34" charset="0"/>
                <a:cs typeface="Lato" panose="020F0502020204030203" pitchFamily="34" charset="0"/>
              </a:rPr>
              <a:t>tìm</a:t>
            </a:r>
            <a:r>
              <a:rPr lang="en-US" dirty="0">
                <a:solidFill>
                  <a:srgbClr val="9FA4AE"/>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9FA4AE"/>
                </a:solidFill>
                <a:latin typeface="Lato" panose="020F0502020204030203" pitchFamily="34" charset="0"/>
                <a:ea typeface="Lato" panose="020F0502020204030203" pitchFamily="34" charset="0"/>
                <a:cs typeface="Lato" panose="020F0502020204030203" pitchFamily="34" charset="0"/>
              </a:rPr>
              <a:t>kiếm</a:t>
            </a:r>
            <a:endParaRPr lang="en-US" dirty="0">
              <a:solidFill>
                <a:srgbClr val="9FA4AE"/>
              </a:solidFill>
              <a:latin typeface="Lato" panose="020F0502020204030203" pitchFamily="34" charset="0"/>
              <a:ea typeface="Lato" panose="020F0502020204030203" pitchFamily="34" charset="0"/>
              <a:cs typeface="Lato" panose="020F0502020204030203" pitchFamily="34" charset="0"/>
            </a:endParaRPr>
          </a:p>
        </p:txBody>
      </p:sp>
      <p:sp>
        <p:nvSpPr>
          <p:cNvPr id="5" name="Content Placeholder 6">
            <a:extLst>
              <a:ext uri="{FF2B5EF4-FFF2-40B4-BE49-F238E27FC236}">
                <a16:creationId xmlns:a16="http://schemas.microsoft.com/office/drawing/2014/main" id="{FAFD92F9-41DD-8DCF-ADBA-7E84BE863984}"/>
              </a:ext>
            </a:extLst>
          </p:cNvPr>
          <p:cNvSpPr txBox="1">
            <a:spLocks/>
          </p:cNvSpPr>
          <p:nvPr/>
        </p:nvSpPr>
        <p:spPr>
          <a:xfrm>
            <a:off x="412020" y="1226876"/>
            <a:ext cx="10515600" cy="633502"/>
          </a:xfrm>
          <a:prstGeom prst="rect">
            <a:avLst/>
          </a:prstGeom>
        </p:spPr>
        <p:txBody>
          <a:bodyPr vert="horz" lIns="91440" tIns="45720" rIns="91440" bIns="45720" rtlCol="0">
            <a:noAutofit/>
          </a:bodyPr>
          <a:lstStyle>
            <a:lvl1pPr marL="0" indent="0" algn="l" defTabSz="914354" rtl="0" eaLnBrk="1" latinLnBrk="0" hangingPunct="1">
              <a:lnSpc>
                <a:spcPct val="100000"/>
              </a:lnSpc>
              <a:spcBef>
                <a:spcPts val="1200"/>
              </a:spcBef>
              <a:buFontTx/>
              <a:buNone/>
              <a:defRPr lang="en-US" sz="2800" kern="1200">
                <a:solidFill>
                  <a:schemeClr val="tx1"/>
                </a:solidFill>
                <a:latin typeface="+mn-lt"/>
                <a:ea typeface="+mn-ea"/>
                <a:cs typeface="+mn-cs"/>
              </a:defRPr>
            </a:lvl1pPr>
            <a:lvl2pPr marL="457200" indent="0" algn="l" defTabSz="914354" rtl="0" eaLnBrk="1" latinLnBrk="0" hangingPunct="1">
              <a:lnSpc>
                <a:spcPct val="100000"/>
              </a:lnSpc>
              <a:spcBef>
                <a:spcPts val="600"/>
              </a:spcBef>
              <a:buFontTx/>
              <a:buNone/>
              <a:defRPr lang="en-US" sz="2400" kern="1200">
                <a:solidFill>
                  <a:schemeClr val="tx1"/>
                </a:solidFill>
                <a:latin typeface="+mn-lt"/>
                <a:ea typeface="+mn-ea"/>
                <a:cs typeface="+mn-cs"/>
              </a:defRPr>
            </a:lvl2pPr>
            <a:lvl3pPr marL="6858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3pPr>
            <a:lvl4pPr marL="9144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4pPr>
            <a:lvl5pPr marL="11430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CACACA"/>
                </a:solidFill>
                <a:latin typeface="Lato" panose="020F0502020204030203" pitchFamily="34" charset="0"/>
                <a:ea typeface="Lato" panose="020F0502020204030203" pitchFamily="34" charset="0"/>
                <a:cs typeface="Lato" panose="020F0502020204030203" pitchFamily="34" charset="0"/>
              </a:rPr>
              <a:t>1. </a:t>
            </a:r>
            <a:r>
              <a:rPr lang="en-US" dirty="0" err="1">
                <a:solidFill>
                  <a:srgbClr val="CACACA"/>
                </a:solidFill>
                <a:latin typeface="Lato" panose="020F0502020204030203" pitchFamily="34" charset="0"/>
                <a:ea typeface="Lato" panose="020F0502020204030203" pitchFamily="34" charset="0"/>
                <a:cs typeface="Lato" panose="020F0502020204030203" pitchFamily="34" charset="0"/>
              </a:rPr>
              <a:t>Định</a:t>
            </a:r>
            <a:r>
              <a:rPr lang="en-US" dirty="0">
                <a:solidFill>
                  <a:srgbClr val="CACACA"/>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CACACA"/>
                </a:solidFill>
                <a:latin typeface="Lato" panose="020F0502020204030203" pitchFamily="34" charset="0"/>
                <a:ea typeface="Lato" panose="020F0502020204030203" pitchFamily="34" charset="0"/>
                <a:cs typeface="Lato" panose="020F0502020204030203" pitchFamily="34" charset="0"/>
              </a:rPr>
              <a:t>nghĩa</a:t>
            </a:r>
            <a:endParaRPr lang="en-US" dirty="0">
              <a:solidFill>
                <a:srgbClr val="CACACA"/>
              </a:solidFill>
              <a:latin typeface="Lato" panose="020F0502020204030203" pitchFamily="34" charset="0"/>
              <a:ea typeface="Lato" panose="020F0502020204030203" pitchFamily="34" charset="0"/>
              <a:cs typeface="Lato" panose="020F0502020204030203" pitchFamily="34" charset="0"/>
            </a:endParaRPr>
          </a:p>
          <a:p>
            <a:endParaRPr lang="en-US" dirty="0">
              <a:solidFill>
                <a:srgbClr val="CACACA"/>
              </a:solidFill>
              <a:latin typeface="Lato" panose="020F0502020204030203" pitchFamily="34" charset="0"/>
              <a:ea typeface="Lato" panose="020F0502020204030203" pitchFamily="34" charset="0"/>
              <a:cs typeface="Lato" panose="020F0502020204030203" pitchFamily="34" charset="0"/>
            </a:endParaRPr>
          </a:p>
        </p:txBody>
      </p:sp>
      <p:sp>
        <p:nvSpPr>
          <p:cNvPr id="7" name="Content Placeholder 6">
            <a:extLst>
              <a:ext uri="{FF2B5EF4-FFF2-40B4-BE49-F238E27FC236}">
                <a16:creationId xmlns:a16="http://schemas.microsoft.com/office/drawing/2014/main" id="{44463AE7-3875-60E4-2D60-47670FD252D3}"/>
              </a:ext>
            </a:extLst>
          </p:cNvPr>
          <p:cNvSpPr txBox="1">
            <a:spLocks/>
          </p:cNvSpPr>
          <p:nvPr/>
        </p:nvSpPr>
        <p:spPr>
          <a:xfrm>
            <a:off x="412020" y="2975872"/>
            <a:ext cx="10515600" cy="1492063"/>
          </a:xfrm>
          <a:prstGeom prst="rect">
            <a:avLst/>
          </a:prstGeom>
        </p:spPr>
        <p:txBody>
          <a:bodyPr vert="horz" lIns="91440" tIns="45720" rIns="91440" bIns="45720" rtlCol="0">
            <a:noAutofit/>
          </a:bodyPr>
          <a:lstStyle>
            <a:lvl1pPr marL="0" indent="0" algn="l" defTabSz="914354" rtl="0" eaLnBrk="1" latinLnBrk="0" hangingPunct="1">
              <a:lnSpc>
                <a:spcPct val="100000"/>
              </a:lnSpc>
              <a:spcBef>
                <a:spcPts val="1200"/>
              </a:spcBef>
              <a:buFontTx/>
              <a:buNone/>
              <a:defRPr lang="en-US" sz="2800" kern="1200">
                <a:solidFill>
                  <a:schemeClr val="tx1"/>
                </a:solidFill>
                <a:latin typeface="+mn-lt"/>
                <a:ea typeface="+mn-ea"/>
                <a:cs typeface="+mn-cs"/>
              </a:defRPr>
            </a:lvl1pPr>
            <a:lvl2pPr marL="457200" indent="0" algn="l" defTabSz="914354" rtl="0" eaLnBrk="1" latinLnBrk="0" hangingPunct="1">
              <a:lnSpc>
                <a:spcPct val="100000"/>
              </a:lnSpc>
              <a:spcBef>
                <a:spcPts val="600"/>
              </a:spcBef>
              <a:buFontTx/>
              <a:buNone/>
              <a:defRPr lang="en-US" sz="2400" kern="1200">
                <a:solidFill>
                  <a:schemeClr val="tx1"/>
                </a:solidFill>
                <a:latin typeface="+mn-lt"/>
                <a:ea typeface="+mn-ea"/>
                <a:cs typeface="+mn-cs"/>
              </a:defRPr>
            </a:lvl2pPr>
            <a:lvl3pPr marL="6858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3pPr>
            <a:lvl4pPr marL="9144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4pPr>
            <a:lvl5pPr marL="11430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latin typeface="Lato" panose="020F0502020204030203" pitchFamily="34" charset="0"/>
                <a:ea typeface="Lato" panose="020F0502020204030203" pitchFamily="34" charset="0"/>
                <a:cs typeface="Lato" panose="020F0502020204030203" pitchFamily="34" charset="0"/>
              </a:rPr>
              <a:t>3. </a:t>
            </a:r>
            <a:r>
              <a:rPr lang="en-US" b="1" dirty="0" err="1">
                <a:latin typeface="Lato" panose="020F0502020204030203" pitchFamily="34" charset="0"/>
                <a:ea typeface="Lato" panose="020F0502020204030203" pitchFamily="34" charset="0"/>
                <a:cs typeface="Lato" panose="020F0502020204030203" pitchFamily="34" charset="0"/>
              </a:rPr>
              <a:t>Các</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phép</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toán</a:t>
            </a:r>
            <a:endParaRPr lang="en-US" b="1" dirty="0">
              <a:latin typeface="Lato" panose="020F0502020204030203" pitchFamily="34" charset="0"/>
              <a:ea typeface="Lato" panose="020F0502020204030203" pitchFamily="34" charset="0"/>
              <a:cs typeface="Lato" panose="020F0502020204030203" pitchFamily="34" charset="0"/>
            </a:endParaRPr>
          </a:p>
          <a:p>
            <a:pPr lvl="1"/>
            <a:r>
              <a:rPr lang="en-US" b="1" dirty="0">
                <a:latin typeface="Lato" panose="020F0502020204030203" pitchFamily="34" charset="0"/>
                <a:ea typeface="Lato" panose="020F0502020204030203" pitchFamily="34" charset="0"/>
                <a:cs typeface="Lato" panose="020F0502020204030203" pitchFamily="34" charset="0"/>
              </a:rPr>
              <a:t>3.1. </a:t>
            </a:r>
            <a:r>
              <a:rPr lang="en-US" b="1" dirty="0" err="1">
                <a:latin typeface="Lato" panose="020F0502020204030203" pitchFamily="34" charset="0"/>
                <a:ea typeface="Lato" panose="020F0502020204030203" pitchFamily="34" charset="0"/>
                <a:cs typeface="Lato" panose="020F0502020204030203" pitchFamily="34" charset="0"/>
              </a:rPr>
              <a:t>Tìm</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kiếm</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trên</a:t>
            </a:r>
            <a:r>
              <a:rPr lang="en-US" b="1" dirty="0">
                <a:latin typeface="Lato" panose="020F0502020204030203" pitchFamily="34" charset="0"/>
                <a:ea typeface="Lato" panose="020F0502020204030203" pitchFamily="34" charset="0"/>
                <a:cs typeface="Lato" panose="020F0502020204030203" pitchFamily="34" charset="0"/>
              </a:rPr>
              <a:t> BST</a:t>
            </a:r>
          </a:p>
          <a:p>
            <a:pPr lvl="1"/>
            <a:r>
              <a:rPr lang="en-US" b="1" dirty="0">
                <a:latin typeface="Lato" panose="020F0502020204030203" pitchFamily="34" charset="0"/>
                <a:ea typeface="Lato" panose="020F0502020204030203" pitchFamily="34" charset="0"/>
                <a:cs typeface="Lato" panose="020F0502020204030203" pitchFamily="34" charset="0"/>
              </a:rPr>
              <a:t>3.2. </a:t>
            </a:r>
            <a:r>
              <a:rPr lang="en-US" b="1" dirty="0" err="1">
                <a:latin typeface="Lato" panose="020F0502020204030203" pitchFamily="34" charset="0"/>
                <a:ea typeface="Lato" panose="020F0502020204030203" pitchFamily="34" charset="0"/>
                <a:cs typeface="Lato" panose="020F0502020204030203" pitchFamily="34" charset="0"/>
              </a:rPr>
              <a:t>Tìm</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phần</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tử</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nhỏ</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nhất</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lớn</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nhất</a:t>
            </a:r>
            <a:endParaRPr lang="en-US" b="1" dirty="0">
              <a:latin typeface="Lato" panose="020F0502020204030203" pitchFamily="34" charset="0"/>
              <a:ea typeface="Lato" panose="020F0502020204030203" pitchFamily="34" charset="0"/>
              <a:cs typeface="Lato" panose="020F0502020204030203" pitchFamily="34" charset="0"/>
            </a:endParaRPr>
          </a:p>
          <a:p>
            <a:pPr lvl="1"/>
            <a:r>
              <a:rPr lang="vi-VN" b="1" dirty="0">
                <a:latin typeface="Lato" panose="020F0502020204030203" pitchFamily="34" charset="0"/>
                <a:ea typeface="Lato" panose="020F0502020204030203" pitchFamily="34" charset="0"/>
                <a:cs typeface="Lato" panose="020F0502020204030203" pitchFamily="34" charset="0"/>
              </a:rPr>
              <a:t>3.3. Kế cận trước và Kế cận sau</a:t>
            </a:r>
          </a:p>
          <a:p>
            <a:pPr lvl="1"/>
            <a:r>
              <a:rPr lang="en-US" b="1" dirty="0">
                <a:latin typeface="Lato" panose="020F0502020204030203" pitchFamily="34" charset="0"/>
                <a:ea typeface="Lato" panose="020F0502020204030203" pitchFamily="34" charset="0"/>
                <a:cs typeface="Lato" panose="020F0502020204030203" pitchFamily="34" charset="0"/>
              </a:rPr>
              <a:t>3.4. </a:t>
            </a:r>
            <a:r>
              <a:rPr lang="en-US" b="1" dirty="0" err="1">
                <a:latin typeface="Lato" panose="020F0502020204030203" pitchFamily="34" charset="0"/>
                <a:ea typeface="Lato" panose="020F0502020204030203" pitchFamily="34" charset="0"/>
                <a:cs typeface="Lato" panose="020F0502020204030203" pitchFamily="34" charset="0"/>
              </a:rPr>
              <a:t>Bổ</a:t>
            </a:r>
            <a:r>
              <a:rPr lang="en-US" b="1" dirty="0">
                <a:latin typeface="Lato" panose="020F0502020204030203" pitchFamily="34" charset="0"/>
                <a:ea typeface="Lato" panose="020F0502020204030203" pitchFamily="34" charset="0"/>
                <a:cs typeface="Lato" panose="020F0502020204030203" pitchFamily="34" charset="0"/>
              </a:rPr>
              <a:t> sung 1 </a:t>
            </a:r>
            <a:r>
              <a:rPr lang="en-US" b="1" dirty="0" err="1">
                <a:latin typeface="Lato" panose="020F0502020204030203" pitchFamily="34" charset="0"/>
                <a:ea typeface="Lato" panose="020F0502020204030203" pitchFamily="34" charset="0"/>
                <a:cs typeface="Lato" panose="020F0502020204030203" pitchFamily="34" charset="0"/>
              </a:rPr>
              <a:t>nút</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vào</a:t>
            </a:r>
            <a:r>
              <a:rPr lang="en-US" b="1" dirty="0">
                <a:latin typeface="Lato" panose="020F0502020204030203" pitchFamily="34" charset="0"/>
                <a:ea typeface="Lato" panose="020F0502020204030203" pitchFamily="34" charset="0"/>
                <a:cs typeface="Lato" panose="020F0502020204030203" pitchFamily="34" charset="0"/>
              </a:rPr>
              <a:t> BST</a:t>
            </a:r>
          </a:p>
          <a:p>
            <a:pPr lvl="1"/>
            <a:r>
              <a:rPr lang="en-US" b="1" dirty="0">
                <a:latin typeface="Lato" panose="020F0502020204030203" pitchFamily="34" charset="0"/>
                <a:ea typeface="Lato" panose="020F0502020204030203" pitchFamily="34" charset="0"/>
                <a:cs typeface="Lato" panose="020F0502020204030203" pitchFamily="34" charset="0"/>
              </a:rPr>
              <a:t>3.5. </a:t>
            </a:r>
            <a:r>
              <a:rPr lang="en-US" b="1" dirty="0" err="1">
                <a:latin typeface="Lato" panose="020F0502020204030203" pitchFamily="34" charset="0"/>
                <a:ea typeface="Lato" panose="020F0502020204030203" pitchFamily="34" charset="0"/>
                <a:cs typeface="Lato" panose="020F0502020204030203" pitchFamily="34" charset="0"/>
              </a:rPr>
              <a:t>Loại</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bỏ</a:t>
            </a:r>
            <a:r>
              <a:rPr lang="en-US" b="1" dirty="0">
                <a:latin typeface="Lato" panose="020F0502020204030203" pitchFamily="34" charset="0"/>
                <a:ea typeface="Lato" panose="020F0502020204030203" pitchFamily="34" charset="0"/>
                <a:cs typeface="Lato" panose="020F0502020204030203" pitchFamily="34" charset="0"/>
              </a:rPr>
              <a:t> 1 </a:t>
            </a:r>
            <a:r>
              <a:rPr lang="en-US" b="1" dirty="0" err="1">
                <a:latin typeface="Lato" panose="020F0502020204030203" pitchFamily="34" charset="0"/>
                <a:ea typeface="Lato" panose="020F0502020204030203" pitchFamily="34" charset="0"/>
                <a:cs typeface="Lato" panose="020F0502020204030203" pitchFamily="34" charset="0"/>
              </a:rPr>
              <a:t>nút</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trên</a:t>
            </a:r>
            <a:r>
              <a:rPr lang="en-US" b="1" dirty="0">
                <a:latin typeface="Lato" panose="020F0502020204030203" pitchFamily="34" charset="0"/>
                <a:ea typeface="Lato" panose="020F0502020204030203" pitchFamily="34" charset="0"/>
                <a:cs typeface="Lato" panose="020F0502020204030203" pitchFamily="34" charset="0"/>
              </a:rPr>
              <a:t> BST</a:t>
            </a:r>
          </a:p>
          <a:p>
            <a:pPr lvl="1"/>
            <a:r>
              <a:rPr lang="en-US" b="1" dirty="0">
                <a:latin typeface="Lato" panose="020F0502020204030203" pitchFamily="34" charset="0"/>
                <a:ea typeface="Lato" panose="020F0502020204030203" pitchFamily="34" charset="0"/>
                <a:cs typeface="Lato" panose="020F0502020204030203" pitchFamily="34" charset="0"/>
              </a:rPr>
              <a:t>3.6. </a:t>
            </a:r>
            <a:r>
              <a:rPr lang="en-US" b="1" dirty="0" err="1">
                <a:latin typeface="Lato" panose="020F0502020204030203" pitchFamily="34" charset="0"/>
                <a:ea typeface="Lato" panose="020F0502020204030203" pitchFamily="34" charset="0"/>
                <a:cs typeface="Lato" panose="020F0502020204030203" pitchFamily="34" charset="0"/>
              </a:rPr>
              <a:t>Duyệt</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theo</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thứ</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tự</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giữa</a:t>
            </a:r>
            <a:endParaRPr lang="en-US" b="1" dirty="0">
              <a:latin typeface="Lato" panose="020F0502020204030203" pitchFamily="34" charset="0"/>
              <a:ea typeface="Lato" panose="020F0502020204030203" pitchFamily="34" charset="0"/>
              <a:cs typeface="Lato" panose="020F0502020204030203" pitchFamily="34" charset="0"/>
            </a:endParaRPr>
          </a:p>
          <a:p>
            <a:pPr lvl="1"/>
            <a:r>
              <a:rPr lang="en-US" b="1" dirty="0">
                <a:latin typeface="Lato" panose="020F0502020204030203" pitchFamily="34" charset="0"/>
                <a:ea typeface="Lato" panose="020F0502020204030203" pitchFamily="34" charset="0"/>
                <a:cs typeface="Lato" panose="020F0502020204030203" pitchFamily="34" charset="0"/>
              </a:rPr>
              <a:t>3.7. </a:t>
            </a:r>
            <a:r>
              <a:rPr lang="en-US" b="1" dirty="0" err="1">
                <a:latin typeface="Lato" panose="020F0502020204030203" pitchFamily="34" charset="0"/>
                <a:ea typeface="Lato" panose="020F0502020204030203" pitchFamily="34" charset="0"/>
                <a:cs typeface="Lato" panose="020F0502020204030203" pitchFamily="34" charset="0"/>
              </a:rPr>
              <a:t>Độ</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phức</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tạp</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trung</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bình</a:t>
            </a:r>
            <a:r>
              <a:rPr lang="en-US" b="1" dirty="0">
                <a:latin typeface="Lato" panose="020F0502020204030203" pitchFamily="34" charset="0"/>
                <a:ea typeface="Lato" panose="020F0502020204030203" pitchFamily="34" charset="0"/>
                <a:cs typeface="Lato" panose="020F0502020204030203" pitchFamily="34" charset="0"/>
              </a:rPr>
              <a:t> của </a:t>
            </a:r>
            <a:r>
              <a:rPr lang="en-US" b="1" dirty="0" err="1">
                <a:latin typeface="Lato" panose="020F0502020204030203" pitchFamily="34" charset="0"/>
                <a:ea typeface="Lato" panose="020F0502020204030203" pitchFamily="34" charset="0"/>
                <a:cs typeface="Lato" panose="020F0502020204030203" pitchFamily="34" charset="0"/>
              </a:rPr>
              <a:t>thao</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tác</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với</a:t>
            </a:r>
            <a:r>
              <a:rPr lang="en-US" b="1" dirty="0">
                <a:latin typeface="Lato" panose="020F0502020204030203" pitchFamily="34" charset="0"/>
                <a:ea typeface="Lato" panose="020F0502020204030203" pitchFamily="34" charset="0"/>
                <a:cs typeface="Lato" panose="020F0502020204030203" pitchFamily="34" charset="0"/>
              </a:rPr>
              <a:t> BST</a:t>
            </a:r>
          </a:p>
          <a:p>
            <a:pPr lvl="1"/>
            <a:endParaRPr lang="en-US" b="1" dirty="0">
              <a:latin typeface="Lato" panose="020F0502020204030203" pitchFamily="34" charset="0"/>
              <a:ea typeface="Lato" panose="020F0502020204030203" pitchFamily="34" charset="0"/>
              <a:cs typeface="Lato" panose="020F0502020204030203" pitchFamily="34" charset="0"/>
            </a:endParaRPr>
          </a:p>
          <a:p>
            <a:pPr lvl="1"/>
            <a:endParaRPr lang="en-US" b="1"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667503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en-US" sz="3600" dirty="0">
                <a:cs typeface="Arial" panose="020B0604020202020204" pitchFamily="34" charset="0"/>
              </a:rPr>
              <a:t>3</a:t>
            </a:r>
            <a:r>
              <a:rPr lang="vi-VN" sz="3600" dirty="0">
                <a:cs typeface="Arial" panose="020B0604020202020204" pitchFamily="34" charset="0"/>
              </a:rPr>
              <a:t>. </a:t>
            </a:r>
            <a:r>
              <a:rPr lang="en-US" sz="3600" dirty="0">
                <a:cs typeface="Arial" panose="020B0604020202020204" pitchFamily="34" charset="0"/>
              </a:rPr>
              <a:t>CÁC PHÉP TOÁN</a:t>
            </a:r>
          </a:p>
        </p:txBody>
      </p:sp>
      <p:sp>
        <p:nvSpPr>
          <p:cNvPr id="3" name="Content Placeholder 2">
            <a:extLst>
              <a:ext uri="{FF2B5EF4-FFF2-40B4-BE49-F238E27FC236}">
                <a16:creationId xmlns:a16="http://schemas.microsoft.com/office/drawing/2014/main" id="{56C16A36-F4A8-1DE1-F2DA-802DCA1A4BD6}"/>
              </a:ext>
            </a:extLst>
          </p:cNvPr>
          <p:cNvSpPr>
            <a:spLocks noGrp="1"/>
          </p:cNvSpPr>
          <p:nvPr>
            <p:ph type="body" sz="quarter" idx="13"/>
          </p:nvPr>
        </p:nvSpPr>
        <p:spPr/>
        <p:txBody>
          <a:bodyPr/>
          <a:lstStyle/>
          <a:p>
            <a:pPr marL="457200" indent="-457200">
              <a:lnSpc>
                <a:spcPct val="130000"/>
              </a:lnSpc>
              <a:buFont typeface="Wingdings" panose="05000000000000000000" pitchFamily="2" charset="2"/>
              <a:buChar char="§"/>
            </a:pPr>
            <a:r>
              <a:rPr lang="en-US" sz="2400" dirty="0">
                <a:cs typeface="Arial" panose="020B0604020202020204" pitchFamily="34" charset="0"/>
              </a:rPr>
              <a:t>Tree Node</a:t>
            </a:r>
          </a:p>
          <a:p>
            <a:pPr marL="914377" lvl="1" indent="-457200">
              <a:lnSpc>
                <a:spcPct val="130000"/>
              </a:lnSpc>
              <a:buFont typeface="Arial" panose="020B0604020202020204" pitchFamily="34" charset="0"/>
              <a:buChar char="•"/>
            </a:pPr>
            <a:r>
              <a:rPr lang="en-US" sz="2000" dirty="0">
                <a:cs typeface="Arial" panose="020B0604020202020204" pitchFamily="34" charset="0"/>
              </a:rPr>
              <a:t>Trong </a:t>
            </a:r>
            <a:r>
              <a:rPr lang="en-US" sz="2000" dirty="0" err="1">
                <a:cs typeface="Arial" panose="020B0604020202020204" pitchFamily="34" charset="0"/>
              </a:rPr>
              <a:t>phần</a:t>
            </a:r>
            <a:r>
              <a:rPr lang="en-US" sz="2000" dirty="0">
                <a:cs typeface="Arial" panose="020B0604020202020204" pitchFamily="34" charset="0"/>
              </a:rPr>
              <a:t> </a:t>
            </a:r>
            <a:r>
              <a:rPr lang="en-US" sz="2000" dirty="0" err="1">
                <a:cs typeface="Arial" panose="020B0604020202020204" pitchFamily="34" charset="0"/>
              </a:rPr>
              <a:t>tiếp</a:t>
            </a:r>
            <a:r>
              <a:rPr lang="en-US" sz="2000" dirty="0">
                <a:cs typeface="Arial" panose="020B0604020202020204" pitchFamily="34" charset="0"/>
              </a:rPr>
              <a:t> </a:t>
            </a:r>
            <a:r>
              <a:rPr lang="en-US" sz="2000" dirty="0" err="1">
                <a:cs typeface="Arial" panose="020B0604020202020204" pitchFamily="34" charset="0"/>
              </a:rPr>
              <a:t>theo</a:t>
            </a:r>
            <a:r>
              <a:rPr lang="en-US" sz="2000" dirty="0">
                <a:cs typeface="Arial" panose="020B0604020202020204" pitchFamily="34" charset="0"/>
              </a:rPr>
              <a:t> ta </a:t>
            </a:r>
            <a:r>
              <a:rPr lang="en-US" sz="2000" dirty="0" err="1">
                <a:cs typeface="Arial" panose="020B0604020202020204" pitchFamily="34" charset="0"/>
              </a:rPr>
              <a:t>sử</a:t>
            </a:r>
            <a:r>
              <a:rPr lang="en-US" sz="2000" dirty="0">
                <a:cs typeface="Arial" panose="020B0604020202020204" pitchFamily="34" charset="0"/>
              </a:rPr>
              <a:t> </a:t>
            </a:r>
            <a:r>
              <a:rPr lang="en-US" sz="2000" dirty="0" err="1">
                <a:cs typeface="Arial" panose="020B0604020202020204" pitchFamily="34" charset="0"/>
              </a:rPr>
              <a:t>dụng</a:t>
            </a:r>
            <a:r>
              <a:rPr lang="en-US" sz="2000" dirty="0">
                <a:cs typeface="Arial" panose="020B0604020202020204" pitchFamily="34" charset="0"/>
              </a:rPr>
              <a:t> </a:t>
            </a:r>
            <a:r>
              <a:rPr lang="en-US" sz="2000" dirty="0" err="1">
                <a:cs typeface="Arial" panose="020B0604020202020204" pitchFamily="34" charset="0"/>
              </a:rPr>
              <a:t>mô</a:t>
            </a:r>
            <a:r>
              <a:rPr lang="en-US" sz="2000" dirty="0">
                <a:cs typeface="Arial" panose="020B0604020202020204" pitchFamily="34" charset="0"/>
              </a:rPr>
              <a:t> </a:t>
            </a:r>
            <a:r>
              <a:rPr lang="en-US" sz="2000" dirty="0" err="1">
                <a:cs typeface="Arial" panose="020B0604020202020204" pitchFamily="34" charset="0"/>
              </a:rPr>
              <a:t>tả</a:t>
            </a:r>
            <a:r>
              <a:rPr lang="en-US" sz="2000" dirty="0">
                <a:cs typeface="Arial" panose="020B0604020202020204" pitchFamily="34" charset="0"/>
              </a:rPr>
              <a:t> </a:t>
            </a:r>
            <a:r>
              <a:rPr lang="en-US" sz="2000" dirty="0" err="1">
                <a:cs typeface="Arial" panose="020B0604020202020204" pitchFamily="34" charset="0"/>
              </a:rPr>
              <a:t>nút</a:t>
            </a:r>
            <a:r>
              <a:rPr lang="en-US" sz="2000" dirty="0">
                <a:cs typeface="Arial" panose="020B0604020202020204" pitchFamily="34" charset="0"/>
              </a:rPr>
              <a:t> </a:t>
            </a:r>
            <a:r>
              <a:rPr lang="en-US" sz="2000" dirty="0" err="1">
                <a:cs typeface="Arial" panose="020B0604020202020204" pitchFamily="34" charset="0"/>
              </a:rPr>
              <a:t>sau</a:t>
            </a:r>
            <a:r>
              <a:rPr lang="en-US" sz="2000" dirty="0">
                <a:cs typeface="Arial" panose="020B0604020202020204" pitchFamily="34" charset="0"/>
              </a:rPr>
              <a:t> </a:t>
            </a:r>
            <a:r>
              <a:rPr lang="en-US" sz="2000" dirty="0" err="1">
                <a:cs typeface="Arial" panose="020B0604020202020204" pitchFamily="34" charset="0"/>
              </a:rPr>
              <a:t>đây</a:t>
            </a:r>
            <a:r>
              <a:rPr lang="en-US" sz="2000" dirty="0">
                <a:cs typeface="Arial" panose="020B0604020202020204" pitchFamily="34" charset="0"/>
              </a:rPr>
              <a:t>:</a:t>
            </a:r>
          </a:p>
          <a:p>
            <a:pPr marL="914377" lvl="1" indent="-457200">
              <a:lnSpc>
                <a:spcPct val="130000"/>
              </a:lnSpc>
              <a:buFont typeface="Wingdings" panose="05000000000000000000" pitchFamily="2" charset="2"/>
              <a:buChar char="§"/>
            </a:pPr>
            <a:endParaRPr lang="en-US" sz="2000" dirty="0">
              <a:cs typeface="Arial" panose="020B0604020202020204" pitchFamily="34" charset="0"/>
            </a:endParaRPr>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37</a:t>
            </a:fld>
            <a:endParaRPr lang="vi-VN"/>
          </a:p>
        </p:txBody>
      </p:sp>
      <p:sp>
        <p:nvSpPr>
          <p:cNvPr id="6" name="Rectangle 2">
            <a:extLst>
              <a:ext uri="{FF2B5EF4-FFF2-40B4-BE49-F238E27FC236}">
                <a16:creationId xmlns:a16="http://schemas.microsoft.com/office/drawing/2014/main" id="{BCE7CDB5-FA4F-7E7E-7741-2A4CF92DDC09}"/>
              </a:ext>
            </a:extLst>
          </p:cNvPr>
          <p:cNvSpPr>
            <a:spLocks noChangeArrowheads="1"/>
          </p:cNvSpPr>
          <p:nvPr/>
        </p:nvSpPr>
        <p:spPr bwMode="auto">
          <a:xfrm>
            <a:off x="3435096" y="2272643"/>
            <a:ext cx="5321808" cy="4114800"/>
          </a:xfrm>
          <a:prstGeom prst="rect">
            <a:avLst/>
          </a:prstGeom>
          <a:noFill/>
          <a:ln w="9525">
            <a:solidFill>
              <a:schemeClr val="tx1"/>
            </a:solidFill>
            <a:miter lim="800000"/>
            <a:headEnd/>
            <a:tailEnd/>
          </a:ln>
        </p:spPr>
        <p:txBody>
          <a:bodyPr wrap="square" lIns="92075" tIns="46038" rIns="92075" bIns="46038">
            <a:spAutoFit/>
          </a:bodyPr>
          <a:lstStyle/>
          <a:p>
            <a:pPr eaLnBrk="0" hangingPunct="0"/>
            <a:r>
              <a:rPr lang="en-US" sz="2000" b="1" dirty="0">
                <a:latin typeface="Consolas" panose="020B0609020204030204" pitchFamily="49" charset="0"/>
              </a:rPr>
              <a:t>struct </a:t>
            </a:r>
            <a:r>
              <a:rPr lang="en-US" sz="2000" b="1" dirty="0" err="1">
                <a:latin typeface="Consolas" panose="020B0609020204030204" pitchFamily="49" charset="0"/>
              </a:rPr>
              <a:t>TreeNodeRec</a:t>
            </a:r>
            <a:endParaRPr lang="en-US" sz="2000" b="1" dirty="0">
              <a:latin typeface="Consolas" panose="020B0609020204030204" pitchFamily="49" charset="0"/>
            </a:endParaRPr>
          </a:p>
          <a:p>
            <a:pPr eaLnBrk="0" hangingPunct="0"/>
            <a:r>
              <a:rPr lang="en-US" sz="2000" b="1" dirty="0">
                <a:latin typeface="Consolas" panose="020B0609020204030204" pitchFamily="49" charset="0"/>
              </a:rPr>
              <a:t>{</a:t>
            </a:r>
          </a:p>
          <a:p>
            <a:pPr eaLnBrk="0" hangingPunct="0"/>
            <a:r>
              <a:rPr lang="en-US" sz="2000" b="1" dirty="0">
                <a:latin typeface="Consolas" panose="020B0609020204030204" pitchFamily="49" charset="0"/>
              </a:rPr>
              <a:t>   float  key;</a:t>
            </a:r>
          </a:p>
          <a:p>
            <a:pPr eaLnBrk="0" hangingPunct="0"/>
            <a:endParaRPr lang="en-US" sz="2000" b="1" dirty="0">
              <a:latin typeface="Consolas" panose="020B0609020204030204" pitchFamily="49" charset="0"/>
            </a:endParaRPr>
          </a:p>
          <a:p>
            <a:pPr eaLnBrk="0" hangingPunct="0"/>
            <a:r>
              <a:rPr lang="en-US" sz="2000" b="1" dirty="0">
                <a:latin typeface="Consolas" panose="020B0609020204030204" pitchFamily="49" charset="0"/>
              </a:rPr>
              <a:t>   struct </a:t>
            </a:r>
            <a:r>
              <a:rPr lang="en-US" sz="2000" b="1" dirty="0" err="1">
                <a:latin typeface="Consolas" panose="020B0609020204030204" pitchFamily="49" charset="0"/>
              </a:rPr>
              <a:t>TreeNodeRec</a:t>
            </a:r>
            <a:r>
              <a:rPr lang="en-US" sz="2000" b="1" dirty="0">
                <a:latin typeface="Consolas" panose="020B0609020204030204" pitchFamily="49" charset="0"/>
              </a:rPr>
              <a:t>*  </a:t>
            </a:r>
            <a:r>
              <a:rPr lang="en-US" sz="2000" b="1" dirty="0" err="1">
                <a:latin typeface="Consolas" panose="020B0609020204030204" pitchFamily="49" charset="0"/>
              </a:rPr>
              <a:t>leftPtr</a:t>
            </a:r>
            <a:r>
              <a:rPr lang="en-US" sz="2000" b="1" dirty="0">
                <a:latin typeface="Consolas" panose="020B0609020204030204" pitchFamily="49" charset="0"/>
              </a:rPr>
              <a:t>;</a:t>
            </a:r>
          </a:p>
          <a:p>
            <a:pPr eaLnBrk="0" hangingPunct="0"/>
            <a:r>
              <a:rPr lang="en-US" sz="2000" b="1" dirty="0">
                <a:latin typeface="Consolas" panose="020B0609020204030204" pitchFamily="49" charset="0"/>
              </a:rPr>
              <a:t>   struct </a:t>
            </a:r>
            <a:r>
              <a:rPr lang="en-US" sz="2000" b="1" dirty="0" err="1">
                <a:latin typeface="Consolas" panose="020B0609020204030204" pitchFamily="49" charset="0"/>
              </a:rPr>
              <a:t>TreeNodeRec</a:t>
            </a:r>
            <a:r>
              <a:rPr lang="en-US" sz="2000" b="1" dirty="0">
                <a:latin typeface="Consolas" panose="020B0609020204030204" pitchFamily="49" charset="0"/>
              </a:rPr>
              <a:t>*  </a:t>
            </a:r>
            <a:r>
              <a:rPr lang="en-US" sz="2000" b="1" dirty="0" err="1">
                <a:latin typeface="Consolas" panose="020B0609020204030204" pitchFamily="49" charset="0"/>
              </a:rPr>
              <a:t>rightPtr</a:t>
            </a:r>
            <a:r>
              <a:rPr lang="en-US" sz="2000" b="1" dirty="0">
                <a:latin typeface="Consolas" panose="020B0609020204030204" pitchFamily="49" charset="0"/>
              </a:rPr>
              <a:t>;</a:t>
            </a:r>
          </a:p>
          <a:p>
            <a:pPr eaLnBrk="0" hangingPunct="0"/>
            <a:r>
              <a:rPr lang="en-US" sz="2000" b="1" dirty="0">
                <a:latin typeface="Consolas" panose="020B0609020204030204" pitchFamily="49" charset="0"/>
              </a:rPr>
              <a:t>};</a:t>
            </a:r>
          </a:p>
          <a:p>
            <a:pPr eaLnBrk="0" hangingPunct="0"/>
            <a:endParaRPr lang="en-US" sz="2000" b="1" dirty="0">
              <a:latin typeface="Consolas" panose="020B0609020204030204" pitchFamily="49" charset="0"/>
            </a:endParaRPr>
          </a:p>
          <a:p>
            <a:pPr eaLnBrk="0" hangingPunct="0"/>
            <a:r>
              <a:rPr lang="en-US" sz="2000" b="1" dirty="0">
                <a:latin typeface="Consolas" panose="020B0609020204030204" pitchFamily="49" charset="0"/>
              </a:rPr>
              <a:t>typedef struct </a:t>
            </a:r>
            <a:r>
              <a:rPr lang="en-US" sz="2000" b="1" dirty="0" err="1">
                <a:latin typeface="Consolas" panose="020B0609020204030204" pitchFamily="49" charset="0"/>
              </a:rPr>
              <a:t>TreeNodeRec</a:t>
            </a:r>
            <a:r>
              <a:rPr lang="en-US" sz="2000" b="1" dirty="0">
                <a:latin typeface="Consolas" panose="020B0609020204030204" pitchFamily="49" charset="0"/>
              </a:rPr>
              <a:t> </a:t>
            </a:r>
            <a:r>
              <a:rPr lang="en-US" sz="2000" b="1" dirty="0">
                <a:solidFill>
                  <a:srgbClr val="C00000"/>
                </a:solidFill>
                <a:latin typeface="Consolas" panose="020B0609020204030204" pitchFamily="49" charset="0"/>
              </a:rPr>
              <a:t>TreeNode</a:t>
            </a:r>
            <a:r>
              <a:rPr lang="en-US" sz="2000" b="1" dirty="0">
                <a:solidFill>
                  <a:schemeClr val="accent6"/>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4017563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0169F38-E94E-E5F7-69A7-08543F2968A7}"/>
              </a:ext>
            </a:extLst>
          </p:cNvPr>
          <p:cNvSpPr>
            <a:spLocks noGrp="1"/>
          </p:cNvSpPr>
          <p:nvPr>
            <p:ph type="title"/>
          </p:nvPr>
        </p:nvSpPr>
        <p:spPr/>
        <p:txBody>
          <a:bodyPr>
            <a:normAutofit fontScale="90000"/>
          </a:bodyPr>
          <a:lstStyle/>
          <a:p>
            <a:r>
              <a:rPr lang="en-US" sz="3600" dirty="0">
                <a:cs typeface="Arial" panose="020B0604020202020204" pitchFamily="34" charset="0"/>
              </a:rPr>
              <a:t>3</a:t>
            </a:r>
            <a:r>
              <a:rPr lang="vi-VN" sz="3600" dirty="0">
                <a:cs typeface="Arial" panose="020B0604020202020204" pitchFamily="34" charset="0"/>
              </a:rPr>
              <a:t>. </a:t>
            </a:r>
            <a:r>
              <a:rPr lang="en-US" sz="3600" dirty="0">
                <a:cs typeface="Arial" panose="020B0604020202020204" pitchFamily="34" charset="0"/>
              </a:rPr>
              <a:t>CÁC PHÉP TOÁN</a:t>
            </a:r>
          </a:p>
        </p:txBody>
      </p:sp>
      <p:sp>
        <p:nvSpPr>
          <p:cNvPr id="3" name="Content Placeholder 2">
            <a:extLst>
              <a:ext uri="{FF2B5EF4-FFF2-40B4-BE49-F238E27FC236}">
                <a16:creationId xmlns:a16="http://schemas.microsoft.com/office/drawing/2014/main" id="{56C16A36-F4A8-1DE1-F2DA-802DCA1A4BD6}"/>
              </a:ext>
            </a:extLst>
          </p:cNvPr>
          <p:cNvSpPr>
            <a:spLocks noGrp="1"/>
          </p:cNvSpPr>
          <p:nvPr>
            <p:ph type="body" sz="quarter" idx="13"/>
          </p:nvPr>
        </p:nvSpPr>
        <p:spPr/>
        <p:txBody>
          <a:bodyPr/>
          <a:lstStyle/>
          <a:p>
            <a:pPr marL="342900" indent="-342900">
              <a:buFont typeface="Wingdings" panose="05000000000000000000" pitchFamily="2" charset="2"/>
              <a:buChar char="§"/>
            </a:pPr>
            <a:r>
              <a:rPr lang="en-US" sz="2400" b="0" dirty="0" err="1">
                <a:cs typeface="Arial" panose="020B0604020202020204" pitchFamily="34" charset="0"/>
              </a:rPr>
              <a:t>Các</a:t>
            </a:r>
            <a:r>
              <a:rPr lang="en-US" sz="2400" b="0" dirty="0">
                <a:cs typeface="Arial" panose="020B0604020202020204" pitchFamily="34" charset="0"/>
              </a:rPr>
              <a:t> </a:t>
            </a:r>
            <a:r>
              <a:rPr lang="en-US" sz="2400" b="0" dirty="0" err="1">
                <a:cs typeface="Arial" panose="020B0604020202020204" pitchFamily="34" charset="0"/>
              </a:rPr>
              <a:t>phép</a:t>
            </a:r>
            <a:r>
              <a:rPr lang="en-US" sz="2400" b="0" dirty="0">
                <a:cs typeface="Arial" panose="020B0604020202020204" pitchFamily="34" charset="0"/>
              </a:rPr>
              <a:t> </a:t>
            </a:r>
            <a:r>
              <a:rPr lang="en-US" sz="2400" b="0" dirty="0" err="1">
                <a:cs typeface="Arial" panose="020B0604020202020204" pitchFamily="34" charset="0"/>
              </a:rPr>
              <a:t>toán</a:t>
            </a:r>
            <a:r>
              <a:rPr lang="en-US" sz="2400" b="0" dirty="0">
                <a:cs typeface="Arial" panose="020B0604020202020204" pitchFamily="34" charset="0"/>
              </a:rPr>
              <a:t> </a:t>
            </a:r>
            <a:r>
              <a:rPr lang="en-US" sz="2400" b="0" dirty="0" err="1">
                <a:cs typeface="Arial" panose="020B0604020202020204" pitchFamily="34" charset="0"/>
              </a:rPr>
              <a:t>cơ</a:t>
            </a:r>
            <a:r>
              <a:rPr lang="en-US" sz="2400" b="0" dirty="0">
                <a:cs typeface="Arial" panose="020B0604020202020204" pitchFamily="34" charset="0"/>
              </a:rPr>
              <a:t> </a:t>
            </a:r>
            <a:r>
              <a:rPr lang="en-US" sz="2400" b="0" dirty="0" err="1">
                <a:cs typeface="Arial" panose="020B0604020202020204" pitchFamily="34" charset="0"/>
              </a:rPr>
              <a:t>bản</a:t>
            </a:r>
            <a:endParaRPr lang="en-US" sz="2400" b="0" dirty="0">
              <a:cs typeface="Arial" panose="020B0604020202020204" pitchFamily="34" charset="0"/>
            </a:endParaRPr>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38</a:t>
            </a:fld>
            <a:endParaRPr lang="vi-VN"/>
          </a:p>
        </p:txBody>
      </p:sp>
      <p:sp>
        <p:nvSpPr>
          <p:cNvPr id="6" name="Rectangle 2">
            <a:extLst>
              <a:ext uri="{FF2B5EF4-FFF2-40B4-BE49-F238E27FC236}">
                <a16:creationId xmlns:a16="http://schemas.microsoft.com/office/drawing/2014/main" id="{BCE7CDB5-FA4F-7E7E-7741-2A4CF92DDC09}"/>
              </a:ext>
            </a:extLst>
          </p:cNvPr>
          <p:cNvSpPr>
            <a:spLocks noChangeArrowheads="1"/>
          </p:cNvSpPr>
          <p:nvPr/>
        </p:nvSpPr>
        <p:spPr bwMode="auto">
          <a:xfrm>
            <a:off x="666885" y="1447801"/>
            <a:ext cx="11614015" cy="5222008"/>
          </a:xfrm>
          <a:prstGeom prst="rect">
            <a:avLst/>
          </a:prstGeom>
          <a:noFill/>
          <a:ln w="9525">
            <a:noFill/>
            <a:miter lim="800000"/>
            <a:headEnd/>
            <a:tailEnd/>
          </a:ln>
        </p:spPr>
        <p:txBody>
          <a:bodyPr wrap="square" lIns="92075" tIns="46038" rIns="92075" bIns="46038">
            <a:spAutoFit/>
          </a:bodyPr>
          <a:lstStyle/>
          <a:p>
            <a:pPr marL="342900" indent="-342900">
              <a:lnSpc>
                <a:spcPct val="130000"/>
              </a:lnSpc>
              <a:spcBef>
                <a:spcPts val="300"/>
              </a:spcBef>
              <a:spcAft>
                <a:spcPts val="300"/>
              </a:spcAft>
              <a:buFont typeface="Arial" panose="020B0604020202020204" pitchFamily="34" charset="0"/>
              <a:buChar char="•"/>
              <a:defRPr/>
            </a:pPr>
            <a:r>
              <a:rPr lang="en-US" sz="2000" b="1" dirty="0" err="1">
                <a:solidFill>
                  <a:srgbClr val="C00000"/>
                </a:solidFill>
              </a:rPr>
              <a:t>makeTreeNode</a:t>
            </a:r>
            <a:r>
              <a:rPr lang="en-US" sz="2000" b="1" dirty="0">
                <a:solidFill>
                  <a:srgbClr val="C00000"/>
                </a:solidFill>
              </a:rPr>
              <a:t>( value)</a:t>
            </a:r>
            <a:endParaRPr lang="en-US" sz="2000" b="1" dirty="0">
              <a:solidFill>
                <a:schemeClr val="accent2"/>
              </a:solidFill>
            </a:endParaRPr>
          </a:p>
          <a:p>
            <a:pPr marL="342900" indent="-342900">
              <a:lnSpc>
                <a:spcPct val="130000"/>
              </a:lnSpc>
              <a:spcBef>
                <a:spcPts val="300"/>
              </a:spcBef>
              <a:spcAft>
                <a:spcPts val="300"/>
              </a:spcAft>
              <a:buFont typeface="Arial" panose="020B0604020202020204" pitchFamily="34" charset="0"/>
              <a:buChar char="•"/>
              <a:defRPr/>
            </a:pPr>
            <a:r>
              <a:rPr lang="en-US" sz="2000" b="1" dirty="0">
                <a:solidFill>
                  <a:srgbClr val="C00000"/>
                </a:solidFill>
              </a:rPr>
              <a:t>search(</a:t>
            </a:r>
            <a:r>
              <a:rPr lang="en-US" sz="2000" b="1" dirty="0" err="1">
                <a:solidFill>
                  <a:srgbClr val="C00000"/>
                </a:solidFill>
              </a:rPr>
              <a:t>nodePtr</a:t>
            </a:r>
            <a:r>
              <a:rPr lang="en-US" sz="2000" b="1" dirty="0">
                <a:solidFill>
                  <a:srgbClr val="C00000"/>
                </a:solidFill>
              </a:rPr>
              <a:t>,  k)</a:t>
            </a:r>
            <a:endParaRPr lang="en-US" sz="2000" b="1" dirty="0">
              <a:solidFill>
                <a:schemeClr val="accent2"/>
              </a:solidFill>
            </a:endParaRPr>
          </a:p>
          <a:p>
            <a:pPr marL="342900" indent="-342900">
              <a:lnSpc>
                <a:spcPct val="130000"/>
              </a:lnSpc>
              <a:spcBef>
                <a:spcPts val="300"/>
              </a:spcBef>
              <a:spcAft>
                <a:spcPts val="300"/>
              </a:spcAft>
              <a:buFont typeface="Arial" panose="020B0604020202020204" pitchFamily="34" charset="0"/>
              <a:buChar char="•"/>
              <a:defRPr/>
            </a:pPr>
            <a:r>
              <a:rPr lang="en-US" sz="2000" b="1" dirty="0" err="1">
                <a:solidFill>
                  <a:srgbClr val="C00000"/>
                </a:solidFill>
              </a:rPr>
              <a:t>find_min</a:t>
            </a:r>
            <a:r>
              <a:rPr lang="en-US" sz="2000" b="1" dirty="0">
                <a:solidFill>
                  <a:srgbClr val="C00000"/>
                </a:solidFill>
              </a:rPr>
              <a:t>(</a:t>
            </a:r>
            <a:r>
              <a:rPr lang="en-US" sz="2000" b="1" dirty="0" err="1">
                <a:solidFill>
                  <a:srgbClr val="C00000"/>
                </a:solidFill>
              </a:rPr>
              <a:t>nodePtr</a:t>
            </a:r>
            <a:r>
              <a:rPr lang="en-US" sz="2000" b="1" dirty="0">
                <a:solidFill>
                  <a:srgbClr val="C00000"/>
                </a:solidFill>
              </a:rPr>
              <a:t>)</a:t>
            </a:r>
            <a:endParaRPr lang="en-US" sz="2000" b="1" dirty="0">
              <a:solidFill>
                <a:schemeClr val="accent6"/>
              </a:solidFill>
            </a:endParaRPr>
          </a:p>
          <a:p>
            <a:pPr marL="342900" indent="-342900">
              <a:lnSpc>
                <a:spcPct val="130000"/>
              </a:lnSpc>
              <a:spcBef>
                <a:spcPts val="300"/>
              </a:spcBef>
              <a:spcAft>
                <a:spcPts val="300"/>
              </a:spcAft>
              <a:buFont typeface="Arial" panose="020B0604020202020204" pitchFamily="34" charset="0"/>
              <a:buChar char="•"/>
              <a:defRPr/>
            </a:pPr>
            <a:r>
              <a:rPr lang="en-US" sz="2000" b="1" dirty="0" err="1">
                <a:solidFill>
                  <a:srgbClr val="C00000"/>
                </a:solidFill>
              </a:rPr>
              <a:t>find_max</a:t>
            </a:r>
            <a:endParaRPr lang="en-US" sz="2000" b="1" dirty="0">
              <a:solidFill>
                <a:srgbClr val="C00000"/>
              </a:solidFill>
            </a:endParaRPr>
          </a:p>
          <a:p>
            <a:pPr marL="342900" indent="-342900">
              <a:lnSpc>
                <a:spcPct val="130000"/>
              </a:lnSpc>
              <a:spcBef>
                <a:spcPts val="300"/>
              </a:spcBef>
              <a:spcAft>
                <a:spcPts val="300"/>
              </a:spcAft>
              <a:buFont typeface="Arial" panose="020B0604020202020204" pitchFamily="34" charset="0"/>
              <a:buChar char="•"/>
              <a:defRPr/>
            </a:pPr>
            <a:r>
              <a:rPr lang="en-US" sz="2000" b="1" dirty="0">
                <a:solidFill>
                  <a:srgbClr val="C00000"/>
                </a:solidFill>
              </a:rPr>
              <a:t>Successor(x)</a:t>
            </a:r>
            <a:endParaRPr lang="en-US" sz="2000" b="1" dirty="0">
              <a:solidFill>
                <a:schemeClr val="accent6"/>
              </a:solidFill>
            </a:endParaRPr>
          </a:p>
          <a:p>
            <a:pPr marL="342900" indent="-342900">
              <a:lnSpc>
                <a:spcPct val="130000"/>
              </a:lnSpc>
              <a:spcBef>
                <a:spcPts val="300"/>
              </a:spcBef>
              <a:spcAft>
                <a:spcPts val="300"/>
              </a:spcAft>
              <a:buFont typeface="Arial" panose="020B0604020202020204" pitchFamily="34" charset="0"/>
              <a:buChar char="•"/>
              <a:defRPr/>
            </a:pPr>
            <a:r>
              <a:rPr lang="en-US" sz="2000" b="1" dirty="0" err="1">
                <a:solidFill>
                  <a:srgbClr val="C00000"/>
                </a:solidFill>
              </a:rPr>
              <a:t>Predcessor</a:t>
            </a:r>
            <a:r>
              <a:rPr lang="en-US" sz="2000" b="1" dirty="0">
                <a:solidFill>
                  <a:srgbClr val="C00000"/>
                </a:solidFill>
              </a:rPr>
              <a:t>(x)</a:t>
            </a:r>
          </a:p>
          <a:p>
            <a:pPr marL="342900" indent="-342900">
              <a:lnSpc>
                <a:spcPct val="130000"/>
              </a:lnSpc>
              <a:spcBef>
                <a:spcPts val="300"/>
              </a:spcBef>
              <a:spcAft>
                <a:spcPts val="300"/>
              </a:spcAft>
              <a:buFont typeface="Arial" panose="020B0604020202020204" pitchFamily="34" charset="0"/>
              <a:buChar char="•"/>
              <a:defRPr/>
            </a:pPr>
            <a:r>
              <a:rPr lang="en-US" sz="2000" b="1" dirty="0">
                <a:solidFill>
                  <a:srgbClr val="C00000"/>
                </a:solidFill>
              </a:rPr>
              <a:t>insert( </a:t>
            </a:r>
            <a:r>
              <a:rPr lang="en-US" sz="2000" b="1" dirty="0" err="1">
                <a:solidFill>
                  <a:srgbClr val="C00000"/>
                </a:solidFill>
              </a:rPr>
              <a:t>nodePtr</a:t>
            </a:r>
            <a:r>
              <a:rPr lang="en-US" sz="2000" b="1" dirty="0">
                <a:solidFill>
                  <a:srgbClr val="C00000"/>
                </a:solidFill>
              </a:rPr>
              <a:t>, float item) -</a:t>
            </a:r>
            <a:r>
              <a:rPr lang="en-US" sz="2000" b="1" dirty="0">
                <a:solidFill>
                  <a:schemeClr val="accent2"/>
                </a:solidFill>
              </a:rPr>
              <a:t> </a:t>
            </a:r>
            <a:r>
              <a:rPr lang="en-US" sz="2000" b="1" dirty="0" err="1">
                <a:solidFill>
                  <a:schemeClr val="accent2"/>
                </a:solidFill>
              </a:rPr>
              <a:t>Chèn</a:t>
            </a:r>
            <a:r>
              <a:rPr lang="en-US" sz="2000" b="1" dirty="0">
                <a:solidFill>
                  <a:schemeClr val="accent2"/>
                </a:solidFill>
              </a:rPr>
              <a:t> </a:t>
            </a:r>
            <a:r>
              <a:rPr lang="en-US" sz="2000" b="1" dirty="0" err="1">
                <a:solidFill>
                  <a:schemeClr val="accent2"/>
                </a:solidFill>
              </a:rPr>
              <a:t>một</a:t>
            </a:r>
            <a:r>
              <a:rPr lang="en-US" sz="2000" b="1" dirty="0">
                <a:solidFill>
                  <a:schemeClr val="accent2"/>
                </a:solidFill>
              </a:rPr>
              <a:t> </a:t>
            </a:r>
            <a:r>
              <a:rPr lang="en-US" sz="2000" b="1" dirty="0" err="1">
                <a:solidFill>
                  <a:schemeClr val="accent2"/>
                </a:solidFill>
              </a:rPr>
              <a:t>nút</a:t>
            </a:r>
            <a:r>
              <a:rPr lang="en-US" sz="2000" b="1" dirty="0">
                <a:solidFill>
                  <a:schemeClr val="accent2"/>
                </a:solidFill>
              </a:rPr>
              <a:t> </a:t>
            </a:r>
            <a:r>
              <a:rPr lang="en-US" sz="2000" b="1" dirty="0" err="1">
                <a:solidFill>
                  <a:schemeClr val="accent2"/>
                </a:solidFill>
              </a:rPr>
              <a:t>với</a:t>
            </a:r>
            <a:r>
              <a:rPr lang="en-US" sz="2000" b="1" dirty="0">
                <a:solidFill>
                  <a:schemeClr val="accent2"/>
                </a:solidFill>
              </a:rPr>
              <a:t> </a:t>
            </a:r>
            <a:r>
              <a:rPr lang="en-US" sz="2000" b="1" dirty="0" err="1">
                <a:solidFill>
                  <a:schemeClr val="accent2"/>
                </a:solidFill>
              </a:rPr>
              <a:t>khoá</a:t>
            </a:r>
            <a:r>
              <a:rPr lang="en-US" sz="2000" b="1" dirty="0">
                <a:solidFill>
                  <a:schemeClr val="accent2"/>
                </a:solidFill>
              </a:rPr>
              <a:t> </a:t>
            </a:r>
            <a:r>
              <a:rPr lang="en-US" sz="2000" b="1" dirty="0" err="1">
                <a:solidFill>
                  <a:schemeClr val="accent2"/>
                </a:solidFill>
              </a:rPr>
              <a:t>cho</a:t>
            </a:r>
            <a:r>
              <a:rPr lang="en-US" sz="2000" b="1" dirty="0">
                <a:solidFill>
                  <a:schemeClr val="accent2"/>
                </a:solidFill>
              </a:rPr>
              <a:t> </a:t>
            </a:r>
            <a:r>
              <a:rPr lang="en-US" sz="2000" b="1" dirty="0" err="1">
                <a:solidFill>
                  <a:schemeClr val="accent2"/>
                </a:solidFill>
              </a:rPr>
              <a:t>bởi</a:t>
            </a:r>
            <a:r>
              <a:rPr lang="en-US" sz="2000" b="1" dirty="0">
                <a:solidFill>
                  <a:schemeClr val="accent2"/>
                </a:solidFill>
              </a:rPr>
              <a:t> item  </a:t>
            </a:r>
            <a:r>
              <a:rPr lang="en-US" sz="2000" b="1" dirty="0" err="1">
                <a:solidFill>
                  <a:schemeClr val="accent2"/>
                </a:solidFill>
              </a:rPr>
              <a:t>vào</a:t>
            </a:r>
            <a:r>
              <a:rPr lang="en-US" sz="2000" b="1" dirty="0">
                <a:solidFill>
                  <a:schemeClr val="accent2"/>
                </a:solidFill>
              </a:rPr>
              <a:t> BST </a:t>
            </a:r>
            <a:r>
              <a:rPr lang="en-US" sz="2000" b="1" dirty="0" err="1">
                <a:solidFill>
                  <a:schemeClr val="accent2"/>
                </a:solidFill>
              </a:rPr>
              <a:t>trỏ</a:t>
            </a:r>
            <a:r>
              <a:rPr lang="en-US" sz="2000" b="1" dirty="0">
                <a:solidFill>
                  <a:schemeClr val="accent2"/>
                </a:solidFill>
              </a:rPr>
              <a:t> </a:t>
            </a:r>
            <a:r>
              <a:rPr lang="en-US" sz="2000" b="1" dirty="0" err="1">
                <a:solidFill>
                  <a:schemeClr val="accent2"/>
                </a:solidFill>
              </a:rPr>
              <a:t>bởi</a:t>
            </a:r>
            <a:r>
              <a:rPr lang="en-US" sz="2000" b="1" dirty="0">
                <a:solidFill>
                  <a:schemeClr val="accent2"/>
                </a:solidFill>
              </a:rPr>
              <a:t> </a:t>
            </a:r>
            <a:r>
              <a:rPr lang="en-US" sz="2000" b="1" dirty="0" err="1">
                <a:solidFill>
                  <a:schemeClr val="accent2"/>
                </a:solidFill>
              </a:rPr>
              <a:t>nodePtr</a:t>
            </a:r>
            <a:endParaRPr lang="en-US" sz="2000" b="1" dirty="0">
              <a:solidFill>
                <a:schemeClr val="accent2"/>
              </a:solidFill>
            </a:endParaRPr>
          </a:p>
          <a:p>
            <a:pPr marL="342900" indent="-342900">
              <a:lnSpc>
                <a:spcPct val="130000"/>
              </a:lnSpc>
              <a:spcBef>
                <a:spcPts val="300"/>
              </a:spcBef>
              <a:spcAft>
                <a:spcPts val="300"/>
              </a:spcAft>
              <a:buFont typeface="Arial" panose="020B0604020202020204" pitchFamily="34" charset="0"/>
              <a:buChar char="•"/>
              <a:defRPr/>
            </a:pPr>
            <a:r>
              <a:rPr lang="en-US" sz="2000" b="1" dirty="0">
                <a:solidFill>
                  <a:srgbClr val="C00000"/>
                </a:solidFill>
              </a:rPr>
              <a:t>delete(</a:t>
            </a:r>
            <a:r>
              <a:rPr lang="en-US" sz="2000" b="1" dirty="0" err="1">
                <a:solidFill>
                  <a:srgbClr val="C00000"/>
                </a:solidFill>
              </a:rPr>
              <a:t>nodePtr</a:t>
            </a:r>
            <a:r>
              <a:rPr lang="en-US" sz="2000" b="1" dirty="0">
                <a:solidFill>
                  <a:srgbClr val="C00000"/>
                </a:solidFill>
              </a:rPr>
              <a:t>,  item) - </a:t>
            </a:r>
            <a:r>
              <a:rPr lang="en-US" sz="2000" b="1" dirty="0">
                <a:solidFill>
                  <a:schemeClr val="accent2"/>
                </a:solidFill>
              </a:rPr>
              <a:t> </a:t>
            </a:r>
            <a:r>
              <a:rPr lang="en-US" sz="2000" b="1" dirty="0" err="1">
                <a:solidFill>
                  <a:schemeClr val="accent2"/>
                </a:solidFill>
              </a:rPr>
              <a:t>Xoá</a:t>
            </a:r>
            <a:r>
              <a:rPr lang="en-US" sz="2000" b="1" dirty="0">
                <a:solidFill>
                  <a:schemeClr val="accent2"/>
                </a:solidFill>
              </a:rPr>
              <a:t> </a:t>
            </a:r>
            <a:r>
              <a:rPr lang="en-US" sz="2000" b="1" dirty="0" err="1">
                <a:solidFill>
                  <a:schemeClr val="accent2"/>
                </a:solidFill>
              </a:rPr>
              <a:t>nút</a:t>
            </a:r>
            <a:r>
              <a:rPr lang="en-US" sz="2000" b="1" dirty="0">
                <a:solidFill>
                  <a:schemeClr val="accent2"/>
                </a:solidFill>
              </a:rPr>
              <a:t> </a:t>
            </a:r>
            <a:r>
              <a:rPr lang="en-US" sz="2000" b="1" dirty="0" err="1">
                <a:solidFill>
                  <a:schemeClr val="accent2"/>
                </a:solidFill>
              </a:rPr>
              <a:t>có</a:t>
            </a:r>
            <a:r>
              <a:rPr lang="en-US" sz="2000" b="1" dirty="0">
                <a:solidFill>
                  <a:schemeClr val="accent2"/>
                </a:solidFill>
              </a:rPr>
              <a:t> </a:t>
            </a:r>
            <a:r>
              <a:rPr lang="en-US" sz="2000" b="1" dirty="0" err="1">
                <a:solidFill>
                  <a:schemeClr val="accent2"/>
                </a:solidFill>
              </a:rPr>
              <a:t>giá</a:t>
            </a:r>
            <a:r>
              <a:rPr lang="en-US" sz="2000" b="1" dirty="0">
                <a:solidFill>
                  <a:schemeClr val="accent2"/>
                </a:solidFill>
              </a:rPr>
              <a:t> </a:t>
            </a:r>
            <a:r>
              <a:rPr lang="en-US" sz="2000" b="1" dirty="0" err="1">
                <a:solidFill>
                  <a:schemeClr val="accent2"/>
                </a:solidFill>
              </a:rPr>
              <a:t>trị</a:t>
            </a:r>
            <a:r>
              <a:rPr lang="en-US" sz="2000" b="1" dirty="0">
                <a:solidFill>
                  <a:schemeClr val="accent2"/>
                </a:solidFill>
              </a:rPr>
              <a:t> </a:t>
            </a:r>
            <a:r>
              <a:rPr lang="en-US" sz="2000" b="1" dirty="0" err="1">
                <a:solidFill>
                  <a:schemeClr val="accent2"/>
                </a:solidFill>
              </a:rPr>
              <a:t>khoá</a:t>
            </a:r>
            <a:r>
              <a:rPr lang="en-US" sz="2000" b="1" dirty="0">
                <a:solidFill>
                  <a:schemeClr val="accent2"/>
                </a:solidFill>
              </a:rPr>
              <a:t> </a:t>
            </a:r>
            <a:r>
              <a:rPr lang="en-US" sz="2000" b="1" dirty="0" err="1">
                <a:solidFill>
                  <a:schemeClr val="accent2"/>
                </a:solidFill>
              </a:rPr>
              <a:t>bằng</a:t>
            </a:r>
            <a:r>
              <a:rPr lang="en-US" sz="2000" b="1" dirty="0">
                <a:solidFill>
                  <a:schemeClr val="accent2"/>
                </a:solidFill>
              </a:rPr>
              <a:t> item </a:t>
            </a:r>
            <a:r>
              <a:rPr lang="en-US" sz="2000" b="1" dirty="0" err="1">
                <a:solidFill>
                  <a:schemeClr val="accent2"/>
                </a:solidFill>
              </a:rPr>
              <a:t>trên</a:t>
            </a:r>
            <a:r>
              <a:rPr lang="en-US" sz="2000" b="1" dirty="0">
                <a:solidFill>
                  <a:schemeClr val="accent2"/>
                </a:solidFill>
              </a:rPr>
              <a:t> BST </a:t>
            </a:r>
            <a:r>
              <a:rPr lang="en-US" sz="2000" b="1" dirty="0" err="1">
                <a:solidFill>
                  <a:schemeClr val="accent2"/>
                </a:solidFill>
              </a:rPr>
              <a:t>trỏ</a:t>
            </a:r>
            <a:r>
              <a:rPr lang="en-US" sz="2000" b="1" dirty="0">
                <a:solidFill>
                  <a:schemeClr val="accent2"/>
                </a:solidFill>
              </a:rPr>
              <a:t> </a:t>
            </a:r>
            <a:r>
              <a:rPr lang="en-US" sz="2000" b="1" dirty="0" err="1">
                <a:solidFill>
                  <a:schemeClr val="accent2"/>
                </a:solidFill>
              </a:rPr>
              <a:t>bởi</a:t>
            </a:r>
            <a:r>
              <a:rPr lang="en-US" sz="2000" b="1" dirty="0">
                <a:solidFill>
                  <a:schemeClr val="accent2"/>
                </a:solidFill>
              </a:rPr>
              <a:t> </a:t>
            </a:r>
            <a:r>
              <a:rPr lang="en-US" sz="2000" b="1" dirty="0" err="1">
                <a:solidFill>
                  <a:schemeClr val="accent2"/>
                </a:solidFill>
              </a:rPr>
              <a:t>nodePtr</a:t>
            </a:r>
            <a:endParaRPr lang="en-US" sz="2000" b="1" dirty="0">
              <a:solidFill>
                <a:schemeClr val="accent2"/>
              </a:solidFill>
            </a:endParaRPr>
          </a:p>
          <a:p>
            <a:pPr marL="342900" indent="-342900">
              <a:lnSpc>
                <a:spcPct val="130000"/>
              </a:lnSpc>
              <a:spcBef>
                <a:spcPts val="300"/>
              </a:spcBef>
              <a:spcAft>
                <a:spcPts val="300"/>
              </a:spcAft>
              <a:buFont typeface="Arial" panose="020B0604020202020204" pitchFamily="34" charset="0"/>
              <a:buChar char="•"/>
              <a:defRPr/>
            </a:pPr>
            <a:r>
              <a:rPr lang="en-US" sz="2000" b="1" dirty="0" err="1">
                <a:solidFill>
                  <a:srgbClr val="002060"/>
                </a:solidFill>
              </a:rPr>
              <a:t>Các</a:t>
            </a:r>
            <a:r>
              <a:rPr lang="en-US" sz="2000" b="1" dirty="0">
                <a:solidFill>
                  <a:srgbClr val="002060"/>
                </a:solidFill>
              </a:rPr>
              <a:t> </a:t>
            </a:r>
            <a:r>
              <a:rPr lang="en-US" sz="2000" b="1" dirty="0" err="1">
                <a:solidFill>
                  <a:srgbClr val="002060"/>
                </a:solidFill>
              </a:rPr>
              <a:t>hàm</a:t>
            </a:r>
            <a:r>
              <a:rPr lang="en-US" sz="2000" b="1" dirty="0">
                <a:solidFill>
                  <a:srgbClr val="002060"/>
                </a:solidFill>
              </a:rPr>
              <a:t> </a:t>
            </a:r>
            <a:r>
              <a:rPr lang="en-US" sz="2000" b="1" dirty="0" err="1">
                <a:solidFill>
                  <a:srgbClr val="002060"/>
                </a:solidFill>
              </a:rPr>
              <a:t>cơ</a:t>
            </a:r>
            <a:r>
              <a:rPr lang="en-US" sz="2000" b="1" dirty="0">
                <a:solidFill>
                  <a:srgbClr val="002060"/>
                </a:solidFill>
              </a:rPr>
              <a:t> </a:t>
            </a:r>
            <a:r>
              <a:rPr lang="en-US" sz="2000" b="1" dirty="0" err="1">
                <a:solidFill>
                  <a:srgbClr val="002060"/>
                </a:solidFill>
              </a:rPr>
              <a:t>bản</a:t>
            </a:r>
            <a:r>
              <a:rPr lang="en-US" sz="2000" b="1" dirty="0">
                <a:solidFill>
                  <a:srgbClr val="002060"/>
                </a:solidFill>
              </a:rPr>
              <a:t> </a:t>
            </a:r>
            <a:r>
              <a:rPr lang="en-US" sz="2000" b="1" dirty="0" err="1">
                <a:solidFill>
                  <a:srgbClr val="002060"/>
                </a:solidFill>
              </a:rPr>
              <a:t>đối</a:t>
            </a:r>
            <a:r>
              <a:rPr lang="en-US" sz="2000" b="1" dirty="0">
                <a:solidFill>
                  <a:srgbClr val="002060"/>
                </a:solidFill>
              </a:rPr>
              <a:t> </a:t>
            </a:r>
            <a:r>
              <a:rPr lang="en-US" sz="2000" b="1" dirty="0" err="1">
                <a:solidFill>
                  <a:srgbClr val="002060"/>
                </a:solidFill>
              </a:rPr>
              <a:t>với</a:t>
            </a:r>
            <a:r>
              <a:rPr lang="en-US" sz="2000" b="1" dirty="0">
                <a:solidFill>
                  <a:srgbClr val="002060"/>
                </a:solidFill>
              </a:rPr>
              <a:t> </a:t>
            </a:r>
            <a:r>
              <a:rPr lang="en-US" sz="2000" b="1" dirty="0" err="1">
                <a:solidFill>
                  <a:srgbClr val="002060"/>
                </a:solidFill>
              </a:rPr>
              <a:t>cây</a:t>
            </a:r>
            <a:r>
              <a:rPr lang="en-US" sz="2000" b="1" dirty="0">
                <a:solidFill>
                  <a:srgbClr val="002060"/>
                </a:solidFill>
              </a:rPr>
              <a:t> </a:t>
            </a:r>
            <a:r>
              <a:rPr lang="en-US" sz="2000" b="1" dirty="0" err="1">
                <a:solidFill>
                  <a:srgbClr val="002060"/>
                </a:solidFill>
              </a:rPr>
              <a:t>nhị</a:t>
            </a:r>
            <a:r>
              <a:rPr lang="en-US" sz="2000" b="1" dirty="0">
                <a:solidFill>
                  <a:srgbClr val="002060"/>
                </a:solidFill>
              </a:rPr>
              <a:t> </a:t>
            </a:r>
            <a:r>
              <a:rPr lang="en-US" sz="2000" b="1" dirty="0" err="1">
                <a:solidFill>
                  <a:srgbClr val="002060"/>
                </a:solidFill>
              </a:rPr>
              <a:t>phân</a:t>
            </a:r>
            <a:r>
              <a:rPr lang="en-US" sz="2000" b="1" dirty="0">
                <a:solidFill>
                  <a:srgbClr val="002060"/>
                </a:solidFill>
              </a:rPr>
              <a:t> </a:t>
            </a:r>
            <a:r>
              <a:rPr lang="en-US" sz="2000" b="1" dirty="0" err="1">
                <a:solidFill>
                  <a:srgbClr val="002060"/>
                </a:solidFill>
              </a:rPr>
              <a:t>như</a:t>
            </a:r>
            <a:r>
              <a:rPr lang="en-US" sz="2000" b="1" dirty="0">
                <a:solidFill>
                  <a:srgbClr val="002060"/>
                </a:solidFill>
              </a:rPr>
              <a:t>:</a:t>
            </a:r>
          </a:p>
          <a:p>
            <a:pPr marL="800089" lvl="1" indent="-342900">
              <a:lnSpc>
                <a:spcPct val="130000"/>
              </a:lnSpc>
              <a:spcBef>
                <a:spcPts val="300"/>
              </a:spcBef>
              <a:spcAft>
                <a:spcPts val="300"/>
              </a:spcAft>
              <a:buSzPct val="80000"/>
              <a:buFont typeface="Wingdings" panose="05000000000000000000" pitchFamily="2" charset="2"/>
              <a:buChar char="§"/>
              <a:defRPr/>
            </a:pPr>
            <a:r>
              <a:rPr lang="en-US" sz="2000" b="1" dirty="0">
                <a:solidFill>
                  <a:srgbClr val="2401F3"/>
                </a:solidFill>
              </a:rPr>
              <a:t>void </a:t>
            </a:r>
            <a:r>
              <a:rPr lang="en-US" sz="2000" b="1" dirty="0" err="1">
                <a:solidFill>
                  <a:srgbClr val="2401F3"/>
                </a:solidFill>
              </a:rPr>
              <a:t>printInorder</a:t>
            </a:r>
            <a:r>
              <a:rPr lang="en-US" sz="2000" b="1" dirty="0">
                <a:solidFill>
                  <a:srgbClr val="2401F3"/>
                </a:solidFill>
              </a:rPr>
              <a:t>( </a:t>
            </a:r>
            <a:r>
              <a:rPr lang="en-US" sz="2000" b="1" dirty="0" err="1">
                <a:solidFill>
                  <a:srgbClr val="2401F3"/>
                </a:solidFill>
              </a:rPr>
              <a:t>nodePtr</a:t>
            </a:r>
            <a:r>
              <a:rPr lang="en-US" sz="2000" b="1" dirty="0">
                <a:solidFill>
                  <a:srgbClr val="2401F3"/>
                </a:solidFill>
              </a:rPr>
              <a:t>); void </a:t>
            </a:r>
            <a:r>
              <a:rPr lang="en-US" sz="2000" b="1" dirty="0" err="1">
                <a:solidFill>
                  <a:srgbClr val="2401F3"/>
                </a:solidFill>
              </a:rPr>
              <a:t>printPreorder</a:t>
            </a:r>
            <a:r>
              <a:rPr lang="en-US" sz="2000" b="1" dirty="0">
                <a:solidFill>
                  <a:srgbClr val="2401F3"/>
                </a:solidFill>
              </a:rPr>
              <a:t>( </a:t>
            </a:r>
            <a:r>
              <a:rPr lang="en-US" sz="2000" b="1" dirty="0" err="1">
                <a:solidFill>
                  <a:srgbClr val="2401F3"/>
                </a:solidFill>
              </a:rPr>
              <a:t>nodePtr</a:t>
            </a:r>
            <a:r>
              <a:rPr lang="en-US" sz="2000" b="1" dirty="0">
                <a:solidFill>
                  <a:srgbClr val="2401F3"/>
                </a:solidFill>
              </a:rPr>
              <a:t>);</a:t>
            </a:r>
          </a:p>
          <a:p>
            <a:pPr marL="800089" lvl="1" indent="-342900">
              <a:lnSpc>
                <a:spcPct val="130000"/>
              </a:lnSpc>
              <a:spcBef>
                <a:spcPts val="300"/>
              </a:spcBef>
              <a:spcAft>
                <a:spcPts val="300"/>
              </a:spcAft>
              <a:buSzPct val="80000"/>
              <a:buFont typeface="Wingdings" panose="05000000000000000000" pitchFamily="2" charset="2"/>
              <a:buChar char="§"/>
              <a:defRPr/>
            </a:pPr>
            <a:r>
              <a:rPr lang="en-US" sz="2000" b="1" dirty="0">
                <a:solidFill>
                  <a:srgbClr val="2401F3"/>
                </a:solidFill>
              </a:rPr>
              <a:t>void </a:t>
            </a:r>
            <a:r>
              <a:rPr lang="en-US" sz="2000" b="1" dirty="0" err="1">
                <a:solidFill>
                  <a:srgbClr val="2401F3"/>
                </a:solidFill>
              </a:rPr>
              <a:t>printPostorder</a:t>
            </a:r>
            <a:r>
              <a:rPr lang="en-US" sz="2000" b="1" dirty="0">
                <a:solidFill>
                  <a:srgbClr val="2401F3"/>
                </a:solidFill>
              </a:rPr>
              <a:t>( </a:t>
            </a:r>
            <a:r>
              <a:rPr lang="en-US" sz="2000" b="1" dirty="0" err="1">
                <a:solidFill>
                  <a:srgbClr val="2401F3"/>
                </a:solidFill>
              </a:rPr>
              <a:t>nodePtr</a:t>
            </a:r>
            <a:r>
              <a:rPr lang="en-US" sz="2000" b="1" dirty="0">
                <a:solidFill>
                  <a:srgbClr val="2401F3"/>
                </a:solidFill>
              </a:rPr>
              <a:t>);  .  .  .</a:t>
            </a:r>
          </a:p>
        </p:txBody>
      </p:sp>
    </p:spTree>
    <p:custDataLst>
      <p:tags r:id="rId1"/>
    </p:custDataLst>
    <p:extLst>
      <p:ext uri="{BB962C8B-B14F-4D97-AF65-F5344CB8AC3E}">
        <p14:creationId xmlns:p14="http://schemas.microsoft.com/office/powerpoint/2010/main" val="2805665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07283BB-0167-C75D-CE82-1AC9EDC75AE7}"/>
              </a:ext>
            </a:extLst>
          </p:cNvPr>
          <p:cNvSpPr>
            <a:spLocks noGrp="1"/>
          </p:cNvSpPr>
          <p:nvPr>
            <p:ph type="title"/>
          </p:nvPr>
        </p:nvSpPr>
        <p:spPr/>
        <p:txBody>
          <a:bodyPr>
            <a:normAutofit fontScale="90000"/>
          </a:bodyPr>
          <a:lstStyle/>
          <a:p>
            <a:r>
              <a:rPr lang="en-US" sz="3600" dirty="0">
                <a:cs typeface="Arial" panose="020B0604020202020204" pitchFamily="34" charset="0"/>
              </a:rPr>
              <a:t>3</a:t>
            </a:r>
            <a:r>
              <a:rPr lang="vi-VN" sz="3600" dirty="0">
                <a:cs typeface="Arial" panose="020B0604020202020204" pitchFamily="34" charset="0"/>
              </a:rPr>
              <a:t>. </a:t>
            </a:r>
            <a:r>
              <a:rPr lang="en-US" sz="3600" dirty="0">
                <a:cs typeface="Arial" panose="020B0604020202020204" pitchFamily="34" charset="0"/>
              </a:rPr>
              <a:t>CÁC PHÉP TOÁN</a:t>
            </a:r>
          </a:p>
        </p:txBody>
      </p:sp>
      <p:sp>
        <p:nvSpPr>
          <p:cNvPr id="3" name="Content Placeholder 2">
            <a:extLst>
              <a:ext uri="{FF2B5EF4-FFF2-40B4-BE49-F238E27FC236}">
                <a16:creationId xmlns:a16="http://schemas.microsoft.com/office/drawing/2014/main" id="{56C16A36-F4A8-1DE1-F2DA-802DCA1A4BD6}"/>
              </a:ext>
            </a:extLst>
          </p:cNvPr>
          <p:cNvSpPr>
            <a:spLocks noGrp="1"/>
          </p:cNvSpPr>
          <p:nvPr>
            <p:ph type="body" sz="quarter" idx="13"/>
          </p:nvPr>
        </p:nvSpPr>
        <p:spPr/>
        <p:txBody>
          <a:bodyPr/>
          <a:lstStyle/>
          <a:p>
            <a:r>
              <a:rPr lang="en-US" dirty="0">
                <a:cs typeface="Arial" panose="020B0604020202020204" pitchFamily="34" charset="0"/>
              </a:rPr>
              <a:t>3.1.Tạo </a:t>
            </a:r>
            <a:r>
              <a:rPr lang="en-US" dirty="0" err="1">
                <a:cs typeface="Arial" panose="020B0604020202020204" pitchFamily="34" charset="0"/>
              </a:rPr>
              <a:t>một</a:t>
            </a:r>
            <a:r>
              <a:rPr lang="en-US" dirty="0">
                <a:cs typeface="Arial" panose="020B0604020202020204" pitchFamily="34" charset="0"/>
              </a:rPr>
              <a:t> </a:t>
            </a:r>
            <a:r>
              <a:rPr lang="en-US" dirty="0" err="1">
                <a:cs typeface="Arial" panose="020B0604020202020204" pitchFamily="34" charset="0"/>
              </a:rPr>
              <a:t>nút</a:t>
            </a:r>
            <a:r>
              <a:rPr lang="en-US" dirty="0">
                <a:cs typeface="Arial" panose="020B0604020202020204" pitchFamily="34" charset="0"/>
              </a:rPr>
              <a:t> </a:t>
            </a:r>
            <a:r>
              <a:rPr lang="en-US" dirty="0" err="1">
                <a:cs typeface="Arial" panose="020B0604020202020204" pitchFamily="34" charset="0"/>
              </a:rPr>
              <a:t>mới</a:t>
            </a:r>
            <a:endParaRPr lang="en-US" dirty="0">
              <a:cs typeface="Arial" panose="020B0604020202020204" pitchFamily="34" charset="0"/>
            </a:endParaRPr>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39</a:t>
            </a:fld>
            <a:endParaRPr lang="vi-VN"/>
          </a:p>
        </p:txBody>
      </p:sp>
      <p:sp>
        <p:nvSpPr>
          <p:cNvPr id="6" name="Rectangle 2">
            <a:extLst>
              <a:ext uri="{FF2B5EF4-FFF2-40B4-BE49-F238E27FC236}">
                <a16:creationId xmlns:a16="http://schemas.microsoft.com/office/drawing/2014/main" id="{BCE7CDB5-FA4F-7E7E-7741-2A4CF92DDC09}"/>
              </a:ext>
            </a:extLst>
          </p:cNvPr>
          <p:cNvSpPr>
            <a:spLocks noChangeArrowheads="1"/>
          </p:cNvSpPr>
          <p:nvPr/>
        </p:nvSpPr>
        <p:spPr bwMode="auto">
          <a:xfrm>
            <a:off x="846306" y="1600201"/>
            <a:ext cx="9288294" cy="5078955"/>
          </a:xfrm>
          <a:prstGeom prst="rect">
            <a:avLst/>
          </a:prstGeom>
          <a:noFill/>
          <a:ln w="9525">
            <a:solidFill>
              <a:schemeClr val="tx1"/>
            </a:solidFill>
            <a:miter lim="800000"/>
            <a:headEnd/>
            <a:tailEnd/>
          </a:ln>
        </p:spPr>
        <p:txBody>
          <a:bodyPr wrap="square" lIns="92075" tIns="46038" rIns="92075" bIns="46038">
            <a:spAutoFit/>
          </a:bodyPr>
          <a:lstStyle/>
          <a:p>
            <a:pPr eaLnBrk="0" hangingPunct="0"/>
            <a:r>
              <a:rPr lang="en-US" b="1" dirty="0">
                <a:solidFill>
                  <a:srgbClr val="002060"/>
                </a:solidFill>
                <a:latin typeface="Courier New" pitchFamily="49" charset="0"/>
              </a:rPr>
              <a:t>TreeNode* </a:t>
            </a:r>
            <a:r>
              <a:rPr lang="en-US" b="1" dirty="0" err="1">
                <a:solidFill>
                  <a:srgbClr val="002060"/>
                </a:solidFill>
                <a:latin typeface="Courier New" pitchFamily="49" charset="0"/>
              </a:rPr>
              <a:t>makeTreeNode</a:t>
            </a:r>
            <a:r>
              <a:rPr lang="en-US" b="1" dirty="0">
                <a:solidFill>
                  <a:srgbClr val="002060"/>
                </a:solidFill>
                <a:latin typeface="Courier New" pitchFamily="49" charset="0"/>
              </a:rPr>
              <a:t>(float value) {</a:t>
            </a:r>
          </a:p>
          <a:p>
            <a:pPr eaLnBrk="0" hangingPunct="0"/>
            <a:r>
              <a:rPr lang="en-US" b="1" dirty="0">
                <a:solidFill>
                  <a:srgbClr val="002060"/>
                </a:solidFill>
                <a:latin typeface="Courier New" pitchFamily="49" charset="0"/>
              </a:rPr>
              <a:t>   TreeNode* </a:t>
            </a:r>
            <a:r>
              <a:rPr lang="en-US" b="1" dirty="0" err="1">
                <a:solidFill>
                  <a:srgbClr val="002060"/>
                </a:solidFill>
                <a:latin typeface="Courier New" pitchFamily="49" charset="0"/>
              </a:rPr>
              <a:t>newNodePtr</a:t>
            </a:r>
            <a:r>
              <a:rPr lang="en-US" b="1" dirty="0">
                <a:solidFill>
                  <a:srgbClr val="002060"/>
                </a:solidFill>
                <a:latin typeface="Courier New" pitchFamily="49" charset="0"/>
              </a:rPr>
              <a:t> = NULL;</a:t>
            </a:r>
          </a:p>
          <a:p>
            <a:pPr eaLnBrk="0" hangingPunct="0"/>
            <a:endParaRPr lang="en-US" b="1" dirty="0">
              <a:solidFill>
                <a:srgbClr val="002060"/>
              </a:solidFill>
              <a:latin typeface="Courier New" pitchFamily="49" charset="0"/>
            </a:endParaRPr>
          </a:p>
          <a:p>
            <a:pPr eaLnBrk="0" hangingPunct="0"/>
            <a:r>
              <a:rPr lang="en-US" b="1" dirty="0">
                <a:solidFill>
                  <a:srgbClr val="002060"/>
                </a:solidFill>
                <a:latin typeface="Courier New" pitchFamily="49" charset="0"/>
              </a:rPr>
              <a:t>   </a:t>
            </a:r>
            <a:r>
              <a:rPr lang="en-US" b="1" dirty="0" err="1">
                <a:solidFill>
                  <a:srgbClr val="002060"/>
                </a:solidFill>
                <a:latin typeface="Courier New" pitchFamily="49" charset="0"/>
              </a:rPr>
              <a:t>newNodePtr</a:t>
            </a:r>
            <a:r>
              <a:rPr lang="en-US" b="1" dirty="0">
                <a:solidFill>
                  <a:srgbClr val="002060"/>
                </a:solidFill>
                <a:latin typeface="Courier New" pitchFamily="49" charset="0"/>
              </a:rPr>
              <a:t> = (TreeNode*)malloc(</a:t>
            </a:r>
            <a:r>
              <a:rPr lang="en-US" b="1" dirty="0" err="1">
                <a:solidFill>
                  <a:srgbClr val="002060"/>
                </a:solidFill>
                <a:latin typeface="Courier New" pitchFamily="49" charset="0"/>
              </a:rPr>
              <a:t>sizeof</a:t>
            </a:r>
            <a:r>
              <a:rPr lang="en-US" b="1" dirty="0">
                <a:solidFill>
                  <a:srgbClr val="002060"/>
                </a:solidFill>
                <a:latin typeface="Courier New" pitchFamily="49" charset="0"/>
              </a:rPr>
              <a:t>(TreeNode));</a:t>
            </a:r>
          </a:p>
          <a:p>
            <a:pPr eaLnBrk="0" hangingPunct="0"/>
            <a:r>
              <a:rPr lang="en-US" b="1" dirty="0">
                <a:solidFill>
                  <a:srgbClr val="002060"/>
                </a:solidFill>
                <a:latin typeface="Courier New" pitchFamily="49" charset="0"/>
              </a:rPr>
              <a:t>   </a:t>
            </a:r>
          </a:p>
          <a:p>
            <a:pPr eaLnBrk="0" hangingPunct="0"/>
            <a:r>
              <a:rPr lang="en-US" b="1" dirty="0">
                <a:solidFill>
                  <a:srgbClr val="002060"/>
                </a:solidFill>
                <a:latin typeface="Courier New" pitchFamily="49" charset="0"/>
              </a:rPr>
              <a:t>   if (</a:t>
            </a:r>
            <a:r>
              <a:rPr lang="en-US" b="1" dirty="0" err="1">
                <a:solidFill>
                  <a:srgbClr val="002060"/>
                </a:solidFill>
                <a:latin typeface="Courier New" pitchFamily="49" charset="0"/>
              </a:rPr>
              <a:t>newNodePtr</a:t>
            </a:r>
            <a:r>
              <a:rPr lang="en-US" b="1" dirty="0">
                <a:solidFill>
                  <a:srgbClr val="002060"/>
                </a:solidFill>
                <a:latin typeface="Courier New" pitchFamily="49" charset="0"/>
              </a:rPr>
              <a:t> == NULL)</a:t>
            </a:r>
          </a:p>
          <a:p>
            <a:pPr eaLnBrk="0" hangingPunct="0"/>
            <a:r>
              <a:rPr lang="en-US" b="1" dirty="0">
                <a:solidFill>
                  <a:srgbClr val="002060"/>
                </a:solidFill>
                <a:latin typeface="Courier New" pitchFamily="49" charset="0"/>
              </a:rPr>
              <a:t>   {</a:t>
            </a:r>
          </a:p>
          <a:p>
            <a:pPr eaLnBrk="0" hangingPunct="0"/>
            <a:r>
              <a:rPr lang="en-US" b="1" dirty="0">
                <a:solidFill>
                  <a:srgbClr val="002060"/>
                </a:solidFill>
                <a:latin typeface="Courier New" pitchFamily="49" charset="0"/>
              </a:rPr>
              <a:t>      </a:t>
            </a:r>
            <a:r>
              <a:rPr lang="en-US" b="1" dirty="0" err="1">
                <a:solidFill>
                  <a:srgbClr val="002060"/>
                </a:solidFill>
                <a:latin typeface="Courier New" pitchFamily="49" charset="0"/>
              </a:rPr>
              <a:t>fprintf</a:t>
            </a:r>
            <a:r>
              <a:rPr lang="en-US" b="1" dirty="0">
                <a:solidFill>
                  <a:srgbClr val="002060"/>
                </a:solidFill>
                <a:latin typeface="Courier New" pitchFamily="49" charset="0"/>
              </a:rPr>
              <a:t>(stderr, “Out of memory\n”);</a:t>
            </a:r>
          </a:p>
          <a:p>
            <a:pPr eaLnBrk="0" hangingPunct="0"/>
            <a:r>
              <a:rPr lang="en-US" b="1" dirty="0">
                <a:solidFill>
                  <a:srgbClr val="002060"/>
                </a:solidFill>
                <a:latin typeface="Courier New" pitchFamily="49" charset="0"/>
              </a:rPr>
              <a:t>      exit(1);</a:t>
            </a:r>
          </a:p>
          <a:p>
            <a:pPr eaLnBrk="0" hangingPunct="0"/>
            <a:r>
              <a:rPr lang="en-US" b="1" dirty="0">
                <a:solidFill>
                  <a:srgbClr val="002060"/>
                </a:solidFill>
                <a:latin typeface="Courier New" pitchFamily="49" charset="0"/>
              </a:rPr>
              <a:t>   }</a:t>
            </a:r>
          </a:p>
          <a:p>
            <a:pPr eaLnBrk="0" hangingPunct="0"/>
            <a:r>
              <a:rPr lang="en-US" b="1" dirty="0">
                <a:solidFill>
                  <a:srgbClr val="002060"/>
                </a:solidFill>
                <a:latin typeface="Courier New" pitchFamily="49" charset="0"/>
              </a:rPr>
              <a:t>   else</a:t>
            </a:r>
          </a:p>
          <a:p>
            <a:pPr eaLnBrk="0" hangingPunct="0"/>
            <a:r>
              <a:rPr lang="en-US" b="1" dirty="0">
                <a:solidFill>
                  <a:srgbClr val="002060"/>
                </a:solidFill>
                <a:latin typeface="Courier New" pitchFamily="49" charset="0"/>
              </a:rPr>
              <a:t>   {</a:t>
            </a:r>
          </a:p>
          <a:p>
            <a:pPr eaLnBrk="0" hangingPunct="0"/>
            <a:r>
              <a:rPr lang="en-US" b="1" dirty="0">
                <a:solidFill>
                  <a:srgbClr val="002060"/>
                </a:solidFill>
                <a:latin typeface="Courier New" pitchFamily="49" charset="0"/>
              </a:rPr>
              <a:t>      </a:t>
            </a:r>
            <a:r>
              <a:rPr lang="en-US" b="1" dirty="0" err="1">
                <a:solidFill>
                  <a:srgbClr val="002060"/>
                </a:solidFill>
                <a:latin typeface="Courier New" pitchFamily="49" charset="0"/>
              </a:rPr>
              <a:t>newNodePtr</a:t>
            </a:r>
            <a:r>
              <a:rPr lang="en-US" b="1" dirty="0">
                <a:solidFill>
                  <a:srgbClr val="002060"/>
                </a:solidFill>
                <a:latin typeface="Courier New" pitchFamily="49" charset="0"/>
              </a:rPr>
              <a:t>-&gt;key = value;</a:t>
            </a:r>
          </a:p>
          <a:p>
            <a:pPr eaLnBrk="0" hangingPunct="0"/>
            <a:r>
              <a:rPr lang="en-US" b="1" dirty="0">
                <a:solidFill>
                  <a:srgbClr val="002060"/>
                </a:solidFill>
                <a:latin typeface="Courier New" pitchFamily="49" charset="0"/>
              </a:rPr>
              <a:t>      </a:t>
            </a:r>
            <a:r>
              <a:rPr lang="en-US" b="1" dirty="0" err="1">
                <a:solidFill>
                  <a:srgbClr val="002060"/>
                </a:solidFill>
                <a:latin typeface="Courier New" pitchFamily="49" charset="0"/>
              </a:rPr>
              <a:t>newNodePtr</a:t>
            </a:r>
            <a:r>
              <a:rPr lang="en-US" b="1" dirty="0">
                <a:solidFill>
                  <a:srgbClr val="002060"/>
                </a:solidFill>
                <a:latin typeface="Courier New" pitchFamily="49" charset="0"/>
              </a:rPr>
              <a:t>-&gt;</a:t>
            </a:r>
            <a:r>
              <a:rPr lang="en-US" b="1" dirty="0" err="1">
                <a:solidFill>
                  <a:srgbClr val="002060"/>
                </a:solidFill>
                <a:latin typeface="Courier New" pitchFamily="49" charset="0"/>
              </a:rPr>
              <a:t>leftPtr</a:t>
            </a:r>
            <a:r>
              <a:rPr lang="en-US" b="1" dirty="0">
                <a:solidFill>
                  <a:srgbClr val="002060"/>
                </a:solidFill>
                <a:latin typeface="Courier New" pitchFamily="49" charset="0"/>
              </a:rPr>
              <a:t> = NULL;</a:t>
            </a:r>
          </a:p>
          <a:p>
            <a:pPr eaLnBrk="0" hangingPunct="0"/>
            <a:r>
              <a:rPr lang="en-US" b="1" dirty="0">
                <a:solidFill>
                  <a:srgbClr val="002060"/>
                </a:solidFill>
                <a:latin typeface="Courier New" pitchFamily="49" charset="0"/>
              </a:rPr>
              <a:t>      </a:t>
            </a:r>
            <a:r>
              <a:rPr lang="en-US" b="1" dirty="0" err="1">
                <a:solidFill>
                  <a:srgbClr val="002060"/>
                </a:solidFill>
                <a:latin typeface="Courier New" pitchFamily="49" charset="0"/>
              </a:rPr>
              <a:t>newNodePtr</a:t>
            </a:r>
            <a:r>
              <a:rPr lang="en-US" b="1" dirty="0">
                <a:solidFill>
                  <a:srgbClr val="002060"/>
                </a:solidFill>
                <a:latin typeface="Courier New" pitchFamily="49" charset="0"/>
              </a:rPr>
              <a:t>-&gt;</a:t>
            </a:r>
            <a:r>
              <a:rPr lang="en-US" b="1" dirty="0" err="1">
                <a:solidFill>
                  <a:srgbClr val="002060"/>
                </a:solidFill>
                <a:latin typeface="Courier New" pitchFamily="49" charset="0"/>
              </a:rPr>
              <a:t>rightPtr</a:t>
            </a:r>
            <a:r>
              <a:rPr lang="en-US" b="1" dirty="0">
                <a:solidFill>
                  <a:srgbClr val="002060"/>
                </a:solidFill>
                <a:latin typeface="Courier New" pitchFamily="49" charset="0"/>
              </a:rPr>
              <a:t> = NULL;</a:t>
            </a:r>
          </a:p>
          <a:p>
            <a:pPr eaLnBrk="0" hangingPunct="0"/>
            <a:r>
              <a:rPr lang="en-US" b="1" dirty="0">
                <a:solidFill>
                  <a:srgbClr val="002060"/>
                </a:solidFill>
                <a:latin typeface="Courier New" pitchFamily="49" charset="0"/>
              </a:rPr>
              <a:t>   }</a:t>
            </a:r>
          </a:p>
          <a:p>
            <a:pPr eaLnBrk="0" hangingPunct="0"/>
            <a:r>
              <a:rPr lang="en-US" b="1" dirty="0">
                <a:solidFill>
                  <a:srgbClr val="002060"/>
                </a:solidFill>
                <a:latin typeface="Courier New" pitchFamily="49" charset="0"/>
              </a:rPr>
              <a:t>   return </a:t>
            </a:r>
            <a:r>
              <a:rPr lang="en-US" b="1" dirty="0" err="1">
                <a:solidFill>
                  <a:srgbClr val="002060"/>
                </a:solidFill>
                <a:latin typeface="Courier New" pitchFamily="49" charset="0"/>
              </a:rPr>
              <a:t>newNodePtr</a:t>
            </a:r>
            <a:r>
              <a:rPr lang="en-US" b="1" dirty="0">
                <a:solidFill>
                  <a:srgbClr val="002060"/>
                </a:solidFill>
                <a:latin typeface="Courier New" pitchFamily="49" charset="0"/>
              </a:rPr>
              <a:t>;</a:t>
            </a:r>
          </a:p>
          <a:p>
            <a:pPr eaLnBrk="0" hangingPunct="0"/>
            <a:r>
              <a:rPr lang="en-US" b="1" dirty="0">
                <a:solidFill>
                  <a:srgbClr val="002060"/>
                </a:solidFill>
                <a:latin typeface="Courier New" pitchFamily="49" charset="0"/>
              </a:rPr>
              <a:t>}</a:t>
            </a:r>
          </a:p>
        </p:txBody>
      </p:sp>
    </p:spTree>
    <p:custDataLst>
      <p:tags r:id="rId1"/>
    </p:custDataLst>
    <p:extLst>
      <p:ext uri="{BB962C8B-B14F-4D97-AF65-F5344CB8AC3E}">
        <p14:creationId xmlns:p14="http://schemas.microsoft.com/office/powerpoint/2010/main" val="3778071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4DDB13-C82B-EA37-5D8F-FDB03C2A3C42}"/>
              </a:ext>
            </a:extLst>
          </p:cNvPr>
          <p:cNvSpPr>
            <a:spLocks noGrp="1"/>
          </p:cNvSpPr>
          <p:nvPr>
            <p:ph type="title"/>
          </p:nvPr>
        </p:nvSpPr>
        <p:spPr/>
        <p:txBody>
          <a:bodyPr>
            <a:normAutofit fontScale="90000"/>
          </a:bodyPr>
          <a:lstStyle/>
          <a:p>
            <a:r>
              <a:rPr lang="vi-VN" sz="3600">
                <a:cs typeface="Arial" panose="020B0604020202020204" pitchFamily="34" charset="0"/>
              </a:rPr>
              <a:t>MỤC TIÊU</a:t>
            </a:r>
          </a:p>
        </p:txBody>
      </p:sp>
      <p:sp>
        <p:nvSpPr>
          <p:cNvPr id="7" name="Content Placeholder 6">
            <a:extLst>
              <a:ext uri="{FF2B5EF4-FFF2-40B4-BE49-F238E27FC236}">
                <a16:creationId xmlns:a16="http://schemas.microsoft.com/office/drawing/2014/main" id="{EC307FD4-A648-FEF7-DE2F-A77D7BA51257}"/>
              </a:ext>
            </a:extLst>
          </p:cNvPr>
          <p:cNvSpPr>
            <a:spLocks noGrp="1"/>
          </p:cNvSpPr>
          <p:nvPr>
            <p:ph type="body" sz="quarter" idx="13"/>
          </p:nvPr>
        </p:nvSpPr>
        <p:spPr>
          <a:xfrm>
            <a:off x="337539" y="1450731"/>
            <a:ext cx="11515725" cy="4520492"/>
          </a:xfrm>
          <a:prstGeom prst="rect">
            <a:avLst/>
          </a:prstGeom>
        </p:spPr>
        <p:txBody>
          <a:bodyPr/>
          <a:lstStyle/>
          <a:p>
            <a:pPr marL="365760" indent="-365760" algn="just">
              <a:lnSpc>
                <a:spcPct val="150000"/>
              </a:lnSpc>
              <a:spcBef>
                <a:spcPts val="1200"/>
              </a:spcBef>
              <a:spcAft>
                <a:spcPts val="600"/>
              </a:spcAft>
              <a:buAutoNum type="arabicPeriod"/>
            </a:pPr>
            <a:r>
              <a:rPr lang="en-US" dirty="0" err="1">
                <a:solidFill>
                  <a:schemeClr val="accent1"/>
                </a:solidFill>
                <a:cs typeface="Arial" panose="020B0604020202020204" pitchFamily="34" charset="0"/>
              </a:rPr>
              <a:t>Hiểu</a:t>
            </a:r>
            <a:r>
              <a:rPr lang="en-US" dirty="0">
                <a:solidFill>
                  <a:schemeClr val="accent1"/>
                </a:solidFill>
                <a:cs typeface="Arial" panose="020B0604020202020204" pitchFamily="34" charset="0"/>
              </a:rPr>
              <a:t> </a:t>
            </a:r>
            <a:r>
              <a:rPr lang="en-US" dirty="0" err="1">
                <a:solidFill>
                  <a:schemeClr val="accent1"/>
                </a:solidFill>
                <a:cs typeface="Arial" panose="020B0604020202020204" pitchFamily="34" charset="0"/>
              </a:rPr>
              <a:t>được</a:t>
            </a:r>
            <a:r>
              <a:rPr lang="en-US" dirty="0">
                <a:solidFill>
                  <a:schemeClr val="accent1"/>
                </a:solidFill>
                <a:cs typeface="Arial" panose="020B0604020202020204" pitchFamily="34" charset="0"/>
              </a:rPr>
              <a:t> </a:t>
            </a:r>
            <a:r>
              <a:rPr lang="en-US" dirty="0" err="1">
                <a:solidFill>
                  <a:schemeClr val="accent1"/>
                </a:solidFill>
                <a:cs typeface="Arial" panose="020B0604020202020204" pitchFamily="34" charset="0"/>
              </a:rPr>
              <a:t>khái</a:t>
            </a:r>
            <a:r>
              <a:rPr lang="en-US" dirty="0">
                <a:solidFill>
                  <a:schemeClr val="accent1"/>
                </a:solidFill>
                <a:cs typeface="Arial" panose="020B0604020202020204" pitchFamily="34" charset="0"/>
              </a:rPr>
              <a:t> </a:t>
            </a:r>
            <a:r>
              <a:rPr lang="en-US" dirty="0" err="1">
                <a:solidFill>
                  <a:schemeClr val="accent1"/>
                </a:solidFill>
                <a:cs typeface="Arial" panose="020B0604020202020204" pitchFamily="34" charset="0"/>
              </a:rPr>
              <a:t>niệm</a:t>
            </a:r>
            <a:r>
              <a:rPr lang="en-US" dirty="0">
                <a:solidFill>
                  <a:schemeClr val="accent1"/>
                </a:solidFill>
                <a:cs typeface="Arial" panose="020B0604020202020204" pitchFamily="34" charset="0"/>
              </a:rPr>
              <a:t> </a:t>
            </a:r>
            <a:r>
              <a:rPr lang="en-US" dirty="0" err="1">
                <a:solidFill>
                  <a:schemeClr val="accent1"/>
                </a:solidFill>
                <a:cs typeface="Arial" panose="020B0604020202020204" pitchFamily="34" charset="0"/>
              </a:rPr>
              <a:t>thuật</a:t>
            </a:r>
            <a:r>
              <a:rPr lang="en-US" dirty="0">
                <a:solidFill>
                  <a:schemeClr val="accent1"/>
                </a:solidFill>
                <a:cs typeface="Arial" panose="020B0604020202020204" pitchFamily="34" charset="0"/>
              </a:rPr>
              <a:t> </a:t>
            </a:r>
            <a:r>
              <a:rPr lang="en-US" dirty="0" err="1">
                <a:solidFill>
                  <a:schemeClr val="accent1"/>
                </a:solidFill>
                <a:cs typeface="Arial" panose="020B0604020202020204" pitchFamily="34" charset="0"/>
              </a:rPr>
              <a:t>toán</a:t>
            </a:r>
            <a:r>
              <a:rPr lang="en-US" dirty="0">
                <a:solidFill>
                  <a:schemeClr val="accent1"/>
                </a:solidFill>
                <a:cs typeface="Arial" panose="020B0604020202020204" pitchFamily="34" charset="0"/>
              </a:rPr>
              <a:t> </a:t>
            </a:r>
            <a:r>
              <a:rPr lang="en-US" dirty="0" err="1">
                <a:solidFill>
                  <a:schemeClr val="accent1"/>
                </a:solidFill>
                <a:cs typeface="Arial" panose="020B0604020202020204" pitchFamily="34" charset="0"/>
              </a:rPr>
              <a:t>tìm</a:t>
            </a:r>
            <a:r>
              <a:rPr lang="en-US" dirty="0">
                <a:solidFill>
                  <a:schemeClr val="accent1"/>
                </a:solidFill>
                <a:cs typeface="Arial" panose="020B0604020202020204" pitchFamily="34" charset="0"/>
              </a:rPr>
              <a:t> </a:t>
            </a:r>
            <a:r>
              <a:rPr lang="en-US" dirty="0" err="1">
                <a:solidFill>
                  <a:schemeClr val="accent1"/>
                </a:solidFill>
                <a:cs typeface="Arial" panose="020B0604020202020204" pitchFamily="34" charset="0"/>
              </a:rPr>
              <a:t>kiếm</a:t>
            </a:r>
            <a:r>
              <a:rPr lang="en-US" dirty="0">
                <a:solidFill>
                  <a:schemeClr val="accent1"/>
                </a:solidFill>
                <a:cs typeface="Arial" panose="020B0604020202020204" pitchFamily="34" charset="0"/>
              </a:rPr>
              <a:t> </a:t>
            </a:r>
            <a:r>
              <a:rPr lang="en-US" dirty="0" err="1">
                <a:solidFill>
                  <a:schemeClr val="accent1"/>
                </a:solidFill>
                <a:cs typeface="Arial" panose="020B0604020202020204" pitchFamily="34" charset="0"/>
              </a:rPr>
              <a:t>tuần</a:t>
            </a:r>
            <a:r>
              <a:rPr lang="en-US" dirty="0">
                <a:solidFill>
                  <a:schemeClr val="accent1"/>
                </a:solidFill>
                <a:cs typeface="Arial" panose="020B0604020202020204" pitchFamily="34" charset="0"/>
              </a:rPr>
              <a:t> </a:t>
            </a:r>
            <a:r>
              <a:rPr lang="en-US" dirty="0" err="1">
                <a:solidFill>
                  <a:schemeClr val="accent1"/>
                </a:solidFill>
                <a:cs typeface="Arial" panose="020B0604020202020204" pitchFamily="34" charset="0"/>
              </a:rPr>
              <a:t>tự</a:t>
            </a:r>
            <a:r>
              <a:rPr lang="en-US" dirty="0">
                <a:solidFill>
                  <a:schemeClr val="accent1"/>
                </a:solidFill>
                <a:cs typeface="Arial" panose="020B0604020202020204" pitchFamily="34" charset="0"/>
              </a:rPr>
              <a:t> </a:t>
            </a:r>
            <a:r>
              <a:rPr lang="en-US" dirty="0" err="1">
                <a:solidFill>
                  <a:schemeClr val="accent1"/>
                </a:solidFill>
                <a:cs typeface="Arial" panose="020B0604020202020204" pitchFamily="34" charset="0"/>
              </a:rPr>
              <a:t>và</a:t>
            </a:r>
            <a:r>
              <a:rPr lang="en-US" dirty="0">
                <a:solidFill>
                  <a:schemeClr val="accent1"/>
                </a:solidFill>
                <a:cs typeface="Arial" panose="020B0604020202020204" pitchFamily="34" charset="0"/>
              </a:rPr>
              <a:t> </a:t>
            </a:r>
            <a:r>
              <a:rPr lang="en-US" dirty="0" err="1">
                <a:solidFill>
                  <a:srgbClr val="FF0000"/>
                </a:solidFill>
                <a:cs typeface="Arial" panose="020B0604020202020204" pitchFamily="34" charset="0"/>
              </a:rPr>
              <a:t>tìm</a:t>
            </a:r>
            <a:r>
              <a:rPr lang="en-US" dirty="0">
                <a:solidFill>
                  <a:srgbClr val="FF0000"/>
                </a:solidFill>
                <a:cs typeface="Arial" panose="020B0604020202020204" pitchFamily="34" charset="0"/>
              </a:rPr>
              <a:t> </a:t>
            </a:r>
            <a:r>
              <a:rPr lang="en-US" dirty="0" err="1">
                <a:solidFill>
                  <a:srgbClr val="FF0000"/>
                </a:solidFill>
                <a:cs typeface="Arial" panose="020B0604020202020204" pitchFamily="34" charset="0"/>
              </a:rPr>
              <a:t>kiếm</a:t>
            </a:r>
            <a:r>
              <a:rPr lang="en-US" dirty="0">
                <a:solidFill>
                  <a:srgbClr val="FF0000"/>
                </a:solidFill>
                <a:cs typeface="Arial" panose="020B0604020202020204" pitchFamily="34" charset="0"/>
              </a:rPr>
              <a:t> </a:t>
            </a:r>
            <a:r>
              <a:rPr lang="en-US" dirty="0" err="1">
                <a:solidFill>
                  <a:srgbClr val="FF0000"/>
                </a:solidFill>
                <a:cs typeface="Arial" panose="020B0604020202020204" pitchFamily="34" charset="0"/>
              </a:rPr>
              <a:t>nhị</a:t>
            </a:r>
            <a:r>
              <a:rPr lang="en-US" dirty="0">
                <a:solidFill>
                  <a:srgbClr val="FF0000"/>
                </a:solidFill>
                <a:cs typeface="Arial" panose="020B0604020202020204" pitchFamily="34" charset="0"/>
              </a:rPr>
              <a:t> </a:t>
            </a:r>
            <a:r>
              <a:rPr lang="en-US" dirty="0" err="1">
                <a:solidFill>
                  <a:srgbClr val="FF0000"/>
                </a:solidFill>
                <a:cs typeface="Arial" panose="020B0604020202020204" pitchFamily="34" charset="0"/>
              </a:rPr>
              <a:t>phân</a:t>
            </a:r>
            <a:endParaRPr lang="en-US" dirty="0">
              <a:solidFill>
                <a:srgbClr val="FF0000"/>
              </a:solidFill>
              <a:cs typeface="Arial" panose="020B0604020202020204" pitchFamily="34" charset="0"/>
            </a:endParaRPr>
          </a:p>
          <a:p>
            <a:pPr marL="365760" indent="-365760" algn="just">
              <a:lnSpc>
                <a:spcPct val="150000"/>
              </a:lnSpc>
              <a:spcBef>
                <a:spcPts val="1200"/>
              </a:spcBef>
              <a:spcAft>
                <a:spcPts val="600"/>
              </a:spcAft>
              <a:buAutoNum type="arabicPeriod"/>
            </a:pPr>
            <a:r>
              <a:rPr lang="en-US" dirty="0" err="1">
                <a:solidFill>
                  <a:schemeClr val="accent1"/>
                </a:solidFill>
                <a:cs typeface="Arial" panose="020B0604020202020204" pitchFamily="34" charset="0"/>
              </a:rPr>
              <a:t>Cài</a:t>
            </a:r>
            <a:r>
              <a:rPr lang="en-US" dirty="0">
                <a:solidFill>
                  <a:schemeClr val="accent1"/>
                </a:solidFill>
                <a:cs typeface="Arial" panose="020B0604020202020204" pitchFamily="34" charset="0"/>
              </a:rPr>
              <a:t> </a:t>
            </a:r>
            <a:r>
              <a:rPr lang="en-US" dirty="0" err="1">
                <a:solidFill>
                  <a:schemeClr val="accent1"/>
                </a:solidFill>
                <a:cs typeface="Arial" panose="020B0604020202020204" pitchFamily="34" charset="0"/>
              </a:rPr>
              <a:t>đặt</a:t>
            </a:r>
            <a:r>
              <a:rPr lang="en-US" dirty="0">
                <a:solidFill>
                  <a:schemeClr val="accent1"/>
                </a:solidFill>
                <a:cs typeface="Arial" panose="020B0604020202020204" pitchFamily="34" charset="0"/>
              </a:rPr>
              <a:t> </a:t>
            </a:r>
            <a:r>
              <a:rPr lang="en-US" dirty="0" err="1">
                <a:solidFill>
                  <a:schemeClr val="accent1"/>
                </a:solidFill>
                <a:cs typeface="Arial" panose="020B0604020202020204" pitchFamily="34" charset="0"/>
              </a:rPr>
              <a:t>được</a:t>
            </a:r>
            <a:r>
              <a:rPr lang="en-US" dirty="0">
                <a:solidFill>
                  <a:schemeClr val="accent1"/>
                </a:solidFill>
                <a:cs typeface="Arial" panose="020B0604020202020204" pitchFamily="34" charset="0"/>
              </a:rPr>
              <a:t> </a:t>
            </a:r>
            <a:r>
              <a:rPr lang="en-US" dirty="0" err="1">
                <a:solidFill>
                  <a:schemeClr val="accent1"/>
                </a:solidFill>
                <a:cs typeface="Arial" panose="020B0604020202020204" pitchFamily="34" charset="0"/>
              </a:rPr>
              <a:t>thuật</a:t>
            </a:r>
            <a:r>
              <a:rPr lang="en-US" dirty="0">
                <a:solidFill>
                  <a:schemeClr val="accent1"/>
                </a:solidFill>
                <a:cs typeface="Arial" panose="020B0604020202020204" pitchFamily="34" charset="0"/>
              </a:rPr>
              <a:t> </a:t>
            </a:r>
            <a:r>
              <a:rPr lang="en-US" dirty="0" err="1">
                <a:solidFill>
                  <a:schemeClr val="accent1"/>
                </a:solidFill>
                <a:cs typeface="Arial" panose="020B0604020202020204" pitchFamily="34" charset="0"/>
              </a:rPr>
              <a:t>toán</a:t>
            </a:r>
            <a:endParaRPr lang="en-US" dirty="0">
              <a:solidFill>
                <a:schemeClr val="accent1"/>
              </a:solidFill>
              <a:cs typeface="Arial" panose="020B0604020202020204" pitchFamily="34" charset="0"/>
            </a:endParaRPr>
          </a:p>
        </p:txBody>
      </p:sp>
      <p:sp>
        <p:nvSpPr>
          <p:cNvPr id="2" name="Content Placeholder 3">
            <a:extLst>
              <a:ext uri="{FF2B5EF4-FFF2-40B4-BE49-F238E27FC236}">
                <a16:creationId xmlns:a16="http://schemas.microsoft.com/office/drawing/2014/main" id="{25B4C123-9ED0-4A51-7EAB-BE06DB5836ED}"/>
              </a:ext>
            </a:extLst>
          </p:cNvPr>
          <p:cNvSpPr txBox="1">
            <a:spLocks/>
          </p:cNvSpPr>
          <p:nvPr/>
        </p:nvSpPr>
        <p:spPr>
          <a:xfrm>
            <a:off x="297181" y="904872"/>
            <a:ext cx="7315673" cy="457200"/>
          </a:xfrm>
          <a:prstGeom prst="rect">
            <a:avLst/>
          </a:prstGeom>
        </p:spPr>
        <p:txBody>
          <a:bodyPr/>
          <a:lstStyle>
            <a:lvl1pPr marL="228589" indent="-228589" algn="l" defTabSz="914354" rtl="0" eaLnBrk="1" latinLnBrk="0" hangingPunct="1">
              <a:lnSpc>
                <a:spcPct val="90000"/>
              </a:lnSpc>
              <a:spcBef>
                <a:spcPts val="600"/>
              </a:spcBef>
              <a:buFont typeface="Arial" panose="020B0604020202020204" pitchFamily="34" charset="0"/>
              <a:buChar char="•"/>
              <a:defRPr lang="en-US" sz="2400" kern="1200" dirty="0" smtClean="0">
                <a:solidFill>
                  <a:schemeClr val="tx1"/>
                </a:solidFill>
                <a:latin typeface="+mn-lt"/>
                <a:ea typeface="+mn-ea"/>
                <a:cs typeface="+mn-cs"/>
              </a:defRPr>
            </a:lvl1pPr>
            <a:lvl2pPr marL="457200" indent="-228589" algn="l" defTabSz="914354" rtl="0" eaLnBrk="1" latinLnBrk="0" hangingPunct="1">
              <a:lnSpc>
                <a:spcPct val="90000"/>
              </a:lnSpc>
              <a:spcBef>
                <a:spcPts val="600"/>
              </a:spcBef>
              <a:buFont typeface="Arial" panose="020B0604020202020204" pitchFamily="34" charset="0"/>
              <a:buChar char="•"/>
              <a:defRPr lang="en-US" sz="2000" kern="1200" dirty="0" smtClean="0">
                <a:solidFill>
                  <a:schemeClr val="tx1"/>
                </a:solidFill>
                <a:latin typeface="+mn-lt"/>
                <a:ea typeface="+mn-ea"/>
                <a:cs typeface="+mn-cs"/>
              </a:defRPr>
            </a:lvl2pPr>
            <a:lvl3pPr marL="685800" indent="-228589" algn="l" defTabSz="914354" rtl="0" eaLnBrk="1" latinLnBrk="0" hangingPunct="1">
              <a:lnSpc>
                <a:spcPct val="90000"/>
              </a:lnSpc>
              <a:spcBef>
                <a:spcPts val="600"/>
              </a:spcBef>
              <a:buFont typeface="Arial" panose="020B0604020202020204" pitchFamily="34" charset="0"/>
              <a:buChar char="•"/>
              <a:defRPr lang="en-US" sz="1800" kern="1200" dirty="0" smtClean="0">
                <a:solidFill>
                  <a:schemeClr val="tx1"/>
                </a:solidFill>
                <a:latin typeface="+mn-lt"/>
                <a:ea typeface="+mn-ea"/>
                <a:cs typeface="+mn-cs"/>
              </a:defRPr>
            </a:lvl3pPr>
            <a:lvl4pPr marL="914400" indent="-228589" algn="l" defTabSz="914354" rtl="0" eaLnBrk="1" latinLnBrk="0" hangingPunct="1">
              <a:lnSpc>
                <a:spcPct val="90000"/>
              </a:lnSpc>
              <a:spcBef>
                <a:spcPts val="600"/>
              </a:spcBef>
              <a:buFont typeface="Arial" panose="020B0604020202020204" pitchFamily="34" charset="0"/>
              <a:buChar char="•"/>
              <a:defRPr lang="en-US" sz="1800" kern="1200" dirty="0" smtClean="0">
                <a:solidFill>
                  <a:schemeClr val="tx1"/>
                </a:solidFill>
                <a:latin typeface="+mn-lt"/>
                <a:ea typeface="+mn-ea"/>
                <a:cs typeface="+mn-cs"/>
              </a:defRPr>
            </a:lvl4pPr>
            <a:lvl5pPr marL="1143000" indent="-228589" algn="l" defTabSz="914354" rtl="0" eaLnBrk="1" latinLnBrk="0" hangingPunct="1">
              <a:lnSpc>
                <a:spcPct val="90000"/>
              </a:lnSpc>
              <a:spcBef>
                <a:spcPts val="600"/>
              </a:spcBef>
              <a:buFont typeface="Arial" panose="020B0604020202020204" pitchFamily="34" charset="0"/>
              <a:buChar char="•"/>
              <a:defRPr lang="en-US" sz="18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vi-VN" sz="2800" i="1" dirty="0">
                <a:solidFill>
                  <a:schemeClr val="accent1"/>
                </a:solidFill>
                <a:latin typeface="Lato" panose="020F0502020204030203" pitchFamily="34" charset="0"/>
                <a:ea typeface="Lato" panose="020F0502020204030203" pitchFamily="34" charset="0"/>
                <a:cs typeface="Lato" panose="020F0502020204030203" pitchFamily="34" charset="0"/>
              </a:rPr>
              <a:t>Sau bài học này, người học có thể:</a:t>
            </a:r>
          </a:p>
        </p:txBody>
      </p:sp>
    </p:spTree>
    <p:extLst>
      <p:ext uri="{BB962C8B-B14F-4D97-AF65-F5344CB8AC3E}">
        <p14:creationId xmlns:p14="http://schemas.microsoft.com/office/powerpoint/2010/main" val="375492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10E893E-CCBC-91BE-2D9D-DF21BC3CEB13}"/>
              </a:ext>
            </a:extLst>
          </p:cNvPr>
          <p:cNvSpPr>
            <a:spLocks noGrp="1"/>
          </p:cNvSpPr>
          <p:nvPr>
            <p:ph type="title"/>
          </p:nvPr>
        </p:nvSpPr>
        <p:spPr/>
        <p:txBody>
          <a:bodyPr>
            <a:normAutofit fontScale="90000"/>
          </a:bodyPr>
          <a:lstStyle/>
          <a:p>
            <a:r>
              <a:rPr lang="en-US" sz="3600" dirty="0">
                <a:cs typeface="Arial" panose="020B0604020202020204" pitchFamily="34" charset="0"/>
              </a:rPr>
              <a:t>3</a:t>
            </a:r>
            <a:r>
              <a:rPr lang="vi-VN" sz="3600" dirty="0">
                <a:cs typeface="Arial" panose="020B0604020202020204" pitchFamily="34" charset="0"/>
              </a:rPr>
              <a:t>. </a:t>
            </a:r>
            <a:r>
              <a:rPr lang="en-US" sz="3600" dirty="0">
                <a:cs typeface="Arial" panose="020B0604020202020204" pitchFamily="34" charset="0"/>
              </a:rPr>
              <a:t>CÁC PHÉP TOÁN</a:t>
            </a:r>
          </a:p>
        </p:txBody>
      </p:sp>
      <p:sp>
        <p:nvSpPr>
          <p:cNvPr id="2" name="Text Placeholder 1">
            <a:extLst>
              <a:ext uri="{FF2B5EF4-FFF2-40B4-BE49-F238E27FC236}">
                <a16:creationId xmlns:a16="http://schemas.microsoft.com/office/drawing/2014/main" id="{B94B4779-AE68-AF8A-C022-8B5A55200AE9}"/>
              </a:ext>
            </a:extLst>
          </p:cNvPr>
          <p:cNvSpPr>
            <a:spLocks noGrp="1"/>
          </p:cNvSpPr>
          <p:nvPr>
            <p:ph type="body" sz="quarter" idx="13"/>
          </p:nvPr>
        </p:nvSpPr>
        <p:spPr/>
        <p:txBody>
          <a:bodyPr/>
          <a:lstStyle/>
          <a:p>
            <a:endParaRPr lang="en-US"/>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40</a:t>
            </a:fld>
            <a:endParaRPr lang="vi-VN"/>
          </a:p>
        </p:txBody>
      </p:sp>
      <p:sp>
        <p:nvSpPr>
          <p:cNvPr id="6" name="TextBox 5">
            <a:extLst>
              <a:ext uri="{FF2B5EF4-FFF2-40B4-BE49-F238E27FC236}">
                <a16:creationId xmlns:a16="http://schemas.microsoft.com/office/drawing/2014/main" id="{5A91CDF9-3557-DD51-4C3B-6C9DD0A3FB88}"/>
              </a:ext>
            </a:extLst>
          </p:cNvPr>
          <p:cNvSpPr txBox="1"/>
          <p:nvPr/>
        </p:nvSpPr>
        <p:spPr>
          <a:xfrm>
            <a:off x="986868" y="1883932"/>
            <a:ext cx="10680970" cy="4191147"/>
          </a:xfrm>
          <a:prstGeom prst="rect">
            <a:avLst/>
          </a:prstGeom>
          <a:noFill/>
        </p:spPr>
        <p:txBody>
          <a:bodyPr wrap="square">
            <a:spAutoFit/>
          </a:bodyPr>
          <a:lstStyle/>
          <a:p>
            <a:pPr marL="457200" indent="-457200" algn="just">
              <a:lnSpc>
                <a:spcPct val="130000"/>
              </a:lnSpc>
              <a:spcBef>
                <a:spcPts val="300"/>
              </a:spcBef>
              <a:spcAft>
                <a:spcPts val="300"/>
              </a:spcAft>
              <a:buFont typeface="Arial" panose="020B0604020202020204" pitchFamily="34" charset="0"/>
              <a:buChar char="•"/>
            </a:pPr>
            <a:r>
              <a:rPr lang="en-AU" sz="2400" dirty="0" err="1"/>
              <a:t>Nếu</a:t>
            </a:r>
            <a:r>
              <a:rPr lang="en-AU" sz="2400" dirty="0"/>
              <a:t> </a:t>
            </a:r>
            <a:r>
              <a:rPr lang="en-AU" sz="2400" dirty="0" err="1"/>
              <a:t>khoá</a:t>
            </a:r>
            <a:r>
              <a:rPr lang="en-AU" sz="2400" dirty="0"/>
              <a:t> </a:t>
            </a:r>
            <a:r>
              <a:rPr lang="en-AU" sz="2400" dirty="0" err="1"/>
              <a:t>cần</a:t>
            </a:r>
            <a:r>
              <a:rPr lang="en-AU" sz="2400" dirty="0"/>
              <a:t> </a:t>
            </a:r>
            <a:r>
              <a:rPr lang="en-AU" sz="2400" dirty="0" err="1"/>
              <a:t>tìm</a:t>
            </a:r>
            <a:r>
              <a:rPr lang="en-AU" sz="2400" dirty="0"/>
              <a:t> </a:t>
            </a:r>
            <a:r>
              <a:rPr lang="en-AU" sz="2400" dirty="0" err="1"/>
              <a:t>nhỏ</a:t>
            </a:r>
            <a:r>
              <a:rPr lang="en-AU" sz="2400" dirty="0"/>
              <a:t> </a:t>
            </a:r>
            <a:r>
              <a:rPr lang="en-AU" sz="2400" dirty="0" err="1"/>
              <a:t>hơn</a:t>
            </a:r>
            <a:r>
              <a:rPr lang="en-AU" sz="2400" dirty="0"/>
              <a:t> </a:t>
            </a:r>
            <a:r>
              <a:rPr lang="en-AU" sz="2400" dirty="0" err="1"/>
              <a:t>khoá</a:t>
            </a:r>
            <a:r>
              <a:rPr lang="en-AU" sz="2400" dirty="0"/>
              <a:t> </a:t>
            </a:r>
            <a:r>
              <a:rPr lang="en-AU" sz="2400" dirty="0" err="1"/>
              <a:t>của</a:t>
            </a:r>
            <a:r>
              <a:rPr lang="en-AU" sz="2400" dirty="0"/>
              <a:t> </a:t>
            </a:r>
            <a:r>
              <a:rPr lang="en-AU" sz="2400" dirty="0" err="1"/>
              <a:t>nút</a:t>
            </a:r>
            <a:r>
              <a:rPr lang="en-AU" sz="2400" dirty="0"/>
              <a:t> </a:t>
            </a:r>
            <a:r>
              <a:rPr lang="en-AU" sz="2400" dirty="0" err="1"/>
              <a:t>hiện</a:t>
            </a:r>
            <a:r>
              <a:rPr lang="en-AU" sz="2400" dirty="0"/>
              <a:t> </a:t>
            </a:r>
            <a:r>
              <a:rPr lang="en-AU" sz="2400" dirty="0" err="1"/>
              <a:t>tại</a:t>
            </a:r>
            <a:r>
              <a:rPr lang="en-AU" sz="2400" dirty="0"/>
              <a:t> </a:t>
            </a:r>
            <a:r>
              <a:rPr lang="en-AU" sz="2400" dirty="0" err="1"/>
              <a:t>thì</a:t>
            </a:r>
            <a:r>
              <a:rPr lang="en-AU" sz="2400" dirty="0"/>
              <a:t> </a:t>
            </a:r>
            <a:r>
              <a:rPr lang="en-AU" sz="2400" dirty="0" err="1"/>
              <a:t>tiếp</a:t>
            </a:r>
            <a:r>
              <a:rPr lang="en-AU" sz="2400" dirty="0"/>
              <a:t> </a:t>
            </a:r>
            <a:r>
              <a:rPr lang="en-AU" sz="2400" dirty="0" err="1"/>
              <a:t>tục</a:t>
            </a:r>
            <a:r>
              <a:rPr lang="en-AU" sz="2400" dirty="0"/>
              <a:t> </a:t>
            </a:r>
            <a:r>
              <a:rPr lang="en-AU" sz="2400" dirty="0" err="1"/>
              <a:t>tìm</a:t>
            </a:r>
            <a:r>
              <a:rPr lang="en-AU" sz="2400" dirty="0"/>
              <a:t> </a:t>
            </a:r>
            <a:r>
              <a:rPr lang="en-AU" sz="2400" dirty="0" err="1"/>
              <a:t>kiếm</a:t>
            </a:r>
            <a:r>
              <a:rPr lang="en-AU" sz="2400" dirty="0"/>
              <a:t> ở </a:t>
            </a:r>
            <a:r>
              <a:rPr lang="en-AU" sz="2400" dirty="0" err="1"/>
              <a:t>cây</a:t>
            </a:r>
            <a:r>
              <a:rPr lang="en-AU" sz="2400" dirty="0"/>
              <a:t> con </a:t>
            </a:r>
            <a:r>
              <a:rPr lang="en-AU" sz="2400" dirty="0" err="1"/>
              <a:t>trái</a:t>
            </a:r>
            <a:r>
              <a:rPr lang="en-AU" sz="2400" dirty="0"/>
              <a:t>.</a:t>
            </a:r>
          </a:p>
          <a:p>
            <a:pPr marL="457200" indent="-457200" algn="just">
              <a:lnSpc>
                <a:spcPct val="130000"/>
              </a:lnSpc>
              <a:spcBef>
                <a:spcPts val="300"/>
              </a:spcBef>
              <a:spcAft>
                <a:spcPts val="300"/>
              </a:spcAft>
              <a:buFont typeface="Arial" panose="020B0604020202020204" pitchFamily="34" charset="0"/>
              <a:buChar char="•"/>
            </a:pPr>
            <a:r>
              <a:rPr lang="en-AU" sz="2400" dirty="0" err="1"/>
              <a:t>Trái</a:t>
            </a:r>
            <a:r>
              <a:rPr lang="en-AU" sz="2400" dirty="0"/>
              <a:t> </a:t>
            </a:r>
            <a:r>
              <a:rPr lang="en-AU" sz="2400" dirty="0" err="1"/>
              <a:t>lại</a:t>
            </a:r>
            <a:r>
              <a:rPr lang="en-AU" sz="2400" dirty="0"/>
              <a:t>, </a:t>
            </a:r>
            <a:r>
              <a:rPr lang="en-AU" sz="2400" dirty="0" err="1"/>
              <a:t>nếu</a:t>
            </a:r>
            <a:r>
              <a:rPr lang="en-AU" sz="2400" dirty="0"/>
              <a:t> </a:t>
            </a:r>
            <a:r>
              <a:rPr lang="en-AU" sz="2400" dirty="0" err="1"/>
              <a:t>khoá</a:t>
            </a:r>
            <a:r>
              <a:rPr lang="en-AU" sz="2400" dirty="0"/>
              <a:t> </a:t>
            </a:r>
            <a:r>
              <a:rPr lang="en-AU" sz="2400" dirty="0" err="1"/>
              <a:t>cần</a:t>
            </a:r>
            <a:r>
              <a:rPr lang="en-AU" sz="2400" dirty="0"/>
              <a:t> </a:t>
            </a:r>
            <a:r>
              <a:rPr lang="en-AU" sz="2400" dirty="0" err="1"/>
              <a:t>tìm</a:t>
            </a:r>
            <a:r>
              <a:rPr lang="en-AU" sz="2400" dirty="0"/>
              <a:t> </a:t>
            </a:r>
            <a:r>
              <a:rPr lang="en-AU" sz="2400" dirty="0" err="1"/>
              <a:t>là</a:t>
            </a:r>
            <a:r>
              <a:rPr lang="en-AU" sz="2400" dirty="0"/>
              <a:t> </a:t>
            </a:r>
            <a:r>
              <a:rPr lang="en-AU" sz="2400" dirty="0" err="1"/>
              <a:t>lớn</a:t>
            </a:r>
            <a:r>
              <a:rPr lang="en-AU" sz="2400" dirty="0"/>
              <a:t> </a:t>
            </a:r>
            <a:r>
              <a:rPr lang="en-AU" sz="2400" dirty="0" err="1"/>
              <a:t>hơn</a:t>
            </a:r>
            <a:r>
              <a:rPr lang="en-AU" sz="2400" dirty="0"/>
              <a:t> </a:t>
            </a:r>
            <a:r>
              <a:rPr lang="en-AU" sz="2400" dirty="0" err="1"/>
              <a:t>khoá</a:t>
            </a:r>
            <a:r>
              <a:rPr lang="en-AU" sz="2400" dirty="0"/>
              <a:t> </a:t>
            </a:r>
            <a:r>
              <a:rPr lang="en-AU" sz="2400" dirty="0" err="1"/>
              <a:t>của</a:t>
            </a:r>
            <a:r>
              <a:rPr lang="en-AU" sz="2400" dirty="0"/>
              <a:t> </a:t>
            </a:r>
            <a:r>
              <a:rPr lang="en-AU" sz="2400" dirty="0" err="1"/>
              <a:t>nút</a:t>
            </a:r>
            <a:r>
              <a:rPr lang="en-AU" sz="2400" dirty="0"/>
              <a:t> </a:t>
            </a:r>
            <a:r>
              <a:rPr lang="en-AU" sz="2400" dirty="0" err="1"/>
              <a:t>hiện</a:t>
            </a:r>
            <a:r>
              <a:rPr lang="en-AU" sz="2400" dirty="0"/>
              <a:t> </a:t>
            </a:r>
            <a:r>
              <a:rPr lang="en-AU" sz="2400" dirty="0" err="1"/>
              <a:t>tại</a:t>
            </a:r>
            <a:r>
              <a:rPr lang="en-AU" sz="2400" dirty="0"/>
              <a:t>, </a:t>
            </a:r>
            <a:r>
              <a:rPr lang="en-AU" sz="2400" dirty="0" err="1"/>
              <a:t>thì</a:t>
            </a:r>
            <a:r>
              <a:rPr lang="en-AU" sz="2400" dirty="0"/>
              <a:t> </a:t>
            </a:r>
            <a:r>
              <a:rPr lang="en-AU" sz="2400" dirty="0" err="1"/>
              <a:t>tiếp</a:t>
            </a:r>
            <a:r>
              <a:rPr lang="en-AU" sz="2400" dirty="0"/>
              <a:t> </a:t>
            </a:r>
            <a:r>
              <a:rPr lang="en-AU" sz="2400" dirty="0" err="1"/>
              <a:t>tục</a:t>
            </a:r>
            <a:r>
              <a:rPr lang="en-AU" sz="2400" dirty="0"/>
              <a:t> </a:t>
            </a:r>
            <a:r>
              <a:rPr lang="en-AU" sz="2400" dirty="0" err="1"/>
              <a:t>tìm</a:t>
            </a:r>
            <a:r>
              <a:rPr lang="en-AU" sz="2400" dirty="0"/>
              <a:t> </a:t>
            </a:r>
            <a:r>
              <a:rPr lang="en-AU" sz="2400" dirty="0" err="1"/>
              <a:t>kiếm</a:t>
            </a:r>
            <a:r>
              <a:rPr lang="en-AU" sz="2400" dirty="0"/>
              <a:t> ở </a:t>
            </a:r>
            <a:r>
              <a:rPr lang="en-AU" sz="2400" dirty="0" err="1"/>
              <a:t>cây</a:t>
            </a:r>
            <a:r>
              <a:rPr lang="en-AU" sz="2400" dirty="0"/>
              <a:t> con </a:t>
            </a:r>
            <a:r>
              <a:rPr lang="en-AU" sz="2400" dirty="0" err="1"/>
              <a:t>phải</a:t>
            </a:r>
            <a:r>
              <a:rPr lang="en-AU" sz="2400" dirty="0"/>
              <a:t>.</a:t>
            </a:r>
          </a:p>
          <a:p>
            <a:pPr marL="457200" indent="-457200" algn="just">
              <a:lnSpc>
                <a:spcPct val="130000"/>
              </a:lnSpc>
              <a:spcBef>
                <a:spcPts val="300"/>
              </a:spcBef>
              <a:spcAft>
                <a:spcPts val="300"/>
              </a:spcAft>
              <a:buFont typeface="Arial" panose="020B0604020202020204" pitchFamily="34" charset="0"/>
              <a:buChar char="•"/>
            </a:pPr>
            <a:r>
              <a:rPr lang="en-AU" sz="2400" dirty="0" err="1"/>
              <a:t>Kết</a:t>
            </a:r>
            <a:r>
              <a:rPr lang="en-AU" sz="2400" dirty="0"/>
              <a:t> </a:t>
            </a:r>
            <a:r>
              <a:rPr lang="en-AU" sz="2400" dirty="0" err="1"/>
              <a:t>quả</a:t>
            </a:r>
            <a:r>
              <a:rPr lang="en-AU" sz="2400" dirty="0"/>
              <a:t> </a:t>
            </a:r>
            <a:r>
              <a:rPr lang="en-AU" sz="2400" dirty="0" err="1"/>
              <a:t>cần</a:t>
            </a:r>
            <a:r>
              <a:rPr lang="en-AU" sz="2400" dirty="0"/>
              <a:t> </a:t>
            </a:r>
            <a:r>
              <a:rPr lang="en-AU" sz="2400" dirty="0" err="1"/>
              <a:t>đưa</a:t>
            </a:r>
            <a:r>
              <a:rPr lang="en-AU" sz="2400" dirty="0"/>
              <a:t> </a:t>
            </a:r>
            <a:r>
              <a:rPr lang="en-AU" sz="2400" dirty="0" err="1"/>
              <a:t>ra</a:t>
            </a:r>
            <a:r>
              <a:rPr lang="en-AU" sz="2400" dirty="0"/>
              <a:t>:</a:t>
            </a:r>
          </a:p>
          <a:p>
            <a:pPr marL="914389" lvl="1" indent="-457200" algn="just">
              <a:lnSpc>
                <a:spcPct val="130000"/>
              </a:lnSpc>
              <a:spcBef>
                <a:spcPts val="300"/>
              </a:spcBef>
              <a:spcAft>
                <a:spcPts val="300"/>
              </a:spcAft>
              <a:buSzPct val="80000"/>
              <a:buFont typeface="Wingdings" panose="05000000000000000000" pitchFamily="2" charset="2"/>
              <a:buChar char="§"/>
            </a:pPr>
            <a:r>
              <a:rPr lang="en-AU" sz="2400" dirty="0" err="1"/>
              <a:t>nếu</a:t>
            </a:r>
            <a:r>
              <a:rPr lang="en-AU" sz="2400" dirty="0"/>
              <a:t> </a:t>
            </a:r>
            <a:r>
              <a:rPr lang="en-AU" sz="2400" dirty="0" err="1"/>
              <a:t>tìm</a:t>
            </a:r>
            <a:r>
              <a:rPr lang="en-AU" sz="2400" dirty="0"/>
              <a:t> </a:t>
            </a:r>
            <a:r>
              <a:rPr lang="en-AU" sz="2400" dirty="0" err="1"/>
              <a:t>thấy</a:t>
            </a:r>
            <a:r>
              <a:rPr lang="en-AU" sz="2400" dirty="0"/>
              <a:t> (</a:t>
            </a:r>
            <a:r>
              <a:rPr lang="en-AU" sz="2400" dirty="0" err="1"/>
              <a:t>nghĩa</a:t>
            </a:r>
            <a:r>
              <a:rPr lang="en-AU" sz="2400" dirty="0"/>
              <a:t> </a:t>
            </a:r>
            <a:r>
              <a:rPr lang="en-AU" sz="2400" dirty="0" err="1"/>
              <a:t>là</a:t>
            </a:r>
            <a:r>
              <a:rPr lang="en-AU" sz="2400" dirty="0"/>
              <a:t> </a:t>
            </a:r>
            <a:r>
              <a:rPr lang="en-AU" sz="2400" dirty="0" err="1"/>
              <a:t>khoá</a:t>
            </a:r>
            <a:r>
              <a:rPr lang="en-AU" sz="2400" dirty="0"/>
              <a:t> </a:t>
            </a:r>
            <a:r>
              <a:rPr lang="en-AU" sz="2400" dirty="0" err="1"/>
              <a:t>cần</a:t>
            </a:r>
            <a:r>
              <a:rPr lang="en-AU" sz="2400" dirty="0"/>
              <a:t> </a:t>
            </a:r>
            <a:r>
              <a:rPr lang="en-AU" sz="2400" dirty="0" err="1"/>
              <a:t>tìm</a:t>
            </a:r>
            <a:r>
              <a:rPr lang="en-AU" sz="2400" dirty="0"/>
              <a:t> </a:t>
            </a:r>
            <a:r>
              <a:rPr lang="en-AU" sz="2400" dirty="0" err="1"/>
              <a:t>là</a:t>
            </a:r>
            <a:r>
              <a:rPr lang="en-AU" sz="2400" dirty="0"/>
              <a:t> </a:t>
            </a:r>
            <a:r>
              <a:rPr lang="en-AU" sz="2400" dirty="0" err="1"/>
              <a:t>bằng</a:t>
            </a:r>
            <a:r>
              <a:rPr lang="en-AU" sz="2400" dirty="0"/>
              <a:t> </a:t>
            </a:r>
            <a:r>
              <a:rPr lang="en-AU" sz="2400" dirty="0" err="1"/>
              <a:t>khoá</a:t>
            </a:r>
            <a:r>
              <a:rPr lang="en-AU" sz="2400" dirty="0"/>
              <a:t> </a:t>
            </a:r>
            <a:r>
              <a:rPr lang="en-AU" sz="2400" dirty="0" err="1"/>
              <a:t>của</a:t>
            </a:r>
            <a:r>
              <a:rPr lang="en-AU" sz="2400" dirty="0"/>
              <a:t> </a:t>
            </a:r>
            <a:r>
              <a:rPr lang="en-AU" sz="2400" dirty="0" err="1"/>
              <a:t>nút</a:t>
            </a:r>
            <a:r>
              <a:rPr lang="en-AU" sz="2400" dirty="0"/>
              <a:t> </a:t>
            </a:r>
            <a:r>
              <a:rPr lang="en-AU" sz="2400" dirty="0" err="1"/>
              <a:t>hiện</a:t>
            </a:r>
            <a:r>
              <a:rPr lang="en-AU" sz="2400" dirty="0"/>
              <a:t> </a:t>
            </a:r>
            <a:r>
              <a:rPr lang="en-AU" sz="2400" dirty="0" err="1"/>
              <a:t>tại</a:t>
            </a:r>
            <a:r>
              <a:rPr lang="en-AU" sz="2400" dirty="0"/>
              <a:t>), </a:t>
            </a:r>
            <a:r>
              <a:rPr lang="en-AU" sz="2400" dirty="0" err="1"/>
              <a:t>thì</a:t>
            </a:r>
            <a:r>
              <a:rPr lang="en-AU" sz="2400" dirty="0"/>
              <a:t> </a:t>
            </a:r>
            <a:r>
              <a:rPr lang="en-AU" sz="2400" dirty="0" err="1"/>
              <a:t>trả</a:t>
            </a:r>
            <a:r>
              <a:rPr lang="en-AU" sz="2400" dirty="0"/>
              <a:t> </a:t>
            </a:r>
            <a:r>
              <a:rPr lang="en-AU" sz="2400" dirty="0" err="1"/>
              <a:t>lại</a:t>
            </a:r>
            <a:r>
              <a:rPr lang="en-AU" sz="2400" dirty="0"/>
              <a:t> con </a:t>
            </a:r>
            <a:r>
              <a:rPr lang="en-AU" sz="2400" dirty="0" err="1"/>
              <a:t>trỏ</a:t>
            </a:r>
            <a:r>
              <a:rPr lang="en-AU" sz="2400" dirty="0"/>
              <a:t> </a:t>
            </a:r>
            <a:r>
              <a:rPr lang="en-AU" sz="2400" dirty="0" err="1"/>
              <a:t>đến</a:t>
            </a:r>
            <a:r>
              <a:rPr lang="en-AU" sz="2400" dirty="0"/>
              <a:t> </a:t>
            </a:r>
            <a:r>
              <a:rPr lang="en-AU" sz="2400" dirty="0" err="1"/>
              <a:t>nút</a:t>
            </a:r>
            <a:r>
              <a:rPr lang="en-AU" sz="2400" dirty="0"/>
              <a:t> </a:t>
            </a:r>
            <a:r>
              <a:rPr lang="en-AU" sz="2400" dirty="0" err="1"/>
              <a:t>chứa</a:t>
            </a:r>
            <a:r>
              <a:rPr lang="en-AU" sz="2400" dirty="0"/>
              <a:t> </a:t>
            </a:r>
            <a:r>
              <a:rPr lang="en-AU" sz="2400" dirty="0" err="1"/>
              <a:t>khoá</a:t>
            </a:r>
            <a:r>
              <a:rPr lang="en-AU" sz="2400" dirty="0"/>
              <a:t> </a:t>
            </a:r>
            <a:r>
              <a:rPr lang="en-AU" sz="2400" dirty="0" err="1"/>
              <a:t>cần</a:t>
            </a:r>
            <a:r>
              <a:rPr lang="en-AU" sz="2400" dirty="0"/>
              <a:t> </a:t>
            </a:r>
            <a:r>
              <a:rPr lang="en-AU" sz="2400" dirty="0" err="1"/>
              <a:t>tìm</a:t>
            </a:r>
            <a:r>
              <a:rPr lang="en-AU" sz="2400" dirty="0"/>
              <a:t>.</a:t>
            </a:r>
          </a:p>
          <a:p>
            <a:pPr marL="914389" lvl="1" indent="-457200" algn="just">
              <a:lnSpc>
                <a:spcPct val="130000"/>
              </a:lnSpc>
              <a:spcBef>
                <a:spcPts val="300"/>
              </a:spcBef>
              <a:spcAft>
                <a:spcPts val="300"/>
              </a:spcAft>
              <a:buSzPct val="80000"/>
              <a:buFont typeface="Wingdings" panose="05000000000000000000" pitchFamily="2" charset="2"/>
              <a:buChar char="§"/>
            </a:pPr>
            <a:r>
              <a:rPr lang="en-AU" sz="2400" dirty="0" err="1"/>
              <a:t>ngược</a:t>
            </a:r>
            <a:r>
              <a:rPr lang="en-AU" sz="2400" dirty="0"/>
              <a:t> </a:t>
            </a:r>
            <a:r>
              <a:rPr lang="en-AU" sz="2400" dirty="0" err="1"/>
              <a:t>lại</a:t>
            </a:r>
            <a:r>
              <a:rPr lang="en-AU" sz="2400" dirty="0"/>
              <a:t>, </a:t>
            </a:r>
            <a:r>
              <a:rPr lang="en-AU" sz="2400" dirty="0" err="1"/>
              <a:t>trả</a:t>
            </a:r>
            <a:r>
              <a:rPr lang="en-AU" sz="2400" dirty="0"/>
              <a:t> </a:t>
            </a:r>
            <a:r>
              <a:rPr lang="en-AU" sz="2400" dirty="0" err="1"/>
              <a:t>lại</a:t>
            </a:r>
            <a:r>
              <a:rPr lang="en-AU" sz="2400" dirty="0"/>
              <a:t> con </a:t>
            </a:r>
            <a:r>
              <a:rPr lang="en-AU" sz="2400" dirty="0" err="1"/>
              <a:t>trỏ</a:t>
            </a:r>
            <a:r>
              <a:rPr lang="en-AU" sz="2400" dirty="0"/>
              <a:t> NULL .</a:t>
            </a:r>
            <a:endParaRPr lang="en-US" sz="2400" dirty="0"/>
          </a:p>
        </p:txBody>
      </p:sp>
      <p:sp>
        <p:nvSpPr>
          <p:cNvPr id="10" name="Content Placeholder 2">
            <a:extLst>
              <a:ext uri="{FF2B5EF4-FFF2-40B4-BE49-F238E27FC236}">
                <a16:creationId xmlns:a16="http://schemas.microsoft.com/office/drawing/2014/main" id="{72200BD4-48D2-DE9A-878C-C88FE44D9369}"/>
              </a:ext>
            </a:extLst>
          </p:cNvPr>
          <p:cNvSpPr txBox="1">
            <a:spLocks/>
          </p:cNvSpPr>
          <p:nvPr/>
        </p:nvSpPr>
        <p:spPr>
          <a:xfrm>
            <a:off x="365760" y="920519"/>
            <a:ext cx="10515600" cy="457200"/>
          </a:xfrm>
          <a:prstGeom prst="rect">
            <a:avLst/>
          </a:prstGeom>
        </p:spPr>
        <p:txBody>
          <a:bodyPr vert="horz" lIns="91440" tIns="45720" rIns="91440" bIns="45720" rtlCol="0">
            <a:noAutofit/>
          </a:bodyPr>
          <a:lstStyle>
            <a:lvl1pPr marL="0" indent="0" algn="l" defTabSz="914354" rtl="0" eaLnBrk="1" latinLnBrk="0" hangingPunct="1">
              <a:lnSpc>
                <a:spcPct val="90000"/>
              </a:lnSpc>
              <a:spcBef>
                <a:spcPts val="300"/>
              </a:spcBef>
              <a:spcAft>
                <a:spcPts val="300"/>
              </a:spcAft>
              <a:buSzPct val="100000"/>
              <a:buFont typeface="Wingdings" panose="05000000000000000000" pitchFamily="2" charset="2"/>
              <a:buNone/>
              <a:defRPr lang="en-US" sz="2800" b="1" kern="1200">
                <a:solidFill>
                  <a:schemeClr val="tx1"/>
                </a:solidFill>
                <a:latin typeface="+mn-lt"/>
                <a:ea typeface="+mn-ea"/>
                <a:cs typeface="+mn-cs"/>
              </a:defRPr>
            </a:lvl1pPr>
            <a:lvl2pPr marL="457177" indent="0" algn="l" defTabSz="914354" rtl="0" eaLnBrk="1" latinLnBrk="0" hangingPunct="1">
              <a:lnSpc>
                <a:spcPct val="90000"/>
              </a:lnSpc>
              <a:spcBef>
                <a:spcPts val="300"/>
              </a:spcBef>
              <a:spcAft>
                <a:spcPts val="300"/>
              </a:spcAft>
              <a:buSzPct val="125000"/>
              <a:buFont typeface="Arial" panose="020B0604020202020204" pitchFamily="34" charset="0"/>
              <a:buNone/>
              <a:defRPr lang="en-US" sz="2400" kern="120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Arial" panose="020B0604020202020204" pitchFamily="34" charset="0"/>
              </a:rPr>
              <a:t>3.1. </a:t>
            </a:r>
            <a:r>
              <a:rPr lang="en-US" dirty="0" err="1">
                <a:cs typeface="Arial" panose="020B0604020202020204" pitchFamily="34" charset="0"/>
              </a:rPr>
              <a:t>Tìm</a:t>
            </a:r>
            <a:r>
              <a:rPr lang="en-US" dirty="0">
                <a:cs typeface="Arial" panose="020B0604020202020204" pitchFamily="34" charset="0"/>
              </a:rPr>
              <a:t> </a:t>
            </a:r>
            <a:r>
              <a:rPr lang="en-US" dirty="0" err="1">
                <a:cs typeface="Arial" panose="020B0604020202020204" pitchFamily="34" charset="0"/>
              </a:rPr>
              <a:t>kiếm</a:t>
            </a:r>
            <a:r>
              <a:rPr lang="en-US" dirty="0">
                <a:cs typeface="Arial" panose="020B0604020202020204" pitchFamily="34" charset="0"/>
              </a:rPr>
              <a:t> trên BST</a:t>
            </a:r>
          </a:p>
        </p:txBody>
      </p:sp>
      <p:sp>
        <p:nvSpPr>
          <p:cNvPr id="13" name="TextBox 12">
            <a:extLst>
              <a:ext uri="{FF2B5EF4-FFF2-40B4-BE49-F238E27FC236}">
                <a16:creationId xmlns:a16="http://schemas.microsoft.com/office/drawing/2014/main" id="{A657E814-8187-C9D3-DB27-50342D46CAF2}"/>
              </a:ext>
            </a:extLst>
          </p:cNvPr>
          <p:cNvSpPr txBox="1"/>
          <p:nvPr/>
        </p:nvSpPr>
        <p:spPr>
          <a:xfrm>
            <a:off x="690880" y="1434638"/>
            <a:ext cx="6094378" cy="461665"/>
          </a:xfrm>
          <a:prstGeom prst="rect">
            <a:avLst/>
          </a:prstGeom>
          <a:noFill/>
        </p:spPr>
        <p:txBody>
          <a:bodyPr wrap="square">
            <a:spAutoFit/>
          </a:bodyPr>
          <a:lstStyle/>
          <a:p>
            <a:pPr marL="342900" indent="-342900">
              <a:buFont typeface="Wingdings" panose="05000000000000000000" pitchFamily="2" charset="2"/>
              <a:buChar char="§"/>
            </a:pPr>
            <a:r>
              <a:rPr lang="en-US" sz="2400" b="1" dirty="0" err="1"/>
              <a:t>Thuật</a:t>
            </a:r>
            <a:r>
              <a:rPr lang="en-US" sz="2400" b="1" dirty="0"/>
              <a:t> </a:t>
            </a:r>
            <a:r>
              <a:rPr lang="en-US" sz="2400" b="1" dirty="0" err="1"/>
              <a:t>toán</a:t>
            </a:r>
            <a:endParaRPr lang="vi-VN" sz="2400" b="1" dirty="0"/>
          </a:p>
        </p:txBody>
      </p:sp>
    </p:spTree>
    <p:custDataLst>
      <p:tags r:id="rId1"/>
    </p:custDataLst>
    <p:extLst>
      <p:ext uri="{BB962C8B-B14F-4D97-AF65-F5344CB8AC3E}">
        <p14:creationId xmlns:p14="http://schemas.microsoft.com/office/powerpoint/2010/main" val="1375699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BD32484-2A77-C86E-F600-22D1AA2BA92F}"/>
              </a:ext>
            </a:extLst>
          </p:cNvPr>
          <p:cNvSpPr>
            <a:spLocks noGrp="1"/>
          </p:cNvSpPr>
          <p:nvPr>
            <p:ph type="title"/>
          </p:nvPr>
        </p:nvSpPr>
        <p:spPr/>
        <p:txBody>
          <a:bodyPr>
            <a:normAutofit fontScale="90000"/>
          </a:bodyPr>
          <a:lstStyle/>
          <a:p>
            <a:r>
              <a:rPr lang="en-US" sz="3600" dirty="0">
                <a:cs typeface="Arial" panose="020B0604020202020204" pitchFamily="34" charset="0"/>
              </a:rPr>
              <a:t>3</a:t>
            </a:r>
            <a:r>
              <a:rPr lang="vi-VN" sz="3600" dirty="0">
                <a:cs typeface="Arial" panose="020B0604020202020204" pitchFamily="34" charset="0"/>
              </a:rPr>
              <a:t>. </a:t>
            </a:r>
            <a:r>
              <a:rPr lang="en-US" sz="3600" dirty="0">
                <a:cs typeface="Arial" panose="020B0604020202020204" pitchFamily="34" charset="0"/>
              </a:rPr>
              <a:t>CÁC PHÉP TOÁN</a:t>
            </a:r>
          </a:p>
        </p:txBody>
      </p:sp>
      <p:sp>
        <p:nvSpPr>
          <p:cNvPr id="2" name="Text Placeholder 1">
            <a:extLst>
              <a:ext uri="{FF2B5EF4-FFF2-40B4-BE49-F238E27FC236}">
                <a16:creationId xmlns:a16="http://schemas.microsoft.com/office/drawing/2014/main" id="{0682D603-2B1F-692D-D831-BE34CBFDA3F9}"/>
              </a:ext>
            </a:extLst>
          </p:cNvPr>
          <p:cNvSpPr>
            <a:spLocks noGrp="1"/>
          </p:cNvSpPr>
          <p:nvPr>
            <p:ph type="body" sz="quarter" idx="13"/>
          </p:nvPr>
        </p:nvSpPr>
        <p:spPr/>
        <p:txBody>
          <a:bodyPr/>
          <a:lstStyle/>
          <a:p>
            <a:endParaRPr lang="en-US"/>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41</a:t>
            </a:fld>
            <a:endParaRPr lang="vi-VN"/>
          </a:p>
        </p:txBody>
      </p:sp>
      <p:sp>
        <p:nvSpPr>
          <p:cNvPr id="8" name="TextBox 7">
            <a:extLst>
              <a:ext uri="{FF2B5EF4-FFF2-40B4-BE49-F238E27FC236}">
                <a16:creationId xmlns:a16="http://schemas.microsoft.com/office/drawing/2014/main" id="{246F1272-8382-8067-9435-8ECF6EEB200A}"/>
              </a:ext>
            </a:extLst>
          </p:cNvPr>
          <p:cNvSpPr txBox="1"/>
          <p:nvPr/>
        </p:nvSpPr>
        <p:spPr>
          <a:xfrm>
            <a:off x="1058564" y="1580464"/>
            <a:ext cx="2338233" cy="461665"/>
          </a:xfrm>
          <a:prstGeom prst="rect">
            <a:avLst/>
          </a:prstGeom>
          <a:noFill/>
        </p:spPr>
        <p:txBody>
          <a:bodyPr wrap="square">
            <a:spAutoFit/>
          </a:bodyPr>
          <a:lstStyle/>
          <a:p>
            <a:r>
              <a:rPr lang="en-US" sz="2400" b="1" dirty="0" err="1">
                <a:solidFill>
                  <a:srgbClr val="002060"/>
                </a:solidFill>
                <a:latin typeface="Lato" panose="020F0502020204030203" pitchFamily="34" charset="0"/>
                <a:ea typeface="Lato" panose="020F0502020204030203" pitchFamily="34" charset="0"/>
                <a:cs typeface="Lato" panose="020F0502020204030203" pitchFamily="34" charset="0"/>
              </a:rPr>
              <a:t>Ví</a:t>
            </a:r>
            <a:r>
              <a:rPr lang="en-US" sz="24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b="1" dirty="0" err="1">
                <a:solidFill>
                  <a:srgbClr val="002060"/>
                </a:solidFill>
                <a:latin typeface="Lato" panose="020F0502020204030203" pitchFamily="34" charset="0"/>
                <a:ea typeface="Lato" panose="020F0502020204030203" pitchFamily="34" charset="0"/>
                <a:cs typeface="Lato" panose="020F0502020204030203" pitchFamily="34" charset="0"/>
              </a:rPr>
              <a:t>dụ</a:t>
            </a:r>
            <a:r>
              <a:rPr lang="en-US" sz="2400" b="1" dirty="0">
                <a:solidFill>
                  <a:srgbClr val="002060"/>
                </a:solidFill>
                <a:latin typeface="Lato" panose="020F0502020204030203" pitchFamily="34" charset="0"/>
                <a:ea typeface="Lato" panose="020F0502020204030203" pitchFamily="34" charset="0"/>
                <a:cs typeface="Lato" panose="020F0502020204030203" pitchFamily="34" charset="0"/>
              </a:rPr>
              <a:t> 1</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Tìm</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37</a:t>
            </a:r>
          </a:p>
        </p:txBody>
      </p:sp>
      <p:grpSp>
        <p:nvGrpSpPr>
          <p:cNvPr id="9" name="Group 8">
            <a:extLst>
              <a:ext uri="{FF2B5EF4-FFF2-40B4-BE49-F238E27FC236}">
                <a16:creationId xmlns:a16="http://schemas.microsoft.com/office/drawing/2014/main" id="{14DE7CED-E612-D61E-C9AB-F88B691705B6}"/>
              </a:ext>
            </a:extLst>
          </p:cNvPr>
          <p:cNvGrpSpPr/>
          <p:nvPr/>
        </p:nvGrpSpPr>
        <p:grpSpPr>
          <a:xfrm>
            <a:off x="2574472" y="1740222"/>
            <a:ext cx="6781800" cy="3962400"/>
            <a:chOff x="2743200" y="1828800"/>
            <a:chExt cx="6781800" cy="3962400"/>
          </a:xfrm>
        </p:grpSpPr>
        <p:sp>
          <p:nvSpPr>
            <p:cNvPr id="10" name="Oval 4">
              <a:extLst>
                <a:ext uri="{FF2B5EF4-FFF2-40B4-BE49-F238E27FC236}">
                  <a16:creationId xmlns:a16="http://schemas.microsoft.com/office/drawing/2014/main" id="{F9F69348-E244-F87A-F055-829758D19DF9}"/>
                </a:ext>
              </a:extLst>
            </p:cNvPr>
            <p:cNvSpPr>
              <a:spLocks noChangeArrowheads="1"/>
            </p:cNvSpPr>
            <p:nvPr/>
          </p:nvSpPr>
          <p:spPr bwMode="auto">
            <a:xfrm>
              <a:off x="6248400" y="1828800"/>
              <a:ext cx="685800" cy="609600"/>
            </a:xfrm>
            <a:prstGeom prst="ellipse">
              <a:avLst/>
            </a:prstGeom>
            <a:solidFill>
              <a:schemeClr val="accent1"/>
            </a:solidFill>
            <a:ln w="9525">
              <a:solidFill>
                <a:schemeClr val="tx1"/>
              </a:solidFill>
              <a:round/>
              <a:headEnd/>
              <a:tailEnd/>
            </a:ln>
          </p:spPr>
          <p:txBody>
            <a:bodyPr wrap="none" anchor="ctr"/>
            <a:lstStyle/>
            <a:p>
              <a:pPr algn="ctr" eaLnBrk="0" hangingPunct="0"/>
              <a:r>
                <a:rPr lang="en-US" dirty="0">
                  <a:solidFill>
                    <a:schemeClr val="bg1"/>
                  </a:solidFill>
                </a:rPr>
                <a:t>50</a:t>
              </a:r>
            </a:p>
          </p:txBody>
        </p:sp>
        <p:sp>
          <p:nvSpPr>
            <p:cNvPr id="11" name="Oval 5">
              <a:extLst>
                <a:ext uri="{FF2B5EF4-FFF2-40B4-BE49-F238E27FC236}">
                  <a16:creationId xmlns:a16="http://schemas.microsoft.com/office/drawing/2014/main" id="{DC22E77B-DDDA-87FB-FFF4-D6DA1DAA0915}"/>
                </a:ext>
              </a:extLst>
            </p:cNvPr>
            <p:cNvSpPr>
              <a:spLocks noChangeArrowheads="1"/>
            </p:cNvSpPr>
            <p:nvPr/>
          </p:nvSpPr>
          <p:spPr bwMode="auto">
            <a:xfrm>
              <a:off x="5029200" y="2590800"/>
              <a:ext cx="685800" cy="609600"/>
            </a:xfrm>
            <a:prstGeom prst="ellipse">
              <a:avLst/>
            </a:prstGeom>
            <a:solidFill>
              <a:schemeClr val="accent1"/>
            </a:solidFill>
            <a:ln w="9525">
              <a:solidFill>
                <a:schemeClr val="tx1"/>
              </a:solidFill>
              <a:round/>
              <a:headEnd/>
              <a:tailEnd/>
            </a:ln>
          </p:spPr>
          <p:txBody>
            <a:bodyPr wrap="none" anchor="ctr"/>
            <a:lstStyle/>
            <a:p>
              <a:pPr algn="ctr" eaLnBrk="0" hangingPunct="0"/>
              <a:r>
                <a:rPr lang="en-US" dirty="0">
                  <a:solidFill>
                    <a:schemeClr val="bg1"/>
                  </a:solidFill>
                </a:rPr>
                <a:t>30</a:t>
              </a:r>
            </a:p>
          </p:txBody>
        </p:sp>
        <p:sp>
          <p:nvSpPr>
            <p:cNvPr id="12" name="Oval 6">
              <a:extLst>
                <a:ext uri="{FF2B5EF4-FFF2-40B4-BE49-F238E27FC236}">
                  <a16:creationId xmlns:a16="http://schemas.microsoft.com/office/drawing/2014/main" id="{AB67427A-152C-D08D-9DD8-B06C23A4D4E7}"/>
                </a:ext>
              </a:extLst>
            </p:cNvPr>
            <p:cNvSpPr>
              <a:spLocks noChangeArrowheads="1"/>
            </p:cNvSpPr>
            <p:nvPr/>
          </p:nvSpPr>
          <p:spPr bwMode="auto">
            <a:xfrm>
              <a:off x="3733800" y="3505200"/>
              <a:ext cx="685800" cy="609600"/>
            </a:xfrm>
            <a:prstGeom prst="ellipse">
              <a:avLst/>
            </a:prstGeom>
            <a:solidFill>
              <a:schemeClr val="accent1"/>
            </a:solidFill>
            <a:ln w="9525">
              <a:solidFill>
                <a:schemeClr val="tx1"/>
              </a:solidFill>
              <a:round/>
              <a:headEnd/>
              <a:tailEnd/>
            </a:ln>
          </p:spPr>
          <p:txBody>
            <a:bodyPr wrap="none" anchor="ctr"/>
            <a:lstStyle/>
            <a:p>
              <a:pPr algn="ctr" eaLnBrk="0" hangingPunct="0"/>
              <a:r>
                <a:rPr lang="en-US" dirty="0">
                  <a:solidFill>
                    <a:schemeClr val="bg1"/>
                  </a:solidFill>
                </a:rPr>
                <a:t>25</a:t>
              </a:r>
            </a:p>
          </p:txBody>
        </p:sp>
        <p:sp>
          <p:nvSpPr>
            <p:cNvPr id="13" name="Oval 7">
              <a:extLst>
                <a:ext uri="{FF2B5EF4-FFF2-40B4-BE49-F238E27FC236}">
                  <a16:creationId xmlns:a16="http://schemas.microsoft.com/office/drawing/2014/main" id="{6424372E-A766-26A8-FFD4-136D7D5548F2}"/>
                </a:ext>
              </a:extLst>
            </p:cNvPr>
            <p:cNvSpPr>
              <a:spLocks noChangeArrowheads="1"/>
            </p:cNvSpPr>
            <p:nvPr/>
          </p:nvSpPr>
          <p:spPr bwMode="auto">
            <a:xfrm>
              <a:off x="5410200" y="3657600"/>
              <a:ext cx="685800" cy="609600"/>
            </a:xfrm>
            <a:prstGeom prst="ellipse">
              <a:avLst/>
            </a:prstGeom>
            <a:solidFill>
              <a:schemeClr val="accent1"/>
            </a:solidFill>
            <a:ln w="9525">
              <a:solidFill>
                <a:schemeClr val="tx1"/>
              </a:solidFill>
              <a:round/>
              <a:headEnd/>
              <a:tailEnd/>
            </a:ln>
          </p:spPr>
          <p:txBody>
            <a:bodyPr wrap="none" anchor="ctr"/>
            <a:lstStyle/>
            <a:p>
              <a:pPr algn="ctr" eaLnBrk="0" hangingPunct="0"/>
              <a:r>
                <a:rPr lang="en-US" dirty="0">
                  <a:solidFill>
                    <a:schemeClr val="bg1"/>
                  </a:solidFill>
                </a:rPr>
                <a:t>35</a:t>
              </a:r>
            </a:p>
          </p:txBody>
        </p:sp>
        <p:sp>
          <p:nvSpPr>
            <p:cNvPr id="14" name="Oval 8">
              <a:extLst>
                <a:ext uri="{FF2B5EF4-FFF2-40B4-BE49-F238E27FC236}">
                  <a16:creationId xmlns:a16="http://schemas.microsoft.com/office/drawing/2014/main" id="{4A103F04-F3A5-50F8-6F9F-677643E15FC4}"/>
                </a:ext>
              </a:extLst>
            </p:cNvPr>
            <p:cNvSpPr>
              <a:spLocks noChangeArrowheads="1"/>
            </p:cNvSpPr>
            <p:nvPr/>
          </p:nvSpPr>
          <p:spPr bwMode="auto">
            <a:xfrm>
              <a:off x="2743200" y="4191000"/>
              <a:ext cx="685800" cy="609600"/>
            </a:xfrm>
            <a:prstGeom prst="ellipse">
              <a:avLst/>
            </a:prstGeom>
            <a:solidFill>
              <a:schemeClr val="accent1"/>
            </a:solidFill>
            <a:ln w="9525">
              <a:solidFill>
                <a:schemeClr val="tx1"/>
              </a:solidFill>
              <a:round/>
              <a:headEnd/>
              <a:tailEnd/>
            </a:ln>
          </p:spPr>
          <p:txBody>
            <a:bodyPr wrap="none" anchor="ctr"/>
            <a:lstStyle/>
            <a:p>
              <a:pPr algn="ctr" eaLnBrk="0" hangingPunct="0"/>
              <a:r>
                <a:rPr lang="en-US" dirty="0">
                  <a:solidFill>
                    <a:schemeClr val="bg1"/>
                  </a:solidFill>
                </a:rPr>
                <a:t>10</a:t>
              </a:r>
            </a:p>
          </p:txBody>
        </p:sp>
        <p:sp>
          <p:nvSpPr>
            <p:cNvPr id="15" name="Oval 9">
              <a:extLst>
                <a:ext uri="{FF2B5EF4-FFF2-40B4-BE49-F238E27FC236}">
                  <a16:creationId xmlns:a16="http://schemas.microsoft.com/office/drawing/2014/main" id="{CEAF1874-2931-F8E4-BCD8-3C80A17357FA}"/>
                </a:ext>
              </a:extLst>
            </p:cNvPr>
            <p:cNvSpPr>
              <a:spLocks noChangeArrowheads="1"/>
            </p:cNvSpPr>
            <p:nvPr/>
          </p:nvSpPr>
          <p:spPr bwMode="auto">
            <a:xfrm>
              <a:off x="3505200" y="5181600"/>
              <a:ext cx="685800" cy="609600"/>
            </a:xfrm>
            <a:prstGeom prst="ellipse">
              <a:avLst/>
            </a:prstGeom>
            <a:solidFill>
              <a:schemeClr val="accent1"/>
            </a:solidFill>
            <a:ln w="9525">
              <a:solidFill>
                <a:schemeClr val="tx1"/>
              </a:solidFill>
              <a:round/>
              <a:headEnd/>
              <a:tailEnd/>
            </a:ln>
          </p:spPr>
          <p:txBody>
            <a:bodyPr wrap="none" anchor="ctr"/>
            <a:lstStyle/>
            <a:p>
              <a:pPr algn="ctr" eaLnBrk="0" hangingPunct="0"/>
              <a:r>
                <a:rPr lang="en-US" dirty="0">
                  <a:solidFill>
                    <a:schemeClr val="bg1"/>
                  </a:solidFill>
                </a:rPr>
                <a:t>20</a:t>
              </a:r>
            </a:p>
          </p:txBody>
        </p:sp>
        <p:sp>
          <p:nvSpPr>
            <p:cNvPr id="16" name="Oval 10">
              <a:extLst>
                <a:ext uri="{FF2B5EF4-FFF2-40B4-BE49-F238E27FC236}">
                  <a16:creationId xmlns:a16="http://schemas.microsoft.com/office/drawing/2014/main" id="{45CCB490-0BFE-A31F-1846-5E375068D10E}"/>
                </a:ext>
              </a:extLst>
            </p:cNvPr>
            <p:cNvSpPr>
              <a:spLocks noChangeArrowheads="1"/>
            </p:cNvSpPr>
            <p:nvPr/>
          </p:nvSpPr>
          <p:spPr bwMode="auto">
            <a:xfrm>
              <a:off x="4800600" y="4572000"/>
              <a:ext cx="685800" cy="609600"/>
            </a:xfrm>
            <a:prstGeom prst="ellipse">
              <a:avLst/>
            </a:prstGeom>
            <a:solidFill>
              <a:schemeClr val="accent1"/>
            </a:solidFill>
            <a:ln w="9525">
              <a:solidFill>
                <a:schemeClr val="tx1"/>
              </a:solidFill>
              <a:round/>
              <a:headEnd/>
              <a:tailEnd/>
            </a:ln>
          </p:spPr>
          <p:txBody>
            <a:bodyPr wrap="none" anchor="ctr"/>
            <a:lstStyle/>
            <a:p>
              <a:pPr algn="ctr" eaLnBrk="0" hangingPunct="0"/>
              <a:r>
                <a:rPr lang="en-US" dirty="0">
                  <a:solidFill>
                    <a:schemeClr val="bg1"/>
                  </a:solidFill>
                </a:rPr>
                <a:t>31</a:t>
              </a:r>
            </a:p>
          </p:txBody>
        </p:sp>
        <p:sp>
          <p:nvSpPr>
            <p:cNvPr id="17" name="Oval 11">
              <a:extLst>
                <a:ext uri="{FF2B5EF4-FFF2-40B4-BE49-F238E27FC236}">
                  <a16:creationId xmlns:a16="http://schemas.microsoft.com/office/drawing/2014/main" id="{F2D6E890-7F5C-251C-2C68-30D5297FB5E9}"/>
                </a:ext>
              </a:extLst>
            </p:cNvPr>
            <p:cNvSpPr>
              <a:spLocks noChangeArrowheads="1"/>
            </p:cNvSpPr>
            <p:nvPr/>
          </p:nvSpPr>
          <p:spPr bwMode="auto">
            <a:xfrm>
              <a:off x="6096000" y="4724400"/>
              <a:ext cx="685800" cy="609600"/>
            </a:xfrm>
            <a:prstGeom prst="ellipse">
              <a:avLst/>
            </a:prstGeom>
            <a:solidFill>
              <a:schemeClr val="accent1"/>
            </a:solidFill>
            <a:ln w="9525">
              <a:solidFill>
                <a:schemeClr val="tx1"/>
              </a:solidFill>
              <a:round/>
              <a:headEnd/>
              <a:tailEnd/>
            </a:ln>
          </p:spPr>
          <p:txBody>
            <a:bodyPr wrap="none" anchor="ctr"/>
            <a:lstStyle/>
            <a:p>
              <a:pPr algn="ctr" eaLnBrk="0" hangingPunct="0"/>
              <a:r>
                <a:rPr lang="en-US" dirty="0">
                  <a:solidFill>
                    <a:schemeClr val="bg1"/>
                  </a:solidFill>
                </a:rPr>
                <a:t>37</a:t>
              </a:r>
            </a:p>
          </p:txBody>
        </p:sp>
        <p:sp>
          <p:nvSpPr>
            <p:cNvPr id="18" name="Oval 12">
              <a:extLst>
                <a:ext uri="{FF2B5EF4-FFF2-40B4-BE49-F238E27FC236}">
                  <a16:creationId xmlns:a16="http://schemas.microsoft.com/office/drawing/2014/main" id="{4BDFC0D2-062C-BF41-4934-94C7B70C3EE1}"/>
                </a:ext>
              </a:extLst>
            </p:cNvPr>
            <p:cNvSpPr>
              <a:spLocks noChangeArrowheads="1"/>
            </p:cNvSpPr>
            <p:nvPr/>
          </p:nvSpPr>
          <p:spPr bwMode="auto">
            <a:xfrm>
              <a:off x="7543800" y="2667000"/>
              <a:ext cx="685800" cy="609600"/>
            </a:xfrm>
            <a:prstGeom prst="ellipse">
              <a:avLst/>
            </a:prstGeom>
            <a:solidFill>
              <a:schemeClr val="accent1"/>
            </a:solidFill>
            <a:ln w="9525">
              <a:solidFill>
                <a:schemeClr val="tx1"/>
              </a:solidFill>
              <a:round/>
              <a:headEnd/>
              <a:tailEnd/>
            </a:ln>
          </p:spPr>
          <p:txBody>
            <a:bodyPr wrap="none" anchor="ctr"/>
            <a:lstStyle/>
            <a:p>
              <a:pPr algn="ctr" eaLnBrk="0" hangingPunct="0"/>
              <a:r>
                <a:rPr lang="en-US" dirty="0">
                  <a:solidFill>
                    <a:schemeClr val="bg1"/>
                  </a:solidFill>
                </a:rPr>
                <a:t>55</a:t>
              </a:r>
            </a:p>
          </p:txBody>
        </p:sp>
        <p:sp>
          <p:nvSpPr>
            <p:cNvPr id="19" name="Oval 13">
              <a:extLst>
                <a:ext uri="{FF2B5EF4-FFF2-40B4-BE49-F238E27FC236}">
                  <a16:creationId xmlns:a16="http://schemas.microsoft.com/office/drawing/2014/main" id="{67020B2E-693B-0C27-2452-14D3B82D55CF}"/>
                </a:ext>
              </a:extLst>
            </p:cNvPr>
            <p:cNvSpPr>
              <a:spLocks noChangeArrowheads="1"/>
            </p:cNvSpPr>
            <p:nvPr/>
          </p:nvSpPr>
          <p:spPr bwMode="auto">
            <a:xfrm>
              <a:off x="6858000" y="3505200"/>
              <a:ext cx="685800" cy="609600"/>
            </a:xfrm>
            <a:prstGeom prst="ellipse">
              <a:avLst/>
            </a:prstGeom>
            <a:solidFill>
              <a:schemeClr val="accent1"/>
            </a:solidFill>
            <a:ln w="9525">
              <a:solidFill>
                <a:schemeClr val="tx1"/>
              </a:solidFill>
              <a:round/>
              <a:headEnd/>
              <a:tailEnd/>
            </a:ln>
          </p:spPr>
          <p:txBody>
            <a:bodyPr wrap="none" anchor="ctr"/>
            <a:lstStyle/>
            <a:p>
              <a:pPr algn="ctr" eaLnBrk="0" hangingPunct="0"/>
              <a:r>
                <a:rPr lang="en-US" dirty="0">
                  <a:solidFill>
                    <a:schemeClr val="bg1"/>
                  </a:solidFill>
                </a:rPr>
                <a:t>53</a:t>
              </a:r>
            </a:p>
          </p:txBody>
        </p:sp>
        <p:sp>
          <p:nvSpPr>
            <p:cNvPr id="20" name="Oval 14">
              <a:extLst>
                <a:ext uri="{FF2B5EF4-FFF2-40B4-BE49-F238E27FC236}">
                  <a16:creationId xmlns:a16="http://schemas.microsoft.com/office/drawing/2014/main" id="{559C19F8-3818-C874-D6F3-386A1DBAAE03}"/>
                </a:ext>
              </a:extLst>
            </p:cNvPr>
            <p:cNvSpPr>
              <a:spLocks noChangeArrowheads="1"/>
            </p:cNvSpPr>
            <p:nvPr/>
          </p:nvSpPr>
          <p:spPr bwMode="auto">
            <a:xfrm>
              <a:off x="8229600" y="3505200"/>
              <a:ext cx="685800" cy="609600"/>
            </a:xfrm>
            <a:prstGeom prst="ellipse">
              <a:avLst/>
            </a:prstGeom>
            <a:solidFill>
              <a:schemeClr val="accent1"/>
            </a:solidFill>
            <a:ln w="9525">
              <a:solidFill>
                <a:schemeClr val="tx1"/>
              </a:solidFill>
              <a:round/>
              <a:headEnd/>
              <a:tailEnd/>
            </a:ln>
          </p:spPr>
          <p:txBody>
            <a:bodyPr wrap="none" anchor="ctr"/>
            <a:lstStyle/>
            <a:p>
              <a:pPr algn="ctr" eaLnBrk="0" hangingPunct="0"/>
              <a:r>
                <a:rPr lang="en-US" dirty="0">
                  <a:solidFill>
                    <a:schemeClr val="bg1"/>
                  </a:solidFill>
                </a:rPr>
                <a:t>60</a:t>
              </a:r>
            </a:p>
          </p:txBody>
        </p:sp>
        <p:sp>
          <p:nvSpPr>
            <p:cNvPr id="21" name="Oval 16">
              <a:extLst>
                <a:ext uri="{FF2B5EF4-FFF2-40B4-BE49-F238E27FC236}">
                  <a16:creationId xmlns:a16="http://schemas.microsoft.com/office/drawing/2014/main" id="{D5B4F9FA-E00F-9D8F-AC63-C6FF34839D21}"/>
                </a:ext>
              </a:extLst>
            </p:cNvPr>
            <p:cNvSpPr>
              <a:spLocks noChangeArrowheads="1"/>
            </p:cNvSpPr>
            <p:nvPr/>
          </p:nvSpPr>
          <p:spPr bwMode="auto">
            <a:xfrm>
              <a:off x="8839200" y="4495800"/>
              <a:ext cx="685800" cy="609600"/>
            </a:xfrm>
            <a:prstGeom prst="ellipse">
              <a:avLst/>
            </a:prstGeom>
            <a:solidFill>
              <a:schemeClr val="accent1"/>
            </a:solidFill>
            <a:ln w="9525">
              <a:solidFill>
                <a:schemeClr val="tx1"/>
              </a:solidFill>
              <a:round/>
              <a:headEnd/>
              <a:tailEnd/>
            </a:ln>
          </p:spPr>
          <p:txBody>
            <a:bodyPr wrap="none" anchor="ctr"/>
            <a:lstStyle/>
            <a:p>
              <a:pPr algn="ctr" eaLnBrk="0" hangingPunct="0"/>
              <a:r>
                <a:rPr lang="en-US" dirty="0">
                  <a:solidFill>
                    <a:schemeClr val="bg1"/>
                  </a:solidFill>
                </a:rPr>
                <a:t>62</a:t>
              </a:r>
            </a:p>
          </p:txBody>
        </p:sp>
        <p:sp>
          <p:nvSpPr>
            <p:cNvPr id="22" name="Line 17">
              <a:extLst>
                <a:ext uri="{FF2B5EF4-FFF2-40B4-BE49-F238E27FC236}">
                  <a16:creationId xmlns:a16="http://schemas.microsoft.com/office/drawing/2014/main" id="{F145C520-6BDC-75C2-E434-4311BEC60CC8}"/>
                </a:ext>
              </a:extLst>
            </p:cNvPr>
            <p:cNvSpPr>
              <a:spLocks noChangeShapeType="1"/>
            </p:cNvSpPr>
            <p:nvPr/>
          </p:nvSpPr>
          <p:spPr bwMode="auto">
            <a:xfrm>
              <a:off x="6934200" y="2286000"/>
              <a:ext cx="685800" cy="457200"/>
            </a:xfrm>
            <a:prstGeom prst="line">
              <a:avLst/>
            </a:prstGeom>
            <a:noFill/>
            <a:ln w="25400">
              <a:solidFill>
                <a:srgbClr val="002060"/>
              </a:solidFill>
              <a:round/>
              <a:headEnd/>
              <a:tailEnd/>
            </a:ln>
          </p:spPr>
          <p:txBody>
            <a:bodyPr wrap="none" anchor="ctr"/>
            <a:lstStyle/>
            <a:p>
              <a:endParaRPr lang="en-US" dirty="0"/>
            </a:p>
          </p:txBody>
        </p:sp>
        <p:sp>
          <p:nvSpPr>
            <p:cNvPr id="23" name="Line 18">
              <a:extLst>
                <a:ext uri="{FF2B5EF4-FFF2-40B4-BE49-F238E27FC236}">
                  <a16:creationId xmlns:a16="http://schemas.microsoft.com/office/drawing/2014/main" id="{49514137-859B-354F-3DDA-62DC7350C3F7}"/>
                </a:ext>
              </a:extLst>
            </p:cNvPr>
            <p:cNvSpPr>
              <a:spLocks noChangeShapeType="1"/>
            </p:cNvSpPr>
            <p:nvPr/>
          </p:nvSpPr>
          <p:spPr bwMode="auto">
            <a:xfrm flipH="1">
              <a:off x="5638800" y="2286000"/>
              <a:ext cx="609600" cy="381000"/>
            </a:xfrm>
            <a:prstGeom prst="line">
              <a:avLst/>
            </a:prstGeom>
            <a:noFill/>
            <a:ln w="25400">
              <a:solidFill>
                <a:schemeClr val="bg1"/>
              </a:solidFill>
              <a:round/>
              <a:headEnd/>
              <a:tailEnd/>
            </a:ln>
          </p:spPr>
          <p:txBody>
            <a:bodyPr wrap="none" anchor="ctr"/>
            <a:lstStyle/>
            <a:p>
              <a:endParaRPr lang="en-US"/>
            </a:p>
          </p:txBody>
        </p:sp>
        <p:sp>
          <p:nvSpPr>
            <p:cNvPr id="24" name="Line 19">
              <a:extLst>
                <a:ext uri="{FF2B5EF4-FFF2-40B4-BE49-F238E27FC236}">
                  <a16:creationId xmlns:a16="http://schemas.microsoft.com/office/drawing/2014/main" id="{F17DF5BC-87EF-22A8-E3A5-E4129D0EAD8D}"/>
                </a:ext>
              </a:extLst>
            </p:cNvPr>
            <p:cNvSpPr>
              <a:spLocks noChangeShapeType="1"/>
            </p:cNvSpPr>
            <p:nvPr/>
          </p:nvSpPr>
          <p:spPr bwMode="auto">
            <a:xfrm flipH="1">
              <a:off x="4267200" y="3048000"/>
              <a:ext cx="762000" cy="533400"/>
            </a:xfrm>
            <a:prstGeom prst="line">
              <a:avLst/>
            </a:prstGeom>
            <a:noFill/>
            <a:ln w="25400">
              <a:solidFill>
                <a:schemeClr val="tx1"/>
              </a:solidFill>
              <a:round/>
              <a:headEnd/>
              <a:tailEnd/>
            </a:ln>
          </p:spPr>
          <p:txBody>
            <a:bodyPr wrap="none" anchor="ctr"/>
            <a:lstStyle/>
            <a:p>
              <a:endParaRPr lang="en-US"/>
            </a:p>
          </p:txBody>
        </p:sp>
        <p:sp>
          <p:nvSpPr>
            <p:cNvPr id="25" name="Line 20">
              <a:extLst>
                <a:ext uri="{FF2B5EF4-FFF2-40B4-BE49-F238E27FC236}">
                  <a16:creationId xmlns:a16="http://schemas.microsoft.com/office/drawing/2014/main" id="{04E48C4C-DD14-6192-B331-CD7E66058DA3}"/>
                </a:ext>
              </a:extLst>
            </p:cNvPr>
            <p:cNvSpPr>
              <a:spLocks noChangeShapeType="1"/>
            </p:cNvSpPr>
            <p:nvPr/>
          </p:nvSpPr>
          <p:spPr bwMode="auto">
            <a:xfrm flipH="1">
              <a:off x="3276600" y="3962400"/>
              <a:ext cx="457200" cy="304800"/>
            </a:xfrm>
            <a:prstGeom prst="line">
              <a:avLst/>
            </a:prstGeom>
            <a:noFill/>
            <a:ln w="25400">
              <a:solidFill>
                <a:srgbClr val="002060"/>
              </a:solidFill>
              <a:round/>
              <a:headEnd/>
              <a:tailEnd/>
            </a:ln>
          </p:spPr>
          <p:txBody>
            <a:bodyPr wrap="none" anchor="ctr"/>
            <a:lstStyle/>
            <a:p>
              <a:endParaRPr lang="en-US"/>
            </a:p>
          </p:txBody>
        </p:sp>
        <p:sp>
          <p:nvSpPr>
            <p:cNvPr id="26" name="Line 22">
              <a:extLst>
                <a:ext uri="{FF2B5EF4-FFF2-40B4-BE49-F238E27FC236}">
                  <a16:creationId xmlns:a16="http://schemas.microsoft.com/office/drawing/2014/main" id="{AEF5A8C8-7C2D-86E3-0B55-7078D9829110}"/>
                </a:ext>
              </a:extLst>
            </p:cNvPr>
            <p:cNvSpPr>
              <a:spLocks noChangeShapeType="1"/>
            </p:cNvSpPr>
            <p:nvPr/>
          </p:nvSpPr>
          <p:spPr bwMode="auto">
            <a:xfrm>
              <a:off x="5486400" y="3200400"/>
              <a:ext cx="228600" cy="457200"/>
            </a:xfrm>
            <a:prstGeom prst="line">
              <a:avLst/>
            </a:prstGeom>
            <a:noFill/>
            <a:ln w="25400">
              <a:solidFill>
                <a:schemeClr val="bg1"/>
              </a:solidFill>
              <a:round/>
              <a:headEnd/>
              <a:tailEnd/>
            </a:ln>
          </p:spPr>
          <p:txBody>
            <a:bodyPr wrap="none" anchor="ctr"/>
            <a:lstStyle/>
            <a:p>
              <a:endParaRPr lang="en-US"/>
            </a:p>
          </p:txBody>
        </p:sp>
        <p:sp>
          <p:nvSpPr>
            <p:cNvPr id="27" name="Line 23">
              <a:extLst>
                <a:ext uri="{FF2B5EF4-FFF2-40B4-BE49-F238E27FC236}">
                  <a16:creationId xmlns:a16="http://schemas.microsoft.com/office/drawing/2014/main" id="{1274F1F4-8ED6-360B-7C5D-7C5620527690}"/>
                </a:ext>
              </a:extLst>
            </p:cNvPr>
            <p:cNvSpPr>
              <a:spLocks noChangeShapeType="1"/>
            </p:cNvSpPr>
            <p:nvPr/>
          </p:nvSpPr>
          <p:spPr bwMode="auto">
            <a:xfrm flipH="1">
              <a:off x="5257800" y="4191000"/>
              <a:ext cx="304800" cy="381000"/>
            </a:xfrm>
            <a:prstGeom prst="line">
              <a:avLst/>
            </a:prstGeom>
            <a:noFill/>
            <a:ln w="25400">
              <a:solidFill>
                <a:schemeClr val="tx1"/>
              </a:solidFill>
              <a:round/>
              <a:headEnd/>
              <a:tailEnd/>
            </a:ln>
          </p:spPr>
          <p:txBody>
            <a:bodyPr wrap="none" anchor="ctr"/>
            <a:lstStyle/>
            <a:p>
              <a:endParaRPr lang="en-US" dirty="0"/>
            </a:p>
          </p:txBody>
        </p:sp>
        <p:sp>
          <p:nvSpPr>
            <p:cNvPr id="28" name="Line 24">
              <a:extLst>
                <a:ext uri="{FF2B5EF4-FFF2-40B4-BE49-F238E27FC236}">
                  <a16:creationId xmlns:a16="http://schemas.microsoft.com/office/drawing/2014/main" id="{393D4762-B8AA-2277-EC4E-3F95ACBD290F}"/>
                </a:ext>
              </a:extLst>
            </p:cNvPr>
            <p:cNvSpPr>
              <a:spLocks noChangeShapeType="1"/>
            </p:cNvSpPr>
            <p:nvPr/>
          </p:nvSpPr>
          <p:spPr bwMode="auto">
            <a:xfrm>
              <a:off x="6019800" y="4191000"/>
              <a:ext cx="457200" cy="533400"/>
            </a:xfrm>
            <a:prstGeom prst="line">
              <a:avLst/>
            </a:prstGeom>
            <a:noFill/>
            <a:ln w="25400">
              <a:solidFill>
                <a:schemeClr val="bg1"/>
              </a:solidFill>
              <a:round/>
              <a:headEnd/>
              <a:tailEnd/>
            </a:ln>
          </p:spPr>
          <p:txBody>
            <a:bodyPr wrap="none" anchor="ctr"/>
            <a:lstStyle/>
            <a:p>
              <a:endParaRPr lang="en-US"/>
            </a:p>
          </p:txBody>
        </p:sp>
        <p:sp>
          <p:nvSpPr>
            <p:cNvPr id="29" name="Line 26">
              <a:extLst>
                <a:ext uri="{FF2B5EF4-FFF2-40B4-BE49-F238E27FC236}">
                  <a16:creationId xmlns:a16="http://schemas.microsoft.com/office/drawing/2014/main" id="{009121F6-094C-BF3B-006A-BF71CFC800B5}"/>
                </a:ext>
              </a:extLst>
            </p:cNvPr>
            <p:cNvSpPr>
              <a:spLocks noChangeShapeType="1"/>
            </p:cNvSpPr>
            <p:nvPr/>
          </p:nvSpPr>
          <p:spPr bwMode="auto">
            <a:xfrm>
              <a:off x="8153400" y="3200400"/>
              <a:ext cx="381000" cy="304800"/>
            </a:xfrm>
            <a:prstGeom prst="line">
              <a:avLst/>
            </a:prstGeom>
            <a:noFill/>
            <a:ln w="25400">
              <a:solidFill>
                <a:schemeClr val="tx1"/>
              </a:solidFill>
              <a:round/>
              <a:headEnd/>
              <a:tailEnd/>
            </a:ln>
          </p:spPr>
          <p:txBody>
            <a:bodyPr wrap="none" anchor="ctr"/>
            <a:lstStyle/>
            <a:p>
              <a:endParaRPr lang="en-US"/>
            </a:p>
          </p:txBody>
        </p:sp>
        <p:sp>
          <p:nvSpPr>
            <p:cNvPr id="30" name="Line 28">
              <a:extLst>
                <a:ext uri="{FF2B5EF4-FFF2-40B4-BE49-F238E27FC236}">
                  <a16:creationId xmlns:a16="http://schemas.microsoft.com/office/drawing/2014/main" id="{AC22CA17-DDBC-D695-1468-3585AF7B278F}"/>
                </a:ext>
              </a:extLst>
            </p:cNvPr>
            <p:cNvSpPr>
              <a:spLocks noChangeShapeType="1"/>
            </p:cNvSpPr>
            <p:nvPr/>
          </p:nvSpPr>
          <p:spPr bwMode="auto">
            <a:xfrm>
              <a:off x="8839200" y="4038600"/>
              <a:ext cx="381000" cy="457200"/>
            </a:xfrm>
            <a:prstGeom prst="line">
              <a:avLst/>
            </a:prstGeom>
            <a:noFill/>
            <a:ln w="25400">
              <a:solidFill>
                <a:schemeClr val="tx1"/>
              </a:solidFill>
              <a:round/>
              <a:headEnd/>
              <a:tailEnd/>
            </a:ln>
          </p:spPr>
          <p:txBody>
            <a:bodyPr wrap="none" anchor="ctr"/>
            <a:lstStyle/>
            <a:p>
              <a:endParaRPr lang="en-US"/>
            </a:p>
          </p:txBody>
        </p:sp>
        <p:sp>
          <p:nvSpPr>
            <p:cNvPr id="31" name="Line 29">
              <a:extLst>
                <a:ext uri="{FF2B5EF4-FFF2-40B4-BE49-F238E27FC236}">
                  <a16:creationId xmlns:a16="http://schemas.microsoft.com/office/drawing/2014/main" id="{4994031A-9F17-0063-B918-6709F0F40F09}"/>
                </a:ext>
              </a:extLst>
            </p:cNvPr>
            <p:cNvSpPr>
              <a:spLocks noChangeShapeType="1"/>
            </p:cNvSpPr>
            <p:nvPr/>
          </p:nvSpPr>
          <p:spPr bwMode="auto">
            <a:xfrm>
              <a:off x="3162300" y="4800600"/>
              <a:ext cx="609600" cy="381000"/>
            </a:xfrm>
            <a:prstGeom prst="line">
              <a:avLst/>
            </a:prstGeom>
            <a:noFill/>
            <a:ln w="25400">
              <a:solidFill>
                <a:srgbClr val="002060"/>
              </a:solidFill>
              <a:round/>
              <a:headEnd/>
              <a:tailEnd/>
            </a:ln>
          </p:spPr>
          <p:txBody>
            <a:bodyPr wrap="none" anchor="ctr"/>
            <a:lstStyle/>
            <a:p>
              <a:endParaRPr lang="en-US"/>
            </a:p>
          </p:txBody>
        </p:sp>
        <p:sp>
          <p:nvSpPr>
            <p:cNvPr id="32" name="Line 32">
              <a:extLst>
                <a:ext uri="{FF2B5EF4-FFF2-40B4-BE49-F238E27FC236}">
                  <a16:creationId xmlns:a16="http://schemas.microsoft.com/office/drawing/2014/main" id="{A2B69958-5B7C-B48B-75EA-9BED21B9EE75}"/>
                </a:ext>
              </a:extLst>
            </p:cNvPr>
            <p:cNvSpPr>
              <a:spLocks noChangeShapeType="1"/>
            </p:cNvSpPr>
            <p:nvPr/>
          </p:nvSpPr>
          <p:spPr bwMode="auto">
            <a:xfrm flipH="1">
              <a:off x="7391400" y="3200400"/>
              <a:ext cx="304800" cy="381000"/>
            </a:xfrm>
            <a:prstGeom prst="line">
              <a:avLst/>
            </a:prstGeom>
            <a:noFill/>
            <a:ln w="25400">
              <a:solidFill>
                <a:schemeClr val="tx1"/>
              </a:solidFill>
              <a:round/>
              <a:headEnd/>
              <a:tailEnd/>
            </a:ln>
          </p:spPr>
          <p:txBody>
            <a:bodyPr/>
            <a:lstStyle/>
            <a:p>
              <a:endParaRPr lang="en-US"/>
            </a:p>
          </p:txBody>
        </p:sp>
        <p:sp>
          <p:nvSpPr>
            <p:cNvPr id="33" name="Text Box 33">
              <a:extLst>
                <a:ext uri="{FF2B5EF4-FFF2-40B4-BE49-F238E27FC236}">
                  <a16:creationId xmlns:a16="http://schemas.microsoft.com/office/drawing/2014/main" id="{AED5F16F-794C-9198-B802-270572543E9F}"/>
                </a:ext>
              </a:extLst>
            </p:cNvPr>
            <p:cNvSpPr txBox="1">
              <a:spLocks noChangeArrowheads="1"/>
            </p:cNvSpPr>
            <p:nvPr/>
          </p:nvSpPr>
          <p:spPr bwMode="auto">
            <a:xfrm>
              <a:off x="5622925" y="1939925"/>
              <a:ext cx="311304" cy="369332"/>
            </a:xfrm>
            <a:prstGeom prst="rect">
              <a:avLst/>
            </a:prstGeom>
            <a:noFill/>
            <a:ln w="9525">
              <a:noFill/>
              <a:miter lim="800000"/>
              <a:headEnd/>
              <a:tailEnd/>
            </a:ln>
          </p:spPr>
          <p:txBody>
            <a:bodyPr wrap="none">
              <a:spAutoFit/>
            </a:bodyPr>
            <a:lstStyle/>
            <a:p>
              <a:pPr eaLnBrk="0" hangingPunct="0"/>
              <a:r>
                <a:rPr lang="en-US" b="1" dirty="0">
                  <a:solidFill>
                    <a:schemeClr val="tx2">
                      <a:lumMod val="75000"/>
                      <a:lumOff val="25000"/>
                    </a:schemeClr>
                  </a:solidFill>
                  <a:sym typeface="Symbol" pitchFamily="18" charset="2"/>
                </a:rPr>
                <a:t></a:t>
              </a:r>
            </a:p>
          </p:txBody>
        </p:sp>
        <p:sp>
          <p:nvSpPr>
            <p:cNvPr id="34" name="Text Box 34">
              <a:extLst>
                <a:ext uri="{FF2B5EF4-FFF2-40B4-BE49-F238E27FC236}">
                  <a16:creationId xmlns:a16="http://schemas.microsoft.com/office/drawing/2014/main" id="{C64473E0-9FFE-07EF-89FE-269BAAB7521A}"/>
                </a:ext>
              </a:extLst>
            </p:cNvPr>
            <p:cNvSpPr txBox="1">
              <a:spLocks noChangeArrowheads="1"/>
            </p:cNvSpPr>
            <p:nvPr/>
          </p:nvSpPr>
          <p:spPr bwMode="auto">
            <a:xfrm>
              <a:off x="4403725" y="2778125"/>
              <a:ext cx="311304" cy="369332"/>
            </a:xfrm>
            <a:prstGeom prst="rect">
              <a:avLst/>
            </a:prstGeom>
            <a:noFill/>
            <a:ln w="9525">
              <a:noFill/>
              <a:miter lim="800000"/>
              <a:headEnd/>
              <a:tailEnd/>
            </a:ln>
          </p:spPr>
          <p:txBody>
            <a:bodyPr wrap="none">
              <a:spAutoFit/>
            </a:bodyPr>
            <a:lstStyle/>
            <a:p>
              <a:pPr eaLnBrk="0" hangingPunct="0"/>
              <a:r>
                <a:rPr lang="en-US" b="1" dirty="0">
                  <a:solidFill>
                    <a:schemeClr val="tx2">
                      <a:lumMod val="75000"/>
                      <a:lumOff val="25000"/>
                    </a:schemeClr>
                  </a:solidFill>
                  <a:sym typeface="Symbol" pitchFamily="18" charset="2"/>
                </a:rPr>
                <a:t></a:t>
              </a:r>
            </a:p>
          </p:txBody>
        </p:sp>
        <p:sp>
          <p:nvSpPr>
            <p:cNvPr id="35" name="Text Box 36">
              <a:extLst>
                <a:ext uri="{FF2B5EF4-FFF2-40B4-BE49-F238E27FC236}">
                  <a16:creationId xmlns:a16="http://schemas.microsoft.com/office/drawing/2014/main" id="{0EF59B36-5E09-4183-7A0B-FB01CE6B3DC2}"/>
                </a:ext>
              </a:extLst>
            </p:cNvPr>
            <p:cNvSpPr txBox="1">
              <a:spLocks noChangeArrowheads="1"/>
            </p:cNvSpPr>
            <p:nvPr/>
          </p:nvSpPr>
          <p:spPr bwMode="auto">
            <a:xfrm>
              <a:off x="5029200" y="4032250"/>
              <a:ext cx="311304" cy="369332"/>
            </a:xfrm>
            <a:prstGeom prst="rect">
              <a:avLst/>
            </a:prstGeom>
            <a:noFill/>
            <a:ln w="9525">
              <a:noFill/>
              <a:miter lim="800000"/>
              <a:headEnd/>
              <a:tailEnd/>
            </a:ln>
          </p:spPr>
          <p:txBody>
            <a:bodyPr wrap="none">
              <a:spAutoFit/>
            </a:bodyPr>
            <a:lstStyle/>
            <a:p>
              <a:pPr eaLnBrk="0" hangingPunct="0"/>
              <a:r>
                <a:rPr lang="en-US" b="1" dirty="0">
                  <a:solidFill>
                    <a:schemeClr val="tx2">
                      <a:lumMod val="75000"/>
                      <a:lumOff val="25000"/>
                    </a:schemeClr>
                  </a:solidFill>
                  <a:sym typeface="Symbol" pitchFamily="18" charset="2"/>
                </a:rPr>
                <a:t></a:t>
              </a:r>
            </a:p>
          </p:txBody>
        </p:sp>
        <p:sp>
          <p:nvSpPr>
            <p:cNvPr id="36" name="Text Box 37">
              <a:extLst>
                <a:ext uri="{FF2B5EF4-FFF2-40B4-BE49-F238E27FC236}">
                  <a16:creationId xmlns:a16="http://schemas.microsoft.com/office/drawing/2014/main" id="{4FE3D405-C226-D8F3-31C2-68FD64CC6718}"/>
                </a:ext>
              </a:extLst>
            </p:cNvPr>
            <p:cNvSpPr txBox="1">
              <a:spLocks noChangeArrowheads="1"/>
            </p:cNvSpPr>
            <p:nvPr/>
          </p:nvSpPr>
          <p:spPr bwMode="auto">
            <a:xfrm>
              <a:off x="7162800" y="3041650"/>
              <a:ext cx="311304" cy="369332"/>
            </a:xfrm>
            <a:prstGeom prst="rect">
              <a:avLst/>
            </a:prstGeom>
            <a:noFill/>
            <a:ln w="9525">
              <a:noFill/>
              <a:miter lim="800000"/>
              <a:headEnd/>
              <a:tailEnd/>
            </a:ln>
          </p:spPr>
          <p:txBody>
            <a:bodyPr wrap="none">
              <a:spAutoFit/>
            </a:bodyPr>
            <a:lstStyle/>
            <a:p>
              <a:pPr eaLnBrk="0" hangingPunct="0"/>
              <a:r>
                <a:rPr lang="en-US" dirty="0">
                  <a:solidFill>
                    <a:schemeClr val="tx2">
                      <a:lumMod val="75000"/>
                      <a:lumOff val="25000"/>
                    </a:schemeClr>
                  </a:solidFill>
                  <a:sym typeface="Symbol" pitchFamily="18" charset="2"/>
                </a:rPr>
                <a:t></a:t>
              </a:r>
            </a:p>
          </p:txBody>
        </p:sp>
        <p:sp>
          <p:nvSpPr>
            <p:cNvPr id="37" name="Text Box 38">
              <a:extLst>
                <a:ext uri="{FF2B5EF4-FFF2-40B4-BE49-F238E27FC236}">
                  <a16:creationId xmlns:a16="http://schemas.microsoft.com/office/drawing/2014/main" id="{A7B4D8F9-E938-1ADA-F4D3-39215F3283D5}"/>
                </a:ext>
              </a:extLst>
            </p:cNvPr>
            <p:cNvSpPr txBox="1">
              <a:spLocks noChangeArrowheads="1"/>
            </p:cNvSpPr>
            <p:nvPr/>
          </p:nvSpPr>
          <p:spPr bwMode="auto">
            <a:xfrm>
              <a:off x="3200400" y="3651250"/>
              <a:ext cx="311304" cy="369332"/>
            </a:xfrm>
            <a:prstGeom prst="rect">
              <a:avLst/>
            </a:prstGeom>
            <a:noFill/>
            <a:ln w="9525">
              <a:noFill/>
              <a:miter lim="800000"/>
              <a:headEnd/>
              <a:tailEnd/>
            </a:ln>
          </p:spPr>
          <p:txBody>
            <a:bodyPr wrap="none">
              <a:spAutoFit/>
            </a:bodyPr>
            <a:lstStyle/>
            <a:p>
              <a:pPr eaLnBrk="0" hangingPunct="0"/>
              <a:r>
                <a:rPr lang="en-US" b="1" dirty="0">
                  <a:solidFill>
                    <a:schemeClr val="tx2">
                      <a:lumMod val="75000"/>
                      <a:lumOff val="25000"/>
                    </a:schemeClr>
                  </a:solidFill>
                  <a:sym typeface="Symbol" pitchFamily="18" charset="2"/>
                </a:rPr>
                <a:t></a:t>
              </a:r>
              <a:endParaRPr lang="en-US" b="1" dirty="0">
                <a:solidFill>
                  <a:schemeClr val="tx2">
                    <a:lumMod val="75000"/>
                    <a:lumOff val="25000"/>
                  </a:schemeClr>
                </a:solidFill>
              </a:endParaRPr>
            </a:p>
          </p:txBody>
        </p:sp>
        <p:sp>
          <p:nvSpPr>
            <p:cNvPr id="38" name="Text Box 39">
              <a:extLst>
                <a:ext uri="{FF2B5EF4-FFF2-40B4-BE49-F238E27FC236}">
                  <a16:creationId xmlns:a16="http://schemas.microsoft.com/office/drawing/2014/main" id="{CE3253B1-7189-2F4E-1108-25474DB66A9D}"/>
                </a:ext>
              </a:extLst>
            </p:cNvPr>
            <p:cNvSpPr txBox="1">
              <a:spLocks noChangeArrowheads="1"/>
            </p:cNvSpPr>
            <p:nvPr/>
          </p:nvSpPr>
          <p:spPr bwMode="auto">
            <a:xfrm>
              <a:off x="3565525" y="4530725"/>
              <a:ext cx="319318" cy="369332"/>
            </a:xfrm>
            <a:prstGeom prst="rect">
              <a:avLst/>
            </a:prstGeom>
            <a:noFill/>
            <a:ln w="9525">
              <a:noFill/>
              <a:miter lim="800000"/>
              <a:headEnd/>
              <a:tailEnd/>
            </a:ln>
          </p:spPr>
          <p:txBody>
            <a:bodyPr wrap="none">
              <a:spAutoFit/>
            </a:bodyPr>
            <a:lstStyle/>
            <a:p>
              <a:pPr eaLnBrk="0" hangingPunct="0"/>
              <a:r>
                <a:rPr lang="en-US" b="1" dirty="0">
                  <a:solidFill>
                    <a:schemeClr val="tx2">
                      <a:lumMod val="75000"/>
                      <a:lumOff val="25000"/>
                    </a:schemeClr>
                  </a:solidFill>
                  <a:sym typeface="Symbol" pitchFamily="18" charset="2"/>
                </a:rPr>
                <a:t>&gt;</a:t>
              </a:r>
            </a:p>
          </p:txBody>
        </p:sp>
        <p:sp>
          <p:nvSpPr>
            <p:cNvPr id="39" name="Text Box 40">
              <a:extLst>
                <a:ext uri="{FF2B5EF4-FFF2-40B4-BE49-F238E27FC236}">
                  <a16:creationId xmlns:a16="http://schemas.microsoft.com/office/drawing/2014/main" id="{3114948C-63EA-1926-C4AB-1F4A083F101F}"/>
                </a:ext>
              </a:extLst>
            </p:cNvPr>
            <p:cNvSpPr txBox="1">
              <a:spLocks noChangeArrowheads="1"/>
            </p:cNvSpPr>
            <p:nvPr/>
          </p:nvSpPr>
          <p:spPr bwMode="auto">
            <a:xfrm>
              <a:off x="5715000" y="3119438"/>
              <a:ext cx="319318" cy="369332"/>
            </a:xfrm>
            <a:prstGeom prst="rect">
              <a:avLst/>
            </a:prstGeom>
            <a:noFill/>
            <a:ln w="9525">
              <a:noFill/>
              <a:miter lim="800000"/>
              <a:headEnd/>
              <a:tailEnd/>
            </a:ln>
          </p:spPr>
          <p:txBody>
            <a:bodyPr wrap="none">
              <a:spAutoFit/>
            </a:bodyPr>
            <a:lstStyle/>
            <a:p>
              <a:pPr eaLnBrk="0" hangingPunct="0"/>
              <a:r>
                <a:rPr lang="en-US" b="1" dirty="0">
                  <a:solidFill>
                    <a:schemeClr val="tx2">
                      <a:lumMod val="75000"/>
                      <a:lumOff val="25000"/>
                    </a:schemeClr>
                  </a:solidFill>
                  <a:sym typeface="Symbol" pitchFamily="18" charset="2"/>
                </a:rPr>
                <a:t>&gt;</a:t>
              </a:r>
              <a:endParaRPr lang="en-US" b="1" dirty="0">
                <a:solidFill>
                  <a:schemeClr val="tx2">
                    <a:lumMod val="75000"/>
                    <a:lumOff val="25000"/>
                  </a:schemeClr>
                </a:solidFill>
              </a:endParaRPr>
            </a:p>
          </p:txBody>
        </p:sp>
        <p:sp>
          <p:nvSpPr>
            <p:cNvPr id="40" name="Text Box 41">
              <a:extLst>
                <a:ext uri="{FF2B5EF4-FFF2-40B4-BE49-F238E27FC236}">
                  <a16:creationId xmlns:a16="http://schemas.microsoft.com/office/drawing/2014/main" id="{60099776-E09D-F607-C3D2-5EA127289617}"/>
                </a:ext>
              </a:extLst>
            </p:cNvPr>
            <p:cNvSpPr txBox="1">
              <a:spLocks noChangeArrowheads="1"/>
            </p:cNvSpPr>
            <p:nvPr/>
          </p:nvSpPr>
          <p:spPr bwMode="auto">
            <a:xfrm>
              <a:off x="6324600" y="4110039"/>
              <a:ext cx="319318" cy="646331"/>
            </a:xfrm>
            <a:prstGeom prst="rect">
              <a:avLst/>
            </a:prstGeom>
            <a:noFill/>
            <a:ln w="9525">
              <a:noFill/>
              <a:miter lim="800000"/>
              <a:headEnd/>
              <a:tailEnd/>
            </a:ln>
          </p:spPr>
          <p:txBody>
            <a:bodyPr wrap="none">
              <a:spAutoFit/>
            </a:bodyPr>
            <a:lstStyle/>
            <a:p>
              <a:pPr eaLnBrk="0" hangingPunct="0"/>
              <a:r>
                <a:rPr lang="en-US" b="1" dirty="0">
                  <a:solidFill>
                    <a:schemeClr val="tx2">
                      <a:lumMod val="75000"/>
                      <a:lumOff val="25000"/>
                    </a:schemeClr>
                  </a:solidFill>
                  <a:sym typeface="Symbol" pitchFamily="18" charset="2"/>
                </a:rPr>
                <a:t>&gt;</a:t>
              </a:r>
              <a:endParaRPr lang="en-US" b="1" dirty="0">
                <a:solidFill>
                  <a:schemeClr val="tx2">
                    <a:lumMod val="75000"/>
                    <a:lumOff val="25000"/>
                  </a:schemeClr>
                </a:solidFill>
              </a:endParaRPr>
            </a:p>
            <a:p>
              <a:pPr eaLnBrk="0" hangingPunct="0"/>
              <a:endParaRPr lang="en-US" b="1" dirty="0"/>
            </a:p>
          </p:txBody>
        </p:sp>
        <p:sp>
          <p:nvSpPr>
            <p:cNvPr id="41" name="Text Box 42">
              <a:extLst>
                <a:ext uri="{FF2B5EF4-FFF2-40B4-BE49-F238E27FC236}">
                  <a16:creationId xmlns:a16="http://schemas.microsoft.com/office/drawing/2014/main" id="{D9EE9721-E6A2-41A8-1B45-A8A14B2B522F}"/>
                </a:ext>
              </a:extLst>
            </p:cNvPr>
            <p:cNvSpPr txBox="1">
              <a:spLocks noChangeArrowheads="1"/>
            </p:cNvSpPr>
            <p:nvPr/>
          </p:nvSpPr>
          <p:spPr bwMode="auto">
            <a:xfrm>
              <a:off x="8991600" y="3881438"/>
              <a:ext cx="319318" cy="369332"/>
            </a:xfrm>
            <a:prstGeom prst="rect">
              <a:avLst/>
            </a:prstGeom>
            <a:noFill/>
            <a:ln w="9525">
              <a:noFill/>
              <a:miter lim="800000"/>
              <a:headEnd/>
              <a:tailEnd/>
            </a:ln>
          </p:spPr>
          <p:txBody>
            <a:bodyPr wrap="none">
              <a:spAutoFit/>
            </a:bodyPr>
            <a:lstStyle/>
            <a:p>
              <a:pPr eaLnBrk="0" hangingPunct="0"/>
              <a:r>
                <a:rPr lang="en-US" b="1" dirty="0">
                  <a:solidFill>
                    <a:schemeClr val="tx2">
                      <a:lumMod val="75000"/>
                      <a:lumOff val="25000"/>
                    </a:schemeClr>
                  </a:solidFill>
                  <a:sym typeface="Symbol" pitchFamily="18" charset="2"/>
                </a:rPr>
                <a:t>&gt;</a:t>
              </a:r>
            </a:p>
          </p:txBody>
        </p:sp>
        <p:sp>
          <p:nvSpPr>
            <p:cNvPr id="42" name="Text Box 43">
              <a:extLst>
                <a:ext uri="{FF2B5EF4-FFF2-40B4-BE49-F238E27FC236}">
                  <a16:creationId xmlns:a16="http://schemas.microsoft.com/office/drawing/2014/main" id="{4FD92E8E-8FD9-7BAB-64BE-2A430288FA9C}"/>
                </a:ext>
              </a:extLst>
            </p:cNvPr>
            <p:cNvSpPr txBox="1">
              <a:spLocks noChangeArrowheads="1"/>
            </p:cNvSpPr>
            <p:nvPr/>
          </p:nvSpPr>
          <p:spPr bwMode="auto">
            <a:xfrm>
              <a:off x="8305800" y="2967039"/>
              <a:ext cx="319318" cy="646331"/>
            </a:xfrm>
            <a:prstGeom prst="rect">
              <a:avLst/>
            </a:prstGeom>
            <a:noFill/>
            <a:ln w="9525">
              <a:noFill/>
              <a:miter lim="800000"/>
              <a:headEnd/>
              <a:tailEnd/>
            </a:ln>
          </p:spPr>
          <p:txBody>
            <a:bodyPr wrap="none">
              <a:spAutoFit/>
            </a:bodyPr>
            <a:lstStyle/>
            <a:p>
              <a:pPr eaLnBrk="0" hangingPunct="0"/>
              <a:r>
                <a:rPr lang="en-US" b="1" dirty="0">
                  <a:solidFill>
                    <a:schemeClr val="tx2">
                      <a:lumMod val="75000"/>
                      <a:lumOff val="25000"/>
                    </a:schemeClr>
                  </a:solidFill>
                  <a:sym typeface="Symbol" pitchFamily="18" charset="2"/>
                </a:rPr>
                <a:t>&gt;</a:t>
              </a:r>
              <a:endParaRPr lang="en-US" b="1" dirty="0">
                <a:solidFill>
                  <a:schemeClr val="tx2">
                    <a:lumMod val="75000"/>
                    <a:lumOff val="25000"/>
                  </a:schemeClr>
                </a:solidFill>
              </a:endParaRPr>
            </a:p>
            <a:p>
              <a:pPr eaLnBrk="0" hangingPunct="0"/>
              <a:endParaRPr lang="en-US" dirty="0"/>
            </a:p>
          </p:txBody>
        </p:sp>
        <p:sp>
          <p:nvSpPr>
            <p:cNvPr id="43" name="Text Box 44">
              <a:extLst>
                <a:ext uri="{FF2B5EF4-FFF2-40B4-BE49-F238E27FC236}">
                  <a16:creationId xmlns:a16="http://schemas.microsoft.com/office/drawing/2014/main" id="{2C780274-E893-43EC-8979-835A2B8AF57F}"/>
                </a:ext>
              </a:extLst>
            </p:cNvPr>
            <p:cNvSpPr txBox="1">
              <a:spLocks noChangeArrowheads="1"/>
            </p:cNvSpPr>
            <p:nvPr/>
          </p:nvSpPr>
          <p:spPr bwMode="auto">
            <a:xfrm>
              <a:off x="7239000" y="2052638"/>
              <a:ext cx="319318" cy="369332"/>
            </a:xfrm>
            <a:prstGeom prst="rect">
              <a:avLst/>
            </a:prstGeom>
            <a:noFill/>
            <a:ln w="9525">
              <a:noFill/>
              <a:miter lim="800000"/>
              <a:headEnd/>
              <a:tailEnd/>
            </a:ln>
          </p:spPr>
          <p:txBody>
            <a:bodyPr wrap="none">
              <a:spAutoFit/>
            </a:bodyPr>
            <a:lstStyle/>
            <a:p>
              <a:pPr eaLnBrk="0" hangingPunct="0"/>
              <a:r>
                <a:rPr lang="en-US" b="1" dirty="0">
                  <a:solidFill>
                    <a:schemeClr val="tx2">
                      <a:lumMod val="75000"/>
                      <a:lumOff val="25000"/>
                    </a:schemeClr>
                  </a:solidFill>
                  <a:sym typeface="Symbol" pitchFamily="18" charset="2"/>
                </a:rPr>
                <a:t>&gt;</a:t>
              </a:r>
            </a:p>
          </p:txBody>
        </p:sp>
        <p:sp>
          <p:nvSpPr>
            <p:cNvPr id="44" name="Line 48">
              <a:extLst>
                <a:ext uri="{FF2B5EF4-FFF2-40B4-BE49-F238E27FC236}">
                  <a16:creationId xmlns:a16="http://schemas.microsoft.com/office/drawing/2014/main" id="{30478410-6CA3-76A1-88BA-ECC115461430}"/>
                </a:ext>
              </a:extLst>
            </p:cNvPr>
            <p:cNvSpPr>
              <a:spLocks noChangeShapeType="1"/>
            </p:cNvSpPr>
            <p:nvPr/>
          </p:nvSpPr>
          <p:spPr bwMode="auto">
            <a:xfrm flipH="1">
              <a:off x="5638800" y="2286000"/>
              <a:ext cx="609600" cy="381000"/>
            </a:xfrm>
            <a:prstGeom prst="line">
              <a:avLst/>
            </a:prstGeom>
            <a:noFill/>
            <a:ln w="57150">
              <a:solidFill>
                <a:srgbClr val="FF00FF"/>
              </a:solidFill>
              <a:round/>
              <a:headEnd/>
              <a:tailEnd/>
            </a:ln>
          </p:spPr>
          <p:txBody>
            <a:bodyPr wrap="none" anchor="ctr"/>
            <a:lstStyle/>
            <a:p>
              <a:endParaRPr lang="en-US"/>
            </a:p>
          </p:txBody>
        </p:sp>
        <p:sp>
          <p:nvSpPr>
            <p:cNvPr id="45" name="Line 49">
              <a:extLst>
                <a:ext uri="{FF2B5EF4-FFF2-40B4-BE49-F238E27FC236}">
                  <a16:creationId xmlns:a16="http://schemas.microsoft.com/office/drawing/2014/main" id="{1F53DBBD-389D-843F-B6AA-D680BB958210}"/>
                </a:ext>
              </a:extLst>
            </p:cNvPr>
            <p:cNvSpPr>
              <a:spLocks noChangeShapeType="1"/>
            </p:cNvSpPr>
            <p:nvPr/>
          </p:nvSpPr>
          <p:spPr bwMode="auto">
            <a:xfrm>
              <a:off x="5486400" y="3200400"/>
              <a:ext cx="228600" cy="457200"/>
            </a:xfrm>
            <a:prstGeom prst="line">
              <a:avLst/>
            </a:prstGeom>
            <a:noFill/>
            <a:ln w="57150">
              <a:solidFill>
                <a:srgbClr val="FF00FF"/>
              </a:solidFill>
              <a:round/>
              <a:headEnd/>
              <a:tailEnd/>
            </a:ln>
          </p:spPr>
          <p:txBody>
            <a:bodyPr wrap="none" anchor="ctr"/>
            <a:lstStyle/>
            <a:p>
              <a:endParaRPr lang="en-US"/>
            </a:p>
          </p:txBody>
        </p:sp>
        <p:sp>
          <p:nvSpPr>
            <p:cNvPr id="46" name="Line 50">
              <a:extLst>
                <a:ext uri="{FF2B5EF4-FFF2-40B4-BE49-F238E27FC236}">
                  <a16:creationId xmlns:a16="http://schemas.microsoft.com/office/drawing/2014/main" id="{AD1A14BA-778E-FE8E-7EAB-A7E97D3ACAB0}"/>
                </a:ext>
              </a:extLst>
            </p:cNvPr>
            <p:cNvSpPr>
              <a:spLocks noChangeShapeType="1"/>
            </p:cNvSpPr>
            <p:nvPr/>
          </p:nvSpPr>
          <p:spPr bwMode="auto">
            <a:xfrm>
              <a:off x="6019800" y="4191000"/>
              <a:ext cx="413658" cy="533400"/>
            </a:xfrm>
            <a:prstGeom prst="line">
              <a:avLst/>
            </a:prstGeom>
            <a:noFill/>
            <a:ln w="57150">
              <a:solidFill>
                <a:srgbClr val="FF00FF"/>
              </a:solidFill>
              <a:round/>
              <a:headEnd/>
              <a:tailEnd/>
            </a:ln>
          </p:spPr>
          <p:txBody>
            <a:bodyPr wrap="none" anchor="ctr"/>
            <a:lstStyle/>
            <a:p>
              <a:endParaRPr lang="en-US"/>
            </a:p>
          </p:txBody>
        </p:sp>
      </p:grpSp>
      <p:sp>
        <p:nvSpPr>
          <p:cNvPr id="47" name="Text Box 46">
            <a:extLst>
              <a:ext uri="{FF2B5EF4-FFF2-40B4-BE49-F238E27FC236}">
                <a16:creationId xmlns:a16="http://schemas.microsoft.com/office/drawing/2014/main" id="{1B3E5FEE-B84F-489C-0B25-F5F173EAC5A3}"/>
              </a:ext>
            </a:extLst>
          </p:cNvPr>
          <p:cNvSpPr txBox="1">
            <a:spLocks noChangeArrowheads="1"/>
          </p:cNvSpPr>
          <p:nvPr/>
        </p:nvSpPr>
        <p:spPr bwMode="auto">
          <a:xfrm>
            <a:off x="2668539" y="5948353"/>
            <a:ext cx="6934912" cy="461665"/>
          </a:xfrm>
          <a:prstGeom prst="rect">
            <a:avLst/>
          </a:prstGeom>
          <a:noFill/>
          <a:ln w="9525">
            <a:solidFill>
              <a:srgbClr val="FF0000"/>
            </a:solidFill>
            <a:miter lim="800000"/>
            <a:headEnd/>
            <a:tailEnd/>
          </a:ln>
        </p:spPr>
        <p:txBody>
          <a:bodyPr wrap="none">
            <a:spAutoFit/>
          </a:bodyPr>
          <a:lstStyle/>
          <a:p>
            <a:pPr eaLnBrk="0" hangingPunct="0"/>
            <a:r>
              <a:rPr lang="en-US" sz="2400" b="1" dirty="0" err="1">
                <a:solidFill>
                  <a:srgbClr val="002060"/>
                </a:solidFill>
                <a:latin typeface="Lato" panose="020F0502020204030203" pitchFamily="34" charset="0"/>
                <a:ea typeface="Lato" panose="020F0502020204030203" pitchFamily="34" charset="0"/>
                <a:cs typeface="Lato" panose="020F0502020204030203" pitchFamily="34" charset="0"/>
              </a:rPr>
              <a:t>Thời</a:t>
            </a:r>
            <a:r>
              <a:rPr lang="en-US" sz="24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b="1" dirty="0" err="1">
                <a:solidFill>
                  <a:srgbClr val="002060"/>
                </a:solidFill>
                <a:latin typeface="Lato" panose="020F0502020204030203" pitchFamily="34" charset="0"/>
                <a:ea typeface="Lato" panose="020F0502020204030203" pitchFamily="34" charset="0"/>
                <a:cs typeface="Lato" panose="020F0502020204030203" pitchFamily="34" charset="0"/>
              </a:rPr>
              <a:t>gian</a:t>
            </a:r>
            <a:r>
              <a:rPr lang="en-US" sz="24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b="1" dirty="0" err="1">
                <a:solidFill>
                  <a:srgbClr val="002060"/>
                </a:solidFill>
                <a:latin typeface="Lato" panose="020F0502020204030203" pitchFamily="34" charset="0"/>
                <a:ea typeface="Lato" panose="020F0502020204030203" pitchFamily="34" charset="0"/>
                <a:cs typeface="Lato" panose="020F0502020204030203" pitchFamily="34" charset="0"/>
              </a:rPr>
              <a:t>tìm</a:t>
            </a:r>
            <a:r>
              <a:rPr lang="en-US" sz="24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b="1" i="1" dirty="0">
                <a:solidFill>
                  <a:srgbClr val="002060"/>
                </a:solidFill>
                <a:latin typeface="Lato" panose="020F0502020204030203" pitchFamily="34" charset="0"/>
                <a:ea typeface="Lato" panose="020F0502020204030203" pitchFamily="34" charset="0"/>
                <a:cs typeface="Lato" panose="020F0502020204030203" pitchFamily="34" charset="0"/>
              </a:rPr>
              <a:t>O</a:t>
            </a:r>
            <a:r>
              <a:rPr lang="en-US" sz="2400" b="1" dirty="0">
                <a:solidFill>
                  <a:srgbClr val="002060"/>
                </a:solidFill>
                <a:latin typeface="Lato" panose="020F0502020204030203" pitchFamily="34" charset="0"/>
                <a:ea typeface="Lato" panose="020F0502020204030203" pitchFamily="34" charset="0"/>
                <a:cs typeface="Lato" panose="020F0502020204030203" pitchFamily="34" charset="0"/>
              </a:rPr>
              <a:t>(</a:t>
            </a:r>
            <a:r>
              <a:rPr lang="en-US" sz="2400" b="1" i="1" dirty="0">
                <a:solidFill>
                  <a:srgbClr val="002060"/>
                </a:solidFill>
                <a:latin typeface="Lato" panose="020F0502020204030203" pitchFamily="34" charset="0"/>
                <a:ea typeface="Lato" panose="020F0502020204030203" pitchFamily="34" charset="0"/>
                <a:cs typeface="Lato" panose="020F0502020204030203" pitchFamily="34" charset="0"/>
              </a:rPr>
              <a:t>h</a:t>
            </a:r>
            <a:r>
              <a:rPr lang="en-US" sz="24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trong</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đó</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h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là</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chiều</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cao</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của</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cây</a:t>
            </a:r>
            <a:endParaRPr lang="en-US" sz="2400" dirty="0">
              <a:solidFill>
                <a:srgbClr val="002060"/>
              </a:solidFill>
              <a:latin typeface="Lato" panose="020F0502020204030203" pitchFamily="34" charset="0"/>
              <a:ea typeface="Lato" panose="020F0502020204030203" pitchFamily="34" charset="0"/>
              <a:cs typeface="Lato" panose="020F0502020204030203" pitchFamily="34" charset="0"/>
            </a:endParaRPr>
          </a:p>
        </p:txBody>
      </p:sp>
      <p:sp>
        <p:nvSpPr>
          <p:cNvPr id="50" name="Content Placeholder 2">
            <a:extLst>
              <a:ext uri="{FF2B5EF4-FFF2-40B4-BE49-F238E27FC236}">
                <a16:creationId xmlns:a16="http://schemas.microsoft.com/office/drawing/2014/main" id="{AC5FEDFD-5C93-D679-4E1A-D1172F924C38}"/>
              </a:ext>
            </a:extLst>
          </p:cNvPr>
          <p:cNvSpPr txBox="1">
            <a:spLocks/>
          </p:cNvSpPr>
          <p:nvPr/>
        </p:nvSpPr>
        <p:spPr>
          <a:xfrm>
            <a:off x="365760" y="920519"/>
            <a:ext cx="10515600" cy="457200"/>
          </a:xfrm>
          <a:prstGeom prst="rect">
            <a:avLst/>
          </a:prstGeom>
        </p:spPr>
        <p:txBody>
          <a:bodyPr vert="horz" lIns="91440" tIns="45720" rIns="91440" bIns="45720" rtlCol="0">
            <a:noAutofit/>
          </a:bodyPr>
          <a:lstStyle>
            <a:lvl1pPr marL="0" indent="0" algn="l" defTabSz="914354" rtl="0" eaLnBrk="1" latinLnBrk="0" hangingPunct="1">
              <a:lnSpc>
                <a:spcPct val="90000"/>
              </a:lnSpc>
              <a:spcBef>
                <a:spcPts val="300"/>
              </a:spcBef>
              <a:spcAft>
                <a:spcPts val="300"/>
              </a:spcAft>
              <a:buSzPct val="100000"/>
              <a:buFont typeface="Wingdings" panose="05000000000000000000" pitchFamily="2" charset="2"/>
              <a:buNone/>
              <a:defRPr lang="en-US" sz="2800" b="1" kern="1200">
                <a:solidFill>
                  <a:schemeClr val="tx1"/>
                </a:solidFill>
                <a:latin typeface="+mn-lt"/>
                <a:ea typeface="+mn-ea"/>
                <a:cs typeface="+mn-cs"/>
              </a:defRPr>
            </a:lvl1pPr>
            <a:lvl2pPr marL="457177" indent="0" algn="l" defTabSz="914354" rtl="0" eaLnBrk="1" latinLnBrk="0" hangingPunct="1">
              <a:lnSpc>
                <a:spcPct val="90000"/>
              </a:lnSpc>
              <a:spcBef>
                <a:spcPts val="300"/>
              </a:spcBef>
              <a:spcAft>
                <a:spcPts val="300"/>
              </a:spcAft>
              <a:buSzPct val="125000"/>
              <a:buFont typeface="Arial" panose="020B0604020202020204" pitchFamily="34" charset="0"/>
              <a:buNone/>
              <a:defRPr lang="en-US" sz="2400" kern="120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Lato" panose="020F0502020204030203" pitchFamily="34" charset="0"/>
                <a:ea typeface="Lato" panose="020F0502020204030203" pitchFamily="34" charset="0"/>
                <a:cs typeface="Lato" panose="020F0502020204030203" pitchFamily="34" charset="0"/>
              </a:rPr>
              <a:t>3.1. </a:t>
            </a:r>
            <a:r>
              <a:rPr lang="en-US" dirty="0" err="1">
                <a:latin typeface="Lato" panose="020F0502020204030203" pitchFamily="34" charset="0"/>
                <a:ea typeface="Lato" panose="020F0502020204030203" pitchFamily="34" charset="0"/>
                <a:cs typeface="Lato" panose="020F0502020204030203" pitchFamily="34" charset="0"/>
              </a:rPr>
              <a:t>Tìm</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kiếm</a:t>
            </a:r>
            <a:r>
              <a:rPr lang="en-US" dirty="0">
                <a:latin typeface="Lato" panose="020F0502020204030203" pitchFamily="34" charset="0"/>
                <a:ea typeface="Lato" panose="020F0502020204030203" pitchFamily="34" charset="0"/>
                <a:cs typeface="Lato" panose="020F0502020204030203" pitchFamily="34" charset="0"/>
              </a:rPr>
              <a:t> trên BST</a:t>
            </a:r>
          </a:p>
        </p:txBody>
      </p:sp>
    </p:spTree>
    <p:custDataLst>
      <p:tags r:id="rId1"/>
    </p:custDataLst>
    <p:extLst>
      <p:ext uri="{BB962C8B-B14F-4D97-AF65-F5344CB8AC3E}">
        <p14:creationId xmlns:p14="http://schemas.microsoft.com/office/powerpoint/2010/main" val="1457364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slide(fromBottom)">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ED4B5D1-8E97-0C92-FA9D-12AC6DB2FF59}"/>
              </a:ext>
            </a:extLst>
          </p:cNvPr>
          <p:cNvSpPr>
            <a:spLocks noGrp="1"/>
          </p:cNvSpPr>
          <p:nvPr>
            <p:ph type="title"/>
          </p:nvPr>
        </p:nvSpPr>
        <p:spPr/>
        <p:txBody>
          <a:bodyPr>
            <a:normAutofit fontScale="90000"/>
          </a:bodyPr>
          <a:lstStyle/>
          <a:p>
            <a:r>
              <a:rPr lang="en-US" sz="3600" dirty="0"/>
              <a:t>3</a:t>
            </a:r>
            <a:r>
              <a:rPr lang="vi-VN" sz="3600" dirty="0"/>
              <a:t>. </a:t>
            </a:r>
            <a:r>
              <a:rPr lang="en-US" sz="3600" dirty="0"/>
              <a:t>CÁC PHÉP TOÁN</a:t>
            </a:r>
          </a:p>
        </p:txBody>
      </p:sp>
      <p:sp>
        <p:nvSpPr>
          <p:cNvPr id="2" name="Text Placeholder 1">
            <a:extLst>
              <a:ext uri="{FF2B5EF4-FFF2-40B4-BE49-F238E27FC236}">
                <a16:creationId xmlns:a16="http://schemas.microsoft.com/office/drawing/2014/main" id="{60DCFCCC-D1AF-6D60-BE32-72812942EAE0}"/>
              </a:ext>
            </a:extLst>
          </p:cNvPr>
          <p:cNvSpPr>
            <a:spLocks noGrp="1"/>
          </p:cNvSpPr>
          <p:nvPr>
            <p:ph type="body" sz="quarter" idx="13"/>
          </p:nvPr>
        </p:nvSpPr>
        <p:spPr/>
        <p:txBody>
          <a:bodyPr/>
          <a:lstStyle/>
          <a:p>
            <a:endParaRPr lang="en-US"/>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42</a:t>
            </a:fld>
            <a:endParaRPr lang="vi-VN"/>
          </a:p>
        </p:txBody>
      </p:sp>
      <p:sp>
        <p:nvSpPr>
          <p:cNvPr id="6" name="Text Box 3">
            <a:extLst>
              <a:ext uri="{FF2B5EF4-FFF2-40B4-BE49-F238E27FC236}">
                <a16:creationId xmlns:a16="http://schemas.microsoft.com/office/drawing/2014/main" id="{705FCDD8-ABE7-77C0-B14A-87355E5E033F}"/>
              </a:ext>
            </a:extLst>
          </p:cNvPr>
          <p:cNvSpPr txBox="1">
            <a:spLocks noChangeArrowheads="1"/>
          </p:cNvSpPr>
          <p:nvPr/>
        </p:nvSpPr>
        <p:spPr bwMode="auto">
          <a:xfrm>
            <a:off x="3454400" y="2521227"/>
            <a:ext cx="609600" cy="369332"/>
          </a:xfrm>
          <a:prstGeom prst="rect">
            <a:avLst/>
          </a:prstGeom>
          <a:noFill/>
          <a:ln w="25400">
            <a:noFill/>
            <a:miter lim="800000"/>
            <a:headEnd type="none" w="sm" len="sm"/>
            <a:tailEnd type="none" w="sm" len="sm"/>
          </a:ln>
        </p:spPr>
        <p:txBody>
          <a:bodyPr>
            <a:spAutoFit/>
          </a:bodyPr>
          <a:lstStyle/>
          <a:p>
            <a:pPr algn="ctr" eaLnBrk="0" hangingPunct="0">
              <a:spcBef>
                <a:spcPct val="50000"/>
              </a:spcBef>
            </a:pPr>
            <a:r>
              <a:rPr lang="en-AU">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31</a:t>
            </a:r>
          </a:p>
        </p:txBody>
      </p:sp>
      <p:sp>
        <p:nvSpPr>
          <p:cNvPr id="7" name="Text Box 4">
            <a:extLst>
              <a:ext uri="{FF2B5EF4-FFF2-40B4-BE49-F238E27FC236}">
                <a16:creationId xmlns:a16="http://schemas.microsoft.com/office/drawing/2014/main" id="{12F9C782-2C3C-9727-C5E5-978DD80DB7D3}"/>
              </a:ext>
            </a:extLst>
          </p:cNvPr>
          <p:cNvSpPr txBox="1">
            <a:spLocks noChangeArrowheads="1"/>
          </p:cNvSpPr>
          <p:nvPr/>
        </p:nvSpPr>
        <p:spPr bwMode="auto">
          <a:xfrm>
            <a:off x="5588000" y="1759227"/>
            <a:ext cx="609600" cy="369332"/>
          </a:xfrm>
          <a:prstGeom prst="rect">
            <a:avLst/>
          </a:prstGeom>
          <a:solidFill>
            <a:schemeClr val="bg1"/>
          </a:solidFill>
          <a:ln w="25400">
            <a:noFill/>
            <a:miter lim="800000"/>
            <a:headEnd type="none" w="sm" len="sm"/>
            <a:tailEnd type="none" w="sm" len="sm"/>
          </a:ln>
        </p:spPr>
        <p:txBody>
          <a:bodyPr>
            <a:spAutoFit/>
          </a:bodyPr>
          <a:lstStyle/>
          <a:p>
            <a:pPr algn="ctr" eaLnBrk="0" hangingPunct="0">
              <a:spcBef>
                <a:spcPct val="50000"/>
              </a:spcBef>
            </a:pPr>
            <a:r>
              <a:rPr lang="en-AU">
                <a:solidFill>
                  <a:schemeClr val="bg1"/>
                </a:solidFill>
                <a:latin typeface="Lato" panose="020F0502020204030203" pitchFamily="34" charset="0"/>
                <a:ea typeface="Lato" panose="020F0502020204030203" pitchFamily="34" charset="0"/>
                <a:cs typeface="Lato" panose="020F0502020204030203" pitchFamily="34" charset="0"/>
              </a:rPr>
              <a:t>43</a:t>
            </a:r>
          </a:p>
        </p:txBody>
      </p:sp>
      <p:sp>
        <p:nvSpPr>
          <p:cNvPr id="48" name="Text Box 5">
            <a:extLst>
              <a:ext uri="{FF2B5EF4-FFF2-40B4-BE49-F238E27FC236}">
                <a16:creationId xmlns:a16="http://schemas.microsoft.com/office/drawing/2014/main" id="{B2C76C14-C4CA-6162-B400-699E52C0E8B3}"/>
              </a:ext>
            </a:extLst>
          </p:cNvPr>
          <p:cNvSpPr txBox="1">
            <a:spLocks noChangeArrowheads="1"/>
          </p:cNvSpPr>
          <p:nvPr/>
        </p:nvSpPr>
        <p:spPr bwMode="auto">
          <a:xfrm>
            <a:off x="7645400" y="2521227"/>
            <a:ext cx="609600" cy="369332"/>
          </a:xfrm>
          <a:prstGeom prst="rect">
            <a:avLst/>
          </a:prstGeom>
          <a:solidFill>
            <a:schemeClr val="bg1"/>
          </a:solidFill>
          <a:ln w="25400">
            <a:noFill/>
            <a:miter lim="800000"/>
            <a:headEnd type="none" w="sm" len="sm"/>
            <a:tailEnd type="none" w="sm" len="sm"/>
          </a:ln>
        </p:spPr>
        <p:txBody>
          <a:bodyPr>
            <a:spAutoFit/>
          </a:bodyPr>
          <a:lstStyle/>
          <a:p>
            <a:pPr algn="ctr" eaLnBrk="0" hangingPunct="0">
              <a:spcBef>
                <a:spcPct val="50000"/>
              </a:spcBef>
            </a:pPr>
            <a:r>
              <a:rPr lang="en-AU">
                <a:solidFill>
                  <a:schemeClr val="bg1"/>
                </a:solidFill>
                <a:latin typeface="Lato" panose="020F0502020204030203" pitchFamily="34" charset="0"/>
                <a:ea typeface="Lato" panose="020F0502020204030203" pitchFamily="34" charset="0"/>
                <a:cs typeface="Lato" panose="020F0502020204030203" pitchFamily="34" charset="0"/>
              </a:rPr>
              <a:t>64</a:t>
            </a:r>
          </a:p>
        </p:txBody>
      </p:sp>
      <p:sp>
        <p:nvSpPr>
          <p:cNvPr id="49" name="Oval 6">
            <a:extLst>
              <a:ext uri="{FF2B5EF4-FFF2-40B4-BE49-F238E27FC236}">
                <a16:creationId xmlns:a16="http://schemas.microsoft.com/office/drawing/2014/main" id="{6F277C56-787A-5E44-9ADC-D2FFB3FCC897}"/>
              </a:ext>
            </a:extLst>
          </p:cNvPr>
          <p:cNvSpPr>
            <a:spLocks noChangeArrowheads="1"/>
          </p:cNvSpPr>
          <p:nvPr/>
        </p:nvSpPr>
        <p:spPr bwMode="auto">
          <a:xfrm>
            <a:off x="5588000" y="1683027"/>
            <a:ext cx="609600" cy="609600"/>
          </a:xfrm>
          <a:prstGeom prst="ellipse">
            <a:avLst/>
          </a:prstGeom>
          <a:solidFill>
            <a:schemeClr val="bg1"/>
          </a:solidFill>
          <a:ln w="25400">
            <a:solidFill>
              <a:schemeClr val="bg1"/>
            </a:solidFill>
            <a:round/>
            <a:headEnd type="none" w="sm" len="sm"/>
            <a:tailEnd type="none" w="sm" len="sm"/>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50" name="Line 7">
            <a:extLst>
              <a:ext uri="{FF2B5EF4-FFF2-40B4-BE49-F238E27FC236}">
                <a16:creationId xmlns:a16="http://schemas.microsoft.com/office/drawing/2014/main" id="{27F2F2F2-58E4-71C9-467A-722942626A09}"/>
              </a:ext>
            </a:extLst>
          </p:cNvPr>
          <p:cNvSpPr>
            <a:spLocks noChangeShapeType="1"/>
          </p:cNvSpPr>
          <p:nvPr/>
        </p:nvSpPr>
        <p:spPr bwMode="auto">
          <a:xfrm flipH="1">
            <a:off x="3987800" y="2216427"/>
            <a:ext cx="1676400" cy="304800"/>
          </a:xfrm>
          <a:prstGeom prst="line">
            <a:avLst/>
          </a:prstGeom>
          <a:solidFill>
            <a:schemeClr val="bg1"/>
          </a:solidFill>
          <a:ln w="25400">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51" name="Line 8">
            <a:extLst>
              <a:ext uri="{FF2B5EF4-FFF2-40B4-BE49-F238E27FC236}">
                <a16:creationId xmlns:a16="http://schemas.microsoft.com/office/drawing/2014/main" id="{42D9B99A-226D-EEF0-C428-A11A66B27D28}"/>
              </a:ext>
            </a:extLst>
          </p:cNvPr>
          <p:cNvSpPr>
            <a:spLocks noChangeShapeType="1"/>
          </p:cNvSpPr>
          <p:nvPr/>
        </p:nvSpPr>
        <p:spPr bwMode="auto">
          <a:xfrm>
            <a:off x="6121400" y="2216427"/>
            <a:ext cx="1524000" cy="381000"/>
          </a:xfrm>
          <a:prstGeom prst="line">
            <a:avLst/>
          </a:prstGeom>
          <a:solidFill>
            <a:schemeClr val="bg1"/>
          </a:solidFill>
          <a:ln w="25400">
            <a:solidFill>
              <a:schemeClr val="bg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52" name="Oval 9">
            <a:extLst>
              <a:ext uri="{FF2B5EF4-FFF2-40B4-BE49-F238E27FC236}">
                <a16:creationId xmlns:a16="http://schemas.microsoft.com/office/drawing/2014/main" id="{E9D52BDE-263A-94DC-09B4-9388FE085B51}"/>
              </a:ext>
            </a:extLst>
          </p:cNvPr>
          <p:cNvSpPr>
            <a:spLocks noChangeArrowheads="1"/>
          </p:cNvSpPr>
          <p:nvPr/>
        </p:nvSpPr>
        <p:spPr bwMode="auto">
          <a:xfrm>
            <a:off x="3454400" y="2445027"/>
            <a:ext cx="609600" cy="609600"/>
          </a:xfrm>
          <a:prstGeom prst="ellipse">
            <a:avLst/>
          </a:prstGeom>
          <a:noFill/>
          <a:ln w="25400">
            <a:solidFill>
              <a:schemeClr val="tx1"/>
            </a:solidFill>
            <a:round/>
            <a:headEnd type="none" w="sm" len="sm"/>
            <a:tailEnd type="none" w="sm" len="sm"/>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53" name="Line 10">
            <a:extLst>
              <a:ext uri="{FF2B5EF4-FFF2-40B4-BE49-F238E27FC236}">
                <a16:creationId xmlns:a16="http://schemas.microsoft.com/office/drawing/2014/main" id="{99107E72-1F70-7C8B-C130-C32565226A89}"/>
              </a:ext>
            </a:extLst>
          </p:cNvPr>
          <p:cNvSpPr>
            <a:spLocks noChangeShapeType="1"/>
          </p:cNvSpPr>
          <p:nvPr/>
        </p:nvSpPr>
        <p:spPr bwMode="auto">
          <a:xfrm flipH="1">
            <a:off x="2844800" y="2978427"/>
            <a:ext cx="685800" cy="381000"/>
          </a:xfrm>
          <a:prstGeom prst="line">
            <a:avLst/>
          </a:prstGeom>
          <a:solidFill>
            <a:schemeClr val="bg1"/>
          </a:solidFill>
          <a:ln w="25400">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54" name="Line 11">
            <a:extLst>
              <a:ext uri="{FF2B5EF4-FFF2-40B4-BE49-F238E27FC236}">
                <a16:creationId xmlns:a16="http://schemas.microsoft.com/office/drawing/2014/main" id="{31C0CA70-DF2E-532F-DF90-EBA80FCA6D32}"/>
              </a:ext>
            </a:extLst>
          </p:cNvPr>
          <p:cNvSpPr>
            <a:spLocks noChangeShapeType="1"/>
          </p:cNvSpPr>
          <p:nvPr/>
        </p:nvSpPr>
        <p:spPr bwMode="auto">
          <a:xfrm>
            <a:off x="3987800" y="2978427"/>
            <a:ext cx="609600" cy="533400"/>
          </a:xfrm>
          <a:prstGeom prst="line">
            <a:avLst/>
          </a:prstGeom>
          <a:solidFill>
            <a:schemeClr val="bg1"/>
          </a:solidFill>
          <a:ln w="25400">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55" name="Oval 12">
            <a:extLst>
              <a:ext uri="{FF2B5EF4-FFF2-40B4-BE49-F238E27FC236}">
                <a16:creationId xmlns:a16="http://schemas.microsoft.com/office/drawing/2014/main" id="{69D91FA5-5631-7636-F1BE-14784B70F280}"/>
              </a:ext>
            </a:extLst>
          </p:cNvPr>
          <p:cNvSpPr>
            <a:spLocks noChangeArrowheads="1"/>
          </p:cNvSpPr>
          <p:nvPr/>
        </p:nvSpPr>
        <p:spPr bwMode="auto">
          <a:xfrm>
            <a:off x="7645400" y="2445027"/>
            <a:ext cx="609600" cy="609600"/>
          </a:xfrm>
          <a:prstGeom prst="ellipse">
            <a:avLst/>
          </a:prstGeom>
          <a:solidFill>
            <a:schemeClr val="bg1"/>
          </a:solidFill>
          <a:ln w="25400">
            <a:solidFill>
              <a:schemeClr val="bg1"/>
            </a:solidFill>
            <a:round/>
            <a:headEnd type="none" w="sm" len="sm"/>
            <a:tailEnd type="none" w="sm" len="sm"/>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56" name="Line 13">
            <a:extLst>
              <a:ext uri="{FF2B5EF4-FFF2-40B4-BE49-F238E27FC236}">
                <a16:creationId xmlns:a16="http://schemas.microsoft.com/office/drawing/2014/main" id="{9A1FB49B-6A02-FB08-16E0-6664180C4702}"/>
              </a:ext>
            </a:extLst>
          </p:cNvPr>
          <p:cNvSpPr>
            <a:spLocks noChangeShapeType="1"/>
          </p:cNvSpPr>
          <p:nvPr/>
        </p:nvSpPr>
        <p:spPr bwMode="auto">
          <a:xfrm flipH="1">
            <a:off x="7264400" y="2978427"/>
            <a:ext cx="457200" cy="457200"/>
          </a:xfrm>
          <a:prstGeom prst="line">
            <a:avLst/>
          </a:prstGeom>
          <a:solidFill>
            <a:schemeClr val="bg1"/>
          </a:solidFill>
          <a:ln w="25400">
            <a:solidFill>
              <a:schemeClr val="bg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57" name="Line 14">
            <a:extLst>
              <a:ext uri="{FF2B5EF4-FFF2-40B4-BE49-F238E27FC236}">
                <a16:creationId xmlns:a16="http://schemas.microsoft.com/office/drawing/2014/main" id="{6C27BBCF-ABC5-A783-B3DF-B66CDE90944C}"/>
              </a:ext>
            </a:extLst>
          </p:cNvPr>
          <p:cNvSpPr>
            <a:spLocks noChangeShapeType="1"/>
          </p:cNvSpPr>
          <p:nvPr/>
        </p:nvSpPr>
        <p:spPr bwMode="auto">
          <a:xfrm>
            <a:off x="8178800" y="2978427"/>
            <a:ext cx="381000" cy="457200"/>
          </a:xfrm>
          <a:prstGeom prst="line">
            <a:avLst/>
          </a:prstGeom>
          <a:solidFill>
            <a:schemeClr val="bg1"/>
          </a:solidFill>
          <a:ln w="25400">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58" name="Text Box 15">
            <a:extLst>
              <a:ext uri="{FF2B5EF4-FFF2-40B4-BE49-F238E27FC236}">
                <a16:creationId xmlns:a16="http://schemas.microsoft.com/office/drawing/2014/main" id="{11ABB6E2-542C-604C-4200-514D31BD00BB}"/>
              </a:ext>
            </a:extLst>
          </p:cNvPr>
          <p:cNvSpPr txBox="1">
            <a:spLocks noChangeArrowheads="1"/>
          </p:cNvSpPr>
          <p:nvPr/>
        </p:nvSpPr>
        <p:spPr bwMode="auto">
          <a:xfrm>
            <a:off x="2387600" y="3435627"/>
            <a:ext cx="609600" cy="369332"/>
          </a:xfrm>
          <a:prstGeom prst="rect">
            <a:avLst/>
          </a:prstGeom>
          <a:noFill/>
          <a:ln w="25400">
            <a:noFill/>
            <a:miter lim="800000"/>
            <a:headEnd type="none" w="sm" len="sm"/>
            <a:tailEnd type="none" w="sm" len="sm"/>
          </a:ln>
        </p:spPr>
        <p:txBody>
          <a:bodyPr>
            <a:spAutoFit/>
          </a:bodyPr>
          <a:lstStyle/>
          <a:p>
            <a:pPr algn="ctr" eaLnBrk="0" hangingPunct="0">
              <a:spcBef>
                <a:spcPct val="50000"/>
              </a:spcBef>
            </a:pPr>
            <a:r>
              <a:rPr lang="en-AU">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20</a:t>
            </a:r>
          </a:p>
        </p:txBody>
      </p:sp>
      <p:sp>
        <p:nvSpPr>
          <p:cNvPr id="59" name="Oval 16">
            <a:extLst>
              <a:ext uri="{FF2B5EF4-FFF2-40B4-BE49-F238E27FC236}">
                <a16:creationId xmlns:a16="http://schemas.microsoft.com/office/drawing/2014/main" id="{4A115EA4-7472-3B8F-C1ED-27A24AF1053A}"/>
              </a:ext>
            </a:extLst>
          </p:cNvPr>
          <p:cNvSpPr>
            <a:spLocks noChangeArrowheads="1"/>
          </p:cNvSpPr>
          <p:nvPr/>
        </p:nvSpPr>
        <p:spPr bwMode="auto">
          <a:xfrm>
            <a:off x="2387600" y="3359427"/>
            <a:ext cx="609600" cy="609600"/>
          </a:xfrm>
          <a:prstGeom prst="ellipse">
            <a:avLst/>
          </a:prstGeom>
          <a:noFill/>
          <a:ln w="25400">
            <a:solidFill>
              <a:schemeClr val="tx1"/>
            </a:solidFill>
            <a:round/>
            <a:headEnd type="none" w="sm" len="sm"/>
            <a:tailEnd type="none" w="sm" len="sm"/>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60" name="Line 17">
            <a:extLst>
              <a:ext uri="{FF2B5EF4-FFF2-40B4-BE49-F238E27FC236}">
                <a16:creationId xmlns:a16="http://schemas.microsoft.com/office/drawing/2014/main" id="{AFBFEC50-BA7B-7F55-05F6-EDB70F3DFD62}"/>
              </a:ext>
            </a:extLst>
          </p:cNvPr>
          <p:cNvSpPr>
            <a:spLocks noChangeShapeType="1"/>
          </p:cNvSpPr>
          <p:nvPr/>
        </p:nvSpPr>
        <p:spPr bwMode="auto">
          <a:xfrm flipH="1">
            <a:off x="2082800" y="3892827"/>
            <a:ext cx="381000" cy="457200"/>
          </a:xfrm>
          <a:prstGeom prst="line">
            <a:avLst/>
          </a:prstGeom>
          <a:solidFill>
            <a:schemeClr val="bg1"/>
          </a:solidFill>
          <a:ln w="25400">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61" name="Line 18">
            <a:extLst>
              <a:ext uri="{FF2B5EF4-FFF2-40B4-BE49-F238E27FC236}">
                <a16:creationId xmlns:a16="http://schemas.microsoft.com/office/drawing/2014/main" id="{D0541F95-5542-372C-5DEC-BFF7A910AD60}"/>
              </a:ext>
            </a:extLst>
          </p:cNvPr>
          <p:cNvSpPr>
            <a:spLocks noChangeShapeType="1"/>
          </p:cNvSpPr>
          <p:nvPr/>
        </p:nvSpPr>
        <p:spPr bwMode="auto">
          <a:xfrm>
            <a:off x="2844800" y="3969027"/>
            <a:ext cx="304800" cy="457200"/>
          </a:xfrm>
          <a:prstGeom prst="line">
            <a:avLst/>
          </a:prstGeom>
          <a:solidFill>
            <a:schemeClr val="bg1"/>
          </a:solidFill>
          <a:ln w="25400">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62" name="Text Box 19">
            <a:extLst>
              <a:ext uri="{FF2B5EF4-FFF2-40B4-BE49-F238E27FC236}">
                <a16:creationId xmlns:a16="http://schemas.microsoft.com/office/drawing/2014/main" id="{476E8CA0-2E81-7514-F28D-456BC7AE6417}"/>
              </a:ext>
            </a:extLst>
          </p:cNvPr>
          <p:cNvSpPr txBox="1">
            <a:spLocks noChangeArrowheads="1"/>
          </p:cNvSpPr>
          <p:nvPr/>
        </p:nvSpPr>
        <p:spPr bwMode="auto">
          <a:xfrm>
            <a:off x="4521200" y="3511827"/>
            <a:ext cx="609600" cy="369332"/>
          </a:xfrm>
          <a:prstGeom prst="rect">
            <a:avLst/>
          </a:prstGeom>
          <a:noFill/>
          <a:ln w="25400">
            <a:noFill/>
            <a:miter lim="800000"/>
            <a:headEnd type="none" w="sm" len="sm"/>
            <a:tailEnd type="none" w="sm" len="sm"/>
          </a:ln>
        </p:spPr>
        <p:txBody>
          <a:bodyPr>
            <a:spAutoFit/>
          </a:bodyPr>
          <a:lstStyle/>
          <a:p>
            <a:pPr algn="ctr" eaLnBrk="0" hangingPunct="0">
              <a:spcBef>
                <a:spcPct val="50000"/>
              </a:spcBef>
            </a:pPr>
            <a:r>
              <a:rPr lang="en-AU" dirty="0">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40</a:t>
            </a:r>
          </a:p>
        </p:txBody>
      </p:sp>
      <p:sp>
        <p:nvSpPr>
          <p:cNvPr id="63" name="Oval 20">
            <a:extLst>
              <a:ext uri="{FF2B5EF4-FFF2-40B4-BE49-F238E27FC236}">
                <a16:creationId xmlns:a16="http://schemas.microsoft.com/office/drawing/2014/main" id="{DA69DACC-A1CE-11FF-1701-194EBD40FDF4}"/>
              </a:ext>
            </a:extLst>
          </p:cNvPr>
          <p:cNvSpPr>
            <a:spLocks noChangeArrowheads="1"/>
          </p:cNvSpPr>
          <p:nvPr/>
        </p:nvSpPr>
        <p:spPr bwMode="auto">
          <a:xfrm>
            <a:off x="4521200" y="3435627"/>
            <a:ext cx="609600" cy="609600"/>
          </a:xfrm>
          <a:prstGeom prst="ellipse">
            <a:avLst/>
          </a:prstGeom>
          <a:noFill/>
          <a:ln w="25400">
            <a:solidFill>
              <a:schemeClr val="tx1"/>
            </a:solidFill>
            <a:round/>
            <a:headEnd type="none" w="sm" len="sm"/>
            <a:tailEnd type="none" w="sm" len="sm"/>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64" name="Line 21">
            <a:extLst>
              <a:ext uri="{FF2B5EF4-FFF2-40B4-BE49-F238E27FC236}">
                <a16:creationId xmlns:a16="http://schemas.microsoft.com/office/drawing/2014/main" id="{ADA0DCA4-820B-E218-15AB-85208BC31E6D}"/>
              </a:ext>
            </a:extLst>
          </p:cNvPr>
          <p:cNvSpPr>
            <a:spLocks noChangeShapeType="1"/>
          </p:cNvSpPr>
          <p:nvPr/>
        </p:nvSpPr>
        <p:spPr bwMode="auto">
          <a:xfrm flipH="1">
            <a:off x="4368800" y="3969027"/>
            <a:ext cx="228600" cy="457200"/>
          </a:xfrm>
          <a:prstGeom prst="line">
            <a:avLst/>
          </a:prstGeom>
          <a:solidFill>
            <a:schemeClr val="bg1"/>
          </a:solidFill>
          <a:ln w="25400">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65" name="Line 22">
            <a:extLst>
              <a:ext uri="{FF2B5EF4-FFF2-40B4-BE49-F238E27FC236}">
                <a16:creationId xmlns:a16="http://schemas.microsoft.com/office/drawing/2014/main" id="{A03AF77F-E216-E722-C956-BDB55F50EBA6}"/>
              </a:ext>
            </a:extLst>
          </p:cNvPr>
          <p:cNvSpPr>
            <a:spLocks noChangeShapeType="1"/>
          </p:cNvSpPr>
          <p:nvPr/>
        </p:nvSpPr>
        <p:spPr bwMode="auto">
          <a:xfrm>
            <a:off x="5054600" y="3969027"/>
            <a:ext cx="304800" cy="457200"/>
          </a:xfrm>
          <a:prstGeom prst="line">
            <a:avLst/>
          </a:prstGeom>
          <a:solidFill>
            <a:schemeClr val="bg1"/>
          </a:solidFill>
          <a:ln w="25400">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66" name="Text Box 23">
            <a:extLst>
              <a:ext uri="{FF2B5EF4-FFF2-40B4-BE49-F238E27FC236}">
                <a16:creationId xmlns:a16="http://schemas.microsoft.com/office/drawing/2014/main" id="{5C78C58F-D2DF-E535-3726-E35AADD9F992}"/>
              </a:ext>
            </a:extLst>
          </p:cNvPr>
          <p:cNvSpPr txBox="1">
            <a:spLocks noChangeArrowheads="1"/>
          </p:cNvSpPr>
          <p:nvPr/>
        </p:nvSpPr>
        <p:spPr bwMode="auto">
          <a:xfrm>
            <a:off x="6807200" y="3511827"/>
            <a:ext cx="609600" cy="369332"/>
          </a:xfrm>
          <a:prstGeom prst="rect">
            <a:avLst/>
          </a:prstGeom>
          <a:solidFill>
            <a:schemeClr val="bg1"/>
          </a:solidFill>
          <a:ln w="25400">
            <a:noFill/>
            <a:miter lim="800000"/>
            <a:headEnd type="none" w="sm" len="sm"/>
            <a:tailEnd type="none" w="sm" len="sm"/>
          </a:ln>
        </p:spPr>
        <p:txBody>
          <a:bodyPr>
            <a:spAutoFit/>
          </a:bodyPr>
          <a:lstStyle/>
          <a:p>
            <a:pPr algn="ctr" eaLnBrk="0" hangingPunct="0">
              <a:spcBef>
                <a:spcPct val="50000"/>
              </a:spcBef>
            </a:pPr>
            <a:r>
              <a:rPr lang="en-AU">
                <a:solidFill>
                  <a:schemeClr val="bg1"/>
                </a:solidFill>
                <a:latin typeface="Lato" panose="020F0502020204030203" pitchFamily="34" charset="0"/>
                <a:ea typeface="Lato" panose="020F0502020204030203" pitchFamily="34" charset="0"/>
                <a:cs typeface="Lato" panose="020F0502020204030203" pitchFamily="34" charset="0"/>
              </a:rPr>
              <a:t>56</a:t>
            </a:r>
          </a:p>
        </p:txBody>
      </p:sp>
      <p:sp>
        <p:nvSpPr>
          <p:cNvPr id="67" name="Oval 24">
            <a:extLst>
              <a:ext uri="{FF2B5EF4-FFF2-40B4-BE49-F238E27FC236}">
                <a16:creationId xmlns:a16="http://schemas.microsoft.com/office/drawing/2014/main" id="{53E8C9A0-8111-33A2-5F4B-A52C3F9DB489}"/>
              </a:ext>
            </a:extLst>
          </p:cNvPr>
          <p:cNvSpPr>
            <a:spLocks noChangeArrowheads="1"/>
          </p:cNvSpPr>
          <p:nvPr/>
        </p:nvSpPr>
        <p:spPr bwMode="auto">
          <a:xfrm>
            <a:off x="6807200" y="3435627"/>
            <a:ext cx="609600" cy="609600"/>
          </a:xfrm>
          <a:prstGeom prst="ellipse">
            <a:avLst/>
          </a:prstGeom>
          <a:solidFill>
            <a:schemeClr val="bg1"/>
          </a:solidFill>
          <a:ln w="25400">
            <a:solidFill>
              <a:schemeClr val="bg1"/>
            </a:solidFill>
            <a:round/>
            <a:headEnd type="none" w="sm" len="sm"/>
            <a:tailEnd type="none" w="sm" len="sm"/>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68" name="Line 25">
            <a:extLst>
              <a:ext uri="{FF2B5EF4-FFF2-40B4-BE49-F238E27FC236}">
                <a16:creationId xmlns:a16="http://schemas.microsoft.com/office/drawing/2014/main" id="{8AA86854-EB30-A0DC-9C64-72BC3C0A2BAD}"/>
              </a:ext>
            </a:extLst>
          </p:cNvPr>
          <p:cNvSpPr>
            <a:spLocks noChangeShapeType="1"/>
          </p:cNvSpPr>
          <p:nvPr/>
        </p:nvSpPr>
        <p:spPr bwMode="auto">
          <a:xfrm flipH="1">
            <a:off x="6426200" y="3969027"/>
            <a:ext cx="457200" cy="457200"/>
          </a:xfrm>
          <a:prstGeom prst="line">
            <a:avLst/>
          </a:prstGeom>
          <a:solidFill>
            <a:schemeClr val="bg1"/>
          </a:solidFill>
          <a:ln w="25400">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69" name="Line 26">
            <a:extLst>
              <a:ext uri="{FF2B5EF4-FFF2-40B4-BE49-F238E27FC236}">
                <a16:creationId xmlns:a16="http://schemas.microsoft.com/office/drawing/2014/main" id="{1E958AE4-5EEB-F2AF-8BA0-F491571F171F}"/>
              </a:ext>
            </a:extLst>
          </p:cNvPr>
          <p:cNvSpPr>
            <a:spLocks noChangeShapeType="1"/>
          </p:cNvSpPr>
          <p:nvPr/>
        </p:nvSpPr>
        <p:spPr bwMode="auto">
          <a:xfrm>
            <a:off x="7340600" y="3969027"/>
            <a:ext cx="304800" cy="457200"/>
          </a:xfrm>
          <a:prstGeom prst="line">
            <a:avLst/>
          </a:prstGeom>
          <a:solidFill>
            <a:schemeClr val="bg1"/>
          </a:solidFill>
          <a:ln w="25400">
            <a:solidFill>
              <a:schemeClr val="bg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70" name="Text Box 27">
            <a:extLst>
              <a:ext uri="{FF2B5EF4-FFF2-40B4-BE49-F238E27FC236}">
                <a16:creationId xmlns:a16="http://schemas.microsoft.com/office/drawing/2014/main" id="{341D40E1-459A-585B-F3E9-2C5593CCE4AD}"/>
              </a:ext>
            </a:extLst>
          </p:cNvPr>
          <p:cNvSpPr txBox="1">
            <a:spLocks noChangeArrowheads="1"/>
          </p:cNvSpPr>
          <p:nvPr/>
        </p:nvSpPr>
        <p:spPr bwMode="auto">
          <a:xfrm>
            <a:off x="2921000" y="4502427"/>
            <a:ext cx="609600" cy="369332"/>
          </a:xfrm>
          <a:prstGeom prst="rect">
            <a:avLst/>
          </a:prstGeom>
          <a:noFill/>
          <a:ln w="25400">
            <a:noFill/>
            <a:miter lim="800000"/>
            <a:headEnd type="none" w="sm" len="sm"/>
            <a:tailEnd type="none" w="sm" len="sm"/>
          </a:ln>
        </p:spPr>
        <p:txBody>
          <a:bodyPr>
            <a:spAutoFit/>
          </a:bodyPr>
          <a:lstStyle/>
          <a:p>
            <a:pPr algn="ctr" eaLnBrk="0" hangingPunct="0">
              <a:spcBef>
                <a:spcPct val="50000"/>
              </a:spcBef>
            </a:pPr>
            <a:r>
              <a:rPr lang="en-AU">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28</a:t>
            </a:r>
          </a:p>
        </p:txBody>
      </p:sp>
      <p:sp>
        <p:nvSpPr>
          <p:cNvPr id="71" name="Oval 28">
            <a:extLst>
              <a:ext uri="{FF2B5EF4-FFF2-40B4-BE49-F238E27FC236}">
                <a16:creationId xmlns:a16="http://schemas.microsoft.com/office/drawing/2014/main" id="{1872AC4E-C5F7-EC99-9EF9-739AF5FA0AB8}"/>
              </a:ext>
            </a:extLst>
          </p:cNvPr>
          <p:cNvSpPr>
            <a:spLocks noChangeArrowheads="1"/>
          </p:cNvSpPr>
          <p:nvPr/>
        </p:nvSpPr>
        <p:spPr bwMode="auto">
          <a:xfrm>
            <a:off x="2921000" y="4426227"/>
            <a:ext cx="609600" cy="609600"/>
          </a:xfrm>
          <a:prstGeom prst="ellipse">
            <a:avLst/>
          </a:prstGeom>
          <a:noFill/>
          <a:ln w="25400">
            <a:solidFill>
              <a:schemeClr val="tx1"/>
            </a:solidFill>
            <a:round/>
            <a:headEnd type="none" w="sm" len="sm"/>
            <a:tailEnd type="none" w="sm" len="sm"/>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72" name="Line 29">
            <a:extLst>
              <a:ext uri="{FF2B5EF4-FFF2-40B4-BE49-F238E27FC236}">
                <a16:creationId xmlns:a16="http://schemas.microsoft.com/office/drawing/2014/main" id="{F0BBAA2A-D5D1-FF5E-9D54-17AF226BB723}"/>
              </a:ext>
            </a:extLst>
          </p:cNvPr>
          <p:cNvSpPr>
            <a:spLocks noChangeShapeType="1"/>
          </p:cNvSpPr>
          <p:nvPr/>
        </p:nvSpPr>
        <p:spPr bwMode="auto">
          <a:xfrm flipH="1">
            <a:off x="2921000" y="5035827"/>
            <a:ext cx="152400" cy="381000"/>
          </a:xfrm>
          <a:prstGeom prst="line">
            <a:avLst/>
          </a:prstGeom>
          <a:solidFill>
            <a:schemeClr val="bg1"/>
          </a:solidFill>
          <a:ln w="25400">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73" name="Line 30">
            <a:extLst>
              <a:ext uri="{FF2B5EF4-FFF2-40B4-BE49-F238E27FC236}">
                <a16:creationId xmlns:a16="http://schemas.microsoft.com/office/drawing/2014/main" id="{C427AC73-AF21-7866-66B2-AF6B14DEB0D2}"/>
              </a:ext>
            </a:extLst>
          </p:cNvPr>
          <p:cNvSpPr>
            <a:spLocks noChangeShapeType="1"/>
          </p:cNvSpPr>
          <p:nvPr/>
        </p:nvSpPr>
        <p:spPr bwMode="auto">
          <a:xfrm>
            <a:off x="3378200" y="5035827"/>
            <a:ext cx="152400" cy="381000"/>
          </a:xfrm>
          <a:prstGeom prst="line">
            <a:avLst/>
          </a:prstGeom>
          <a:solidFill>
            <a:schemeClr val="bg1"/>
          </a:solidFill>
          <a:ln w="25400">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74" name="Text Box 31">
            <a:extLst>
              <a:ext uri="{FF2B5EF4-FFF2-40B4-BE49-F238E27FC236}">
                <a16:creationId xmlns:a16="http://schemas.microsoft.com/office/drawing/2014/main" id="{9E4C6D31-28AE-800A-F6F2-DDFC57583CE0}"/>
              </a:ext>
            </a:extLst>
          </p:cNvPr>
          <p:cNvSpPr txBox="1">
            <a:spLocks noChangeArrowheads="1"/>
          </p:cNvSpPr>
          <p:nvPr/>
        </p:nvSpPr>
        <p:spPr bwMode="auto">
          <a:xfrm>
            <a:off x="4140200" y="4502427"/>
            <a:ext cx="609600" cy="369332"/>
          </a:xfrm>
          <a:prstGeom prst="rect">
            <a:avLst/>
          </a:prstGeom>
          <a:noFill/>
          <a:ln w="25400">
            <a:noFill/>
            <a:miter lim="800000"/>
            <a:headEnd type="none" w="sm" len="sm"/>
            <a:tailEnd type="none" w="sm" len="sm"/>
          </a:ln>
        </p:spPr>
        <p:txBody>
          <a:bodyPr>
            <a:spAutoFit/>
          </a:bodyPr>
          <a:lstStyle/>
          <a:p>
            <a:pPr algn="ctr" eaLnBrk="0" hangingPunct="0">
              <a:spcBef>
                <a:spcPct val="50000"/>
              </a:spcBef>
            </a:pPr>
            <a:r>
              <a:rPr lang="en-AU">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33</a:t>
            </a:r>
          </a:p>
        </p:txBody>
      </p:sp>
      <p:sp>
        <p:nvSpPr>
          <p:cNvPr id="75" name="Oval 32">
            <a:extLst>
              <a:ext uri="{FF2B5EF4-FFF2-40B4-BE49-F238E27FC236}">
                <a16:creationId xmlns:a16="http://schemas.microsoft.com/office/drawing/2014/main" id="{1554F1B6-308B-5BAB-862A-B7EC1249B718}"/>
              </a:ext>
            </a:extLst>
          </p:cNvPr>
          <p:cNvSpPr>
            <a:spLocks noChangeArrowheads="1"/>
          </p:cNvSpPr>
          <p:nvPr/>
        </p:nvSpPr>
        <p:spPr bwMode="auto">
          <a:xfrm>
            <a:off x="4140200" y="4426227"/>
            <a:ext cx="609600" cy="609600"/>
          </a:xfrm>
          <a:prstGeom prst="ellipse">
            <a:avLst/>
          </a:prstGeom>
          <a:noFill/>
          <a:ln w="25400">
            <a:solidFill>
              <a:schemeClr val="tx1"/>
            </a:solidFill>
            <a:round/>
            <a:headEnd type="none" w="sm" len="sm"/>
            <a:tailEnd type="none" w="sm" len="sm"/>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76" name="Line 33">
            <a:extLst>
              <a:ext uri="{FF2B5EF4-FFF2-40B4-BE49-F238E27FC236}">
                <a16:creationId xmlns:a16="http://schemas.microsoft.com/office/drawing/2014/main" id="{858AA546-619C-6C42-BEC0-CA39246852C1}"/>
              </a:ext>
            </a:extLst>
          </p:cNvPr>
          <p:cNvSpPr>
            <a:spLocks noChangeShapeType="1"/>
          </p:cNvSpPr>
          <p:nvPr/>
        </p:nvSpPr>
        <p:spPr bwMode="auto">
          <a:xfrm flipH="1">
            <a:off x="4216400" y="5035827"/>
            <a:ext cx="152400" cy="381000"/>
          </a:xfrm>
          <a:prstGeom prst="line">
            <a:avLst/>
          </a:prstGeom>
          <a:solidFill>
            <a:schemeClr val="bg1"/>
          </a:solidFill>
          <a:ln w="25400">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77" name="Line 34">
            <a:extLst>
              <a:ext uri="{FF2B5EF4-FFF2-40B4-BE49-F238E27FC236}">
                <a16:creationId xmlns:a16="http://schemas.microsoft.com/office/drawing/2014/main" id="{D3F7ED96-4305-5788-2A4A-635B81893FB9}"/>
              </a:ext>
            </a:extLst>
          </p:cNvPr>
          <p:cNvSpPr>
            <a:spLocks noChangeShapeType="1"/>
          </p:cNvSpPr>
          <p:nvPr/>
        </p:nvSpPr>
        <p:spPr bwMode="auto">
          <a:xfrm>
            <a:off x="4597400" y="5035827"/>
            <a:ext cx="152400" cy="381000"/>
          </a:xfrm>
          <a:prstGeom prst="line">
            <a:avLst/>
          </a:prstGeom>
          <a:solidFill>
            <a:schemeClr val="bg1"/>
          </a:solidFill>
          <a:ln w="25400">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78" name="Text Box 35">
            <a:extLst>
              <a:ext uri="{FF2B5EF4-FFF2-40B4-BE49-F238E27FC236}">
                <a16:creationId xmlns:a16="http://schemas.microsoft.com/office/drawing/2014/main" id="{92A68597-E41F-BE1B-2314-CB63500BC2E0}"/>
              </a:ext>
            </a:extLst>
          </p:cNvPr>
          <p:cNvSpPr txBox="1">
            <a:spLocks noChangeArrowheads="1"/>
          </p:cNvSpPr>
          <p:nvPr/>
        </p:nvSpPr>
        <p:spPr bwMode="auto">
          <a:xfrm>
            <a:off x="6121400" y="4502427"/>
            <a:ext cx="609600" cy="369332"/>
          </a:xfrm>
          <a:prstGeom prst="rect">
            <a:avLst/>
          </a:prstGeom>
          <a:solidFill>
            <a:schemeClr val="bg1"/>
          </a:solidFill>
          <a:ln w="25400">
            <a:noFill/>
            <a:miter lim="800000"/>
            <a:headEnd type="none" w="sm" len="sm"/>
            <a:tailEnd type="none" w="sm" len="sm"/>
          </a:ln>
        </p:spPr>
        <p:txBody>
          <a:bodyPr>
            <a:spAutoFit/>
          </a:bodyPr>
          <a:lstStyle/>
          <a:p>
            <a:pPr algn="ctr" eaLnBrk="0" hangingPunct="0">
              <a:spcBef>
                <a:spcPct val="50000"/>
              </a:spcBef>
            </a:pPr>
            <a:r>
              <a:rPr lang="en-AU">
                <a:solidFill>
                  <a:schemeClr val="bg1"/>
                </a:solidFill>
                <a:latin typeface="Lato" panose="020F0502020204030203" pitchFamily="34" charset="0"/>
                <a:ea typeface="Lato" panose="020F0502020204030203" pitchFamily="34" charset="0"/>
                <a:cs typeface="Lato" panose="020F0502020204030203" pitchFamily="34" charset="0"/>
              </a:rPr>
              <a:t>47</a:t>
            </a:r>
          </a:p>
        </p:txBody>
      </p:sp>
      <p:sp>
        <p:nvSpPr>
          <p:cNvPr id="79" name="Oval 36">
            <a:extLst>
              <a:ext uri="{FF2B5EF4-FFF2-40B4-BE49-F238E27FC236}">
                <a16:creationId xmlns:a16="http://schemas.microsoft.com/office/drawing/2014/main" id="{3D7CDA9A-A3F2-831F-C2F6-DC11B6F94FF8}"/>
              </a:ext>
            </a:extLst>
          </p:cNvPr>
          <p:cNvSpPr>
            <a:spLocks noChangeArrowheads="1"/>
          </p:cNvSpPr>
          <p:nvPr/>
        </p:nvSpPr>
        <p:spPr bwMode="auto">
          <a:xfrm>
            <a:off x="6121400" y="4426227"/>
            <a:ext cx="609600" cy="609600"/>
          </a:xfrm>
          <a:prstGeom prst="ellipse">
            <a:avLst/>
          </a:prstGeom>
          <a:solidFill>
            <a:schemeClr val="bg1"/>
          </a:solidFill>
          <a:ln w="25400">
            <a:solidFill>
              <a:schemeClr val="tx1"/>
            </a:solidFill>
            <a:round/>
            <a:headEnd type="none" w="sm" len="sm"/>
            <a:tailEnd type="none" w="sm" len="sm"/>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80" name="Line 37">
            <a:extLst>
              <a:ext uri="{FF2B5EF4-FFF2-40B4-BE49-F238E27FC236}">
                <a16:creationId xmlns:a16="http://schemas.microsoft.com/office/drawing/2014/main" id="{1B72079A-3328-BD60-C7D7-6D180D7722A6}"/>
              </a:ext>
            </a:extLst>
          </p:cNvPr>
          <p:cNvSpPr>
            <a:spLocks noChangeShapeType="1"/>
          </p:cNvSpPr>
          <p:nvPr/>
        </p:nvSpPr>
        <p:spPr bwMode="auto">
          <a:xfrm flipH="1">
            <a:off x="6197600" y="5035827"/>
            <a:ext cx="152400" cy="381000"/>
          </a:xfrm>
          <a:prstGeom prst="line">
            <a:avLst/>
          </a:prstGeom>
          <a:solidFill>
            <a:schemeClr val="bg1"/>
          </a:solidFill>
          <a:ln w="25400">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81" name="Line 38">
            <a:extLst>
              <a:ext uri="{FF2B5EF4-FFF2-40B4-BE49-F238E27FC236}">
                <a16:creationId xmlns:a16="http://schemas.microsoft.com/office/drawing/2014/main" id="{BD7C276E-0884-A5A5-09E3-7B5D726E0427}"/>
              </a:ext>
            </a:extLst>
          </p:cNvPr>
          <p:cNvSpPr>
            <a:spLocks noChangeShapeType="1"/>
          </p:cNvSpPr>
          <p:nvPr/>
        </p:nvSpPr>
        <p:spPr bwMode="auto">
          <a:xfrm>
            <a:off x="6578600" y="5035827"/>
            <a:ext cx="152400" cy="381000"/>
          </a:xfrm>
          <a:prstGeom prst="line">
            <a:avLst/>
          </a:prstGeom>
          <a:solidFill>
            <a:schemeClr val="bg1"/>
          </a:solidFill>
          <a:ln w="25400">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82" name="Text Box 39">
            <a:extLst>
              <a:ext uri="{FF2B5EF4-FFF2-40B4-BE49-F238E27FC236}">
                <a16:creationId xmlns:a16="http://schemas.microsoft.com/office/drawing/2014/main" id="{EBCC5B9D-ADD7-4420-1F22-1E306B3B563F}"/>
              </a:ext>
            </a:extLst>
          </p:cNvPr>
          <p:cNvSpPr txBox="1">
            <a:spLocks noChangeArrowheads="1"/>
          </p:cNvSpPr>
          <p:nvPr/>
        </p:nvSpPr>
        <p:spPr bwMode="auto">
          <a:xfrm>
            <a:off x="7416800" y="4502427"/>
            <a:ext cx="609600" cy="369332"/>
          </a:xfrm>
          <a:prstGeom prst="rect">
            <a:avLst/>
          </a:prstGeom>
          <a:solidFill>
            <a:schemeClr val="bg1"/>
          </a:solidFill>
          <a:ln w="25400">
            <a:noFill/>
            <a:miter lim="800000"/>
            <a:headEnd type="none" w="sm" len="sm"/>
            <a:tailEnd type="none" w="sm" len="sm"/>
          </a:ln>
        </p:spPr>
        <p:txBody>
          <a:bodyPr>
            <a:spAutoFit/>
          </a:bodyPr>
          <a:lstStyle/>
          <a:p>
            <a:pPr algn="ctr" eaLnBrk="0" hangingPunct="0">
              <a:spcBef>
                <a:spcPct val="50000"/>
              </a:spcBef>
            </a:pPr>
            <a:r>
              <a:rPr lang="en-AU">
                <a:solidFill>
                  <a:schemeClr val="bg1"/>
                </a:solidFill>
                <a:latin typeface="Lato" panose="020F0502020204030203" pitchFamily="34" charset="0"/>
                <a:ea typeface="Lato" panose="020F0502020204030203" pitchFamily="34" charset="0"/>
                <a:cs typeface="Lato" panose="020F0502020204030203" pitchFamily="34" charset="0"/>
              </a:rPr>
              <a:t>59</a:t>
            </a:r>
          </a:p>
        </p:txBody>
      </p:sp>
      <p:sp>
        <p:nvSpPr>
          <p:cNvPr id="83" name="Oval 40">
            <a:extLst>
              <a:ext uri="{FF2B5EF4-FFF2-40B4-BE49-F238E27FC236}">
                <a16:creationId xmlns:a16="http://schemas.microsoft.com/office/drawing/2014/main" id="{A3D06DA6-8A9C-EF57-6AF1-4D60819B1FB4}"/>
              </a:ext>
            </a:extLst>
          </p:cNvPr>
          <p:cNvSpPr>
            <a:spLocks noChangeArrowheads="1"/>
          </p:cNvSpPr>
          <p:nvPr/>
        </p:nvSpPr>
        <p:spPr bwMode="auto">
          <a:xfrm>
            <a:off x="7416800" y="4426227"/>
            <a:ext cx="609600" cy="609600"/>
          </a:xfrm>
          <a:prstGeom prst="ellipse">
            <a:avLst/>
          </a:prstGeom>
          <a:solidFill>
            <a:schemeClr val="bg1"/>
          </a:solidFill>
          <a:ln w="25400">
            <a:solidFill>
              <a:schemeClr val="bg1"/>
            </a:solidFill>
            <a:round/>
            <a:headEnd type="none" w="sm" len="sm"/>
            <a:tailEnd type="none" w="sm" len="sm"/>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84" name="Line 41">
            <a:extLst>
              <a:ext uri="{FF2B5EF4-FFF2-40B4-BE49-F238E27FC236}">
                <a16:creationId xmlns:a16="http://schemas.microsoft.com/office/drawing/2014/main" id="{919E7C09-82EB-FA84-C405-E9A0971ECCFB}"/>
              </a:ext>
            </a:extLst>
          </p:cNvPr>
          <p:cNvSpPr>
            <a:spLocks noChangeShapeType="1"/>
          </p:cNvSpPr>
          <p:nvPr/>
        </p:nvSpPr>
        <p:spPr bwMode="auto">
          <a:xfrm flipH="1">
            <a:off x="7493000" y="5035827"/>
            <a:ext cx="152400" cy="381000"/>
          </a:xfrm>
          <a:prstGeom prst="line">
            <a:avLst/>
          </a:prstGeom>
          <a:solidFill>
            <a:schemeClr val="bg1"/>
          </a:solidFill>
          <a:ln w="28575">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85" name="Line 42">
            <a:extLst>
              <a:ext uri="{FF2B5EF4-FFF2-40B4-BE49-F238E27FC236}">
                <a16:creationId xmlns:a16="http://schemas.microsoft.com/office/drawing/2014/main" id="{37A45413-CA76-0455-1C7A-97B958EB8CE4}"/>
              </a:ext>
            </a:extLst>
          </p:cNvPr>
          <p:cNvSpPr>
            <a:spLocks noChangeShapeType="1"/>
          </p:cNvSpPr>
          <p:nvPr/>
        </p:nvSpPr>
        <p:spPr bwMode="auto">
          <a:xfrm>
            <a:off x="7874000" y="5035827"/>
            <a:ext cx="152400" cy="381000"/>
          </a:xfrm>
          <a:prstGeom prst="line">
            <a:avLst/>
          </a:prstGeom>
          <a:solidFill>
            <a:schemeClr val="bg1"/>
          </a:solidFill>
          <a:ln w="25400">
            <a:solidFill>
              <a:schemeClr val="bg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86" name="Text Box 43">
            <a:extLst>
              <a:ext uri="{FF2B5EF4-FFF2-40B4-BE49-F238E27FC236}">
                <a16:creationId xmlns:a16="http://schemas.microsoft.com/office/drawing/2014/main" id="{3991607E-488D-8021-7ACB-1D1FDB41259D}"/>
              </a:ext>
            </a:extLst>
          </p:cNvPr>
          <p:cNvSpPr txBox="1">
            <a:spLocks noChangeArrowheads="1"/>
          </p:cNvSpPr>
          <p:nvPr/>
        </p:nvSpPr>
        <p:spPr bwMode="auto">
          <a:xfrm>
            <a:off x="8407400" y="3511827"/>
            <a:ext cx="609600" cy="369332"/>
          </a:xfrm>
          <a:prstGeom prst="rect">
            <a:avLst/>
          </a:prstGeom>
          <a:solidFill>
            <a:schemeClr val="bg1"/>
          </a:solidFill>
          <a:ln w="25400">
            <a:noFill/>
            <a:miter lim="800000"/>
            <a:headEnd type="none" w="sm" len="sm"/>
            <a:tailEnd type="none" w="sm" len="sm"/>
          </a:ln>
        </p:spPr>
        <p:txBody>
          <a:bodyPr>
            <a:spAutoFit/>
          </a:bodyPr>
          <a:lstStyle/>
          <a:p>
            <a:pPr algn="ctr" eaLnBrk="0" hangingPunct="0">
              <a:spcBef>
                <a:spcPct val="50000"/>
              </a:spcBef>
            </a:pPr>
            <a:r>
              <a:rPr lang="en-AU">
                <a:solidFill>
                  <a:schemeClr val="bg1"/>
                </a:solidFill>
                <a:latin typeface="Lato" panose="020F0502020204030203" pitchFamily="34" charset="0"/>
                <a:ea typeface="Lato" panose="020F0502020204030203" pitchFamily="34" charset="0"/>
                <a:cs typeface="Lato" panose="020F0502020204030203" pitchFamily="34" charset="0"/>
              </a:rPr>
              <a:t>89</a:t>
            </a:r>
          </a:p>
        </p:txBody>
      </p:sp>
      <p:sp>
        <p:nvSpPr>
          <p:cNvPr id="87" name="Oval 44">
            <a:extLst>
              <a:ext uri="{FF2B5EF4-FFF2-40B4-BE49-F238E27FC236}">
                <a16:creationId xmlns:a16="http://schemas.microsoft.com/office/drawing/2014/main" id="{8109BC44-9B75-D6D3-F038-7C6A4431A46C}"/>
              </a:ext>
            </a:extLst>
          </p:cNvPr>
          <p:cNvSpPr>
            <a:spLocks noChangeArrowheads="1"/>
          </p:cNvSpPr>
          <p:nvPr/>
        </p:nvSpPr>
        <p:spPr bwMode="auto">
          <a:xfrm>
            <a:off x="8407400" y="3435627"/>
            <a:ext cx="609600" cy="609600"/>
          </a:xfrm>
          <a:prstGeom prst="ellipse">
            <a:avLst/>
          </a:prstGeom>
          <a:solidFill>
            <a:schemeClr val="bg1"/>
          </a:solidFill>
          <a:ln w="25400">
            <a:solidFill>
              <a:schemeClr val="tx1"/>
            </a:solidFill>
            <a:round/>
            <a:headEnd type="none" w="sm" len="sm"/>
            <a:tailEnd type="none" w="sm" len="sm"/>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88" name="Line 45">
            <a:extLst>
              <a:ext uri="{FF2B5EF4-FFF2-40B4-BE49-F238E27FC236}">
                <a16:creationId xmlns:a16="http://schemas.microsoft.com/office/drawing/2014/main" id="{ECDF6BB5-0880-750C-E182-ADA2741BEF01}"/>
              </a:ext>
            </a:extLst>
          </p:cNvPr>
          <p:cNvSpPr>
            <a:spLocks noChangeShapeType="1"/>
          </p:cNvSpPr>
          <p:nvPr/>
        </p:nvSpPr>
        <p:spPr bwMode="auto">
          <a:xfrm flipH="1">
            <a:off x="8483600" y="4045227"/>
            <a:ext cx="152400" cy="381000"/>
          </a:xfrm>
          <a:prstGeom prst="line">
            <a:avLst/>
          </a:prstGeom>
          <a:solidFill>
            <a:schemeClr val="bg1"/>
          </a:solidFill>
          <a:ln w="25400">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89" name="Line 46">
            <a:extLst>
              <a:ext uri="{FF2B5EF4-FFF2-40B4-BE49-F238E27FC236}">
                <a16:creationId xmlns:a16="http://schemas.microsoft.com/office/drawing/2014/main" id="{B796B04A-AAB9-542E-EA40-1301C2D201F5}"/>
              </a:ext>
            </a:extLst>
          </p:cNvPr>
          <p:cNvSpPr>
            <a:spLocks noChangeShapeType="1"/>
          </p:cNvSpPr>
          <p:nvPr/>
        </p:nvSpPr>
        <p:spPr bwMode="auto">
          <a:xfrm>
            <a:off x="8864600" y="4045227"/>
            <a:ext cx="152400" cy="381000"/>
          </a:xfrm>
          <a:prstGeom prst="line">
            <a:avLst/>
          </a:prstGeom>
          <a:solidFill>
            <a:schemeClr val="bg1"/>
          </a:solidFill>
          <a:ln w="25400">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90" name="Line 47">
            <a:extLst>
              <a:ext uri="{FF2B5EF4-FFF2-40B4-BE49-F238E27FC236}">
                <a16:creationId xmlns:a16="http://schemas.microsoft.com/office/drawing/2014/main" id="{AE2D41DC-D9CD-EF4D-1F12-976728235545}"/>
              </a:ext>
            </a:extLst>
          </p:cNvPr>
          <p:cNvSpPr>
            <a:spLocks noChangeShapeType="1"/>
          </p:cNvSpPr>
          <p:nvPr/>
        </p:nvSpPr>
        <p:spPr bwMode="auto">
          <a:xfrm>
            <a:off x="2006600" y="4273827"/>
            <a:ext cx="152400" cy="152400"/>
          </a:xfrm>
          <a:prstGeom prst="line">
            <a:avLst/>
          </a:prstGeom>
          <a:solidFill>
            <a:schemeClr val="bg1"/>
          </a:solidFill>
          <a:ln w="25400">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91" name="Line 48">
            <a:extLst>
              <a:ext uri="{FF2B5EF4-FFF2-40B4-BE49-F238E27FC236}">
                <a16:creationId xmlns:a16="http://schemas.microsoft.com/office/drawing/2014/main" id="{589203D7-0FC0-E7DD-4A28-C1FC1F8A2093}"/>
              </a:ext>
            </a:extLst>
          </p:cNvPr>
          <p:cNvSpPr>
            <a:spLocks noChangeShapeType="1"/>
          </p:cNvSpPr>
          <p:nvPr/>
        </p:nvSpPr>
        <p:spPr bwMode="auto">
          <a:xfrm>
            <a:off x="2844800" y="5340627"/>
            <a:ext cx="152400" cy="152400"/>
          </a:xfrm>
          <a:prstGeom prst="line">
            <a:avLst/>
          </a:prstGeom>
          <a:solidFill>
            <a:schemeClr val="bg1"/>
          </a:solidFill>
          <a:ln w="25400">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92" name="Line 49">
            <a:extLst>
              <a:ext uri="{FF2B5EF4-FFF2-40B4-BE49-F238E27FC236}">
                <a16:creationId xmlns:a16="http://schemas.microsoft.com/office/drawing/2014/main" id="{C6AA30AA-CEDC-D6E3-2D06-4EC1FF719F13}"/>
              </a:ext>
            </a:extLst>
          </p:cNvPr>
          <p:cNvSpPr>
            <a:spLocks noChangeShapeType="1"/>
          </p:cNvSpPr>
          <p:nvPr/>
        </p:nvSpPr>
        <p:spPr bwMode="auto">
          <a:xfrm>
            <a:off x="4140200" y="5340627"/>
            <a:ext cx="152400" cy="152400"/>
          </a:xfrm>
          <a:prstGeom prst="line">
            <a:avLst/>
          </a:prstGeom>
          <a:solidFill>
            <a:schemeClr val="bg1"/>
          </a:solidFill>
          <a:ln w="25400">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93" name="Line 50">
            <a:extLst>
              <a:ext uri="{FF2B5EF4-FFF2-40B4-BE49-F238E27FC236}">
                <a16:creationId xmlns:a16="http://schemas.microsoft.com/office/drawing/2014/main" id="{A75D0714-ABC5-A36F-8B36-06F9DBAF7AA1}"/>
              </a:ext>
            </a:extLst>
          </p:cNvPr>
          <p:cNvSpPr>
            <a:spLocks noChangeShapeType="1"/>
          </p:cNvSpPr>
          <p:nvPr/>
        </p:nvSpPr>
        <p:spPr bwMode="auto">
          <a:xfrm>
            <a:off x="6121400" y="5340627"/>
            <a:ext cx="152400" cy="152400"/>
          </a:xfrm>
          <a:prstGeom prst="line">
            <a:avLst/>
          </a:prstGeom>
          <a:solidFill>
            <a:schemeClr val="bg1"/>
          </a:solidFill>
          <a:ln w="25400">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94" name="Line 51">
            <a:extLst>
              <a:ext uri="{FF2B5EF4-FFF2-40B4-BE49-F238E27FC236}">
                <a16:creationId xmlns:a16="http://schemas.microsoft.com/office/drawing/2014/main" id="{58E98F6B-4F13-2EC1-969F-2FEF5ACB9A0D}"/>
              </a:ext>
            </a:extLst>
          </p:cNvPr>
          <p:cNvSpPr>
            <a:spLocks noChangeShapeType="1"/>
          </p:cNvSpPr>
          <p:nvPr/>
        </p:nvSpPr>
        <p:spPr bwMode="auto">
          <a:xfrm>
            <a:off x="8407400" y="4350027"/>
            <a:ext cx="152400" cy="152400"/>
          </a:xfrm>
          <a:prstGeom prst="line">
            <a:avLst/>
          </a:prstGeom>
          <a:solidFill>
            <a:schemeClr val="bg1"/>
          </a:solidFill>
          <a:ln w="25400">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95" name="Line 52">
            <a:extLst>
              <a:ext uri="{FF2B5EF4-FFF2-40B4-BE49-F238E27FC236}">
                <a16:creationId xmlns:a16="http://schemas.microsoft.com/office/drawing/2014/main" id="{C530C388-8535-7708-A4DF-1C38B4C60EDE}"/>
              </a:ext>
            </a:extLst>
          </p:cNvPr>
          <p:cNvSpPr>
            <a:spLocks noChangeShapeType="1"/>
          </p:cNvSpPr>
          <p:nvPr/>
        </p:nvSpPr>
        <p:spPr bwMode="auto">
          <a:xfrm flipV="1">
            <a:off x="5283200" y="4350027"/>
            <a:ext cx="152400" cy="152400"/>
          </a:xfrm>
          <a:prstGeom prst="line">
            <a:avLst/>
          </a:prstGeom>
          <a:solidFill>
            <a:schemeClr val="bg1"/>
          </a:solidFill>
          <a:ln w="25400">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96" name="Line 53">
            <a:extLst>
              <a:ext uri="{FF2B5EF4-FFF2-40B4-BE49-F238E27FC236}">
                <a16:creationId xmlns:a16="http://schemas.microsoft.com/office/drawing/2014/main" id="{022C943B-F440-AE74-861C-5FF0C13094AD}"/>
              </a:ext>
            </a:extLst>
          </p:cNvPr>
          <p:cNvSpPr>
            <a:spLocks noChangeShapeType="1"/>
          </p:cNvSpPr>
          <p:nvPr/>
        </p:nvSpPr>
        <p:spPr bwMode="auto">
          <a:xfrm flipV="1">
            <a:off x="3454400" y="5340627"/>
            <a:ext cx="152400" cy="152400"/>
          </a:xfrm>
          <a:prstGeom prst="line">
            <a:avLst/>
          </a:prstGeom>
          <a:solidFill>
            <a:schemeClr val="bg1"/>
          </a:solidFill>
          <a:ln w="25400">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97" name="Line 54">
            <a:extLst>
              <a:ext uri="{FF2B5EF4-FFF2-40B4-BE49-F238E27FC236}">
                <a16:creationId xmlns:a16="http://schemas.microsoft.com/office/drawing/2014/main" id="{81D48331-C0C6-0F60-F404-CE025847B610}"/>
              </a:ext>
            </a:extLst>
          </p:cNvPr>
          <p:cNvSpPr>
            <a:spLocks noChangeShapeType="1"/>
          </p:cNvSpPr>
          <p:nvPr/>
        </p:nvSpPr>
        <p:spPr bwMode="auto">
          <a:xfrm flipV="1">
            <a:off x="4673600" y="5340627"/>
            <a:ext cx="152400" cy="152400"/>
          </a:xfrm>
          <a:prstGeom prst="line">
            <a:avLst/>
          </a:prstGeom>
          <a:solidFill>
            <a:schemeClr val="bg1"/>
          </a:solidFill>
          <a:ln w="25400">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98" name="Line 55">
            <a:extLst>
              <a:ext uri="{FF2B5EF4-FFF2-40B4-BE49-F238E27FC236}">
                <a16:creationId xmlns:a16="http://schemas.microsoft.com/office/drawing/2014/main" id="{64683190-E785-A5D9-22A5-EAEE430DDB8A}"/>
              </a:ext>
            </a:extLst>
          </p:cNvPr>
          <p:cNvSpPr>
            <a:spLocks noChangeShapeType="1"/>
          </p:cNvSpPr>
          <p:nvPr/>
        </p:nvSpPr>
        <p:spPr bwMode="auto">
          <a:xfrm flipV="1">
            <a:off x="6654800" y="5340627"/>
            <a:ext cx="152400" cy="152400"/>
          </a:xfrm>
          <a:prstGeom prst="line">
            <a:avLst/>
          </a:prstGeom>
          <a:solidFill>
            <a:schemeClr val="bg1"/>
          </a:solidFill>
          <a:ln w="25400">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99" name="Line 56">
            <a:extLst>
              <a:ext uri="{FF2B5EF4-FFF2-40B4-BE49-F238E27FC236}">
                <a16:creationId xmlns:a16="http://schemas.microsoft.com/office/drawing/2014/main" id="{6813C94E-10F9-7928-3EF1-0AD77B51A1FE}"/>
              </a:ext>
            </a:extLst>
          </p:cNvPr>
          <p:cNvSpPr>
            <a:spLocks noChangeShapeType="1"/>
          </p:cNvSpPr>
          <p:nvPr/>
        </p:nvSpPr>
        <p:spPr bwMode="auto">
          <a:xfrm flipV="1">
            <a:off x="7950200" y="5340627"/>
            <a:ext cx="152400" cy="152400"/>
          </a:xfrm>
          <a:prstGeom prst="line">
            <a:avLst/>
          </a:prstGeom>
          <a:solidFill>
            <a:schemeClr val="bg1"/>
          </a:solidFill>
          <a:ln w="25400">
            <a:solidFill>
              <a:schemeClr val="bg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00" name="Line 57">
            <a:extLst>
              <a:ext uri="{FF2B5EF4-FFF2-40B4-BE49-F238E27FC236}">
                <a16:creationId xmlns:a16="http://schemas.microsoft.com/office/drawing/2014/main" id="{4ADF36F0-5812-957C-2373-8F0846B4B9DE}"/>
              </a:ext>
            </a:extLst>
          </p:cNvPr>
          <p:cNvSpPr>
            <a:spLocks noChangeShapeType="1"/>
          </p:cNvSpPr>
          <p:nvPr/>
        </p:nvSpPr>
        <p:spPr bwMode="auto">
          <a:xfrm flipV="1">
            <a:off x="8940800" y="4350027"/>
            <a:ext cx="152400" cy="152400"/>
          </a:xfrm>
          <a:prstGeom prst="line">
            <a:avLst/>
          </a:prstGeom>
          <a:solidFill>
            <a:schemeClr val="bg1"/>
          </a:solidFill>
          <a:ln w="25400">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03" name="Oval 61">
            <a:extLst>
              <a:ext uri="{FF2B5EF4-FFF2-40B4-BE49-F238E27FC236}">
                <a16:creationId xmlns:a16="http://schemas.microsoft.com/office/drawing/2014/main" id="{881EEE7A-52D8-D3FB-0B35-A38B939A6192}"/>
              </a:ext>
            </a:extLst>
          </p:cNvPr>
          <p:cNvSpPr>
            <a:spLocks noChangeArrowheads="1"/>
          </p:cNvSpPr>
          <p:nvPr/>
        </p:nvSpPr>
        <p:spPr bwMode="auto">
          <a:xfrm>
            <a:off x="5588000" y="1683027"/>
            <a:ext cx="609600" cy="609600"/>
          </a:xfrm>
          <a:prstGeom prst="ellipse">
            <a:avLst/>
          </a:prstGeom>
          <a:solidFill>
            <a:schemeClr val="bg1"/>
          </a:solidFill>
          <a:ln w="57150">
            <a:solidFill>
              <a:srgbClr val="CC0000"/>
            </a:solidFill>
            <a:round/>
            <a:headEnd type="none" w="sm" len="sm"/>
            <a:tailEnd type="none" w="sm" len="sm"/>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104" name="Line 62">
            <a:extLst>
              <a:ext uri="{FF2B5EF4-FFF2-40B4-BE49-F238E27FC236}">
                <a16:creationId xmlns:a16="http://schemas.microsoft.com/office/drawing/2014/main" id="{E4718E3A-6024-96BD-CE0F-013DDF0E984B}"/>
              </a:ext>
            </a:extLst>
          </p:cNvPr>
          <p:cNvSpPr>
            <a:spLocks noChangeShapeType="1"/>
          </p:cNvSpPr>
          <p:nvPr/>
        </p:nvSpPr>
        <p:spPr bwMode="auto">
          <a:xfrm>
            <a:off x="6121400" y="2216427"/>
            <a:ext cx="1524000" cy="381000"/>
          </a:xfrm>
          <a:prstGeom prst="line">
            <a:avLst/>
          </a:prstGeom>
          <a:solidFill>
            <a:schemeClr val="bg1"/>
          </a:solidFill>
          <a:ln w="57150">
            <a:solidFill>
              <a:srgbClr val="CC0000"/>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05" name="Oval 63">
            <a:extLst>
              <a:ext uri="{FF2B5EF4-FFF2-40B4-BE49-F238E27FC236}">
                <a16:creationId xmlns:a16="http://schemas.microsoft.com/office/drawing/2014/main" id="{0732BCF1-39D5-4CA4-AABA-C252E8F90D74}"/>
              </a:ext>
            </a:extLst>
          </p:cNvPr>
          <p:cNvSpPr>
            <a:spLocks noChangeArrowheads="1"/>
          </p:cNvSpPr>
          <p:nvPr/>
        </p:nvSpPr>
        <p:spPr bwMode="auto">
          <a:xfrm>
            <a:off x="7645400" y="2445027"/>
            <a:ext cx="609600" cy="609600"/>
          </a:xfrm>
          <a:prstGeom prst="ellipse">
            <a:avLst/>
          </a:prstGeom>
          <a:solidFill>
            <a:schemeClr val="bg1"/>
          </a:solidFill>
          <a:ln w="57150">
            <a:solidFill>
              <a:srgbClr val="CC0000"/>
            </a:solidFill>
            <a:round/>
            <a:headEnd type="none" w="sm" len="sm"/>
            <a:tailEnd type="none" w="sm" len="sm"/>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106" name="Line 64">
            <a:extLst>
              <a:ext uri="{FF2B5EF4-FFF2-40B4-BE49-F238E27FC236}">
                <a16:creationId xmlns:a16="http://schemas.microsoft.com/office/drawing/2014/main" id="{175B7A12-59FD-E097-80B2-BB421C88C1A9}"/>
              </a:ext>
            </a:extLst>
          </p:cNvPr>
          <p:cNvSpPr>
            <a:spLocks noChangeShapeType="1"/>
          </p:cNvSpPr>
          <p:nvPr/>
        </p:nvSpPr>
        <p:spPr bwMode="auto">
          <a:xfrm flipH="1">
            <a:off x="7264400" y="2978427"/>
            <a:ext cx="457200" cy="457200"/>
          </a:xfrm>
          <a:prstGeom prst="line">
            <a:avLst/>
          </a:prstGeom>
          <a:solidFill>
            <a:schemeClr val="bg1"/>
          </a:solidFill>
          <a:ln w="57150">
            <a:solidFill>
              <a:srgbClr val="CC0000"/>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07" name="Oval 65">
            <a:extLst>
              <a:ext uri="{FF2B5EF4-FFF2-40B4-BE49-F238E27FC236}">
                <a16:creationId xmlns:a16="http://schemas.microsoft.com/office/drawing/2014/main" id="{40952DAF-CD39-DC1F-5C7E-35E7E7C28E59}"/>
              </a:ext>
            </a:extLst>
          </p:cNvPr>
          <p:cNvSpPr>
            <a:spLocks noChangeArrowheads="1"/>
          </p:cNvSpPr>
          <p:nvPr/>
        </p:nvSpPr>
        <p:spPr bwMode="auto">
          <a:xfrm>
            <a:off x="6807200" y="3435627"/>
            <a:ext cx="609600" cy="609600"/>
          </a:xfrm>
          <a:prstGeom prst="ellipse">
            <a:avLst/>
          </a:prstGeom>
          <a:solidFill>
            <a:schemeClr val="bg1"/>
          </a:solidFill>
          <a:ln w="57150">
            <a:solidFill>
              <a:srgbClr val="CC0000"/>
            </a:solidFill>
            <a:round/>
            <a:headEnd type="none" w="sm" len="sm"/>
            <a:tailEnd type="none" w="sm" len="sm"/>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108" name="Line 66">
            <a:extLst>
              <a:ext uri="{FF2B5EF4-FFF2-40B4-BE49-F238E27FC236}">
                <a16:creationId xmlns:a16="http://schemas.microsoft.com/office/drawing/2014/main" id="{9AB175A4-5AD4-2544-E2F8-0DB3D91B6A03}"/>
              </a:ext>
            </a:extLst>
          </p:cNvPr>
          <p:cNvSpPr>
            <a:spLocks noChangeShapeType="1"/>
          </p:cNvSpPr>
          <p:nvPr/>
        </p:nvSpPr>
        <p:spPr bwMode="auto">
          <a:xfrm>
            <a:off x="7340600" y="3969027"/>
            <a:ext cx="304800" cy="457200"/>
          </a:xfrm>
          <a:prstGeom prst="line">
            <a:avLst/>
          </a:prstGeom>
          <a:solidFill>
            <a:schemeClr val="bg1"/>
          </a:solidFill>
          <a:ln w="57150">
            <a:solidFill>
              <a:srgbClr val="CC0000"/>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09" name="Oval 67">
            <a:extLst>
              <a:ext uri="{FF2B5EF4-FFF2-40B4-BE49-F238E27FC236}">
                <a16:creationId xmlns:a16="http://schemas.microsoft.com/office/drawing/2014/main" id="{2324B5CB-1990-AD1C-7C5E-B5817051F8D9}"/>
              </a:ext>
            </a:extLst>
          </p:cNvPr>
          <p:cNvSpPr>
            <a:spLocks noChangeArrowheads="1"/>
          </p:cNvSpPr>
          <p:nvPr/>
        </p:nvSpPr>
        <p:spPr bwMode="auto">
          <a:xfrm>
            <a:off x="7416800" y="4426227"/>
            <a:ext cx="609600" cy="609600"/>
          </a:xfrm>
          <a:prstGeom prst="ellipse">
            <a:avLst/>
          </a:prstGeom>
          <a:solidFill>
            <a:schemeClr val="bg1"/>
          </a:solidFill>
          <a:ln w="57150">
            <a:solidFill>
              <a:srgbClr val="CC0000"/>
            </a:solidFill>
            <a:round/>
            <a:headEnd type="none" w="sm" len="sm"/>
            <a:tailEnd type="none" w="sm" len="sm"/>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110" name="Oval 68">
            <a:extLst>
              <a:ext uri="{FF2B5EF4-FFF2-40B4-BE49-F238E27FC236}">
                <a16:creationId xmlns:a16="http://schemas.microsoft.com/office/drawing/2014/main" id="{F07F76E0-B239-983B-55F8-3350F30D0032}"/>
              </a:ext>
            </a:extLst>
          </p:cNvPr>
          <p:cNvSpPr>
            <a:spLocks noChangeArrowheads="1"/>
          </p:cNvSpPr>
          <p:nvPr/>
        </p:nvSpPr>
        <p:spPr bwMode="auto">
          <a:xfrm>
            <a:off x="6959600" y="5264427"/>
            <a:ext cx="609600" cy="609600"/>
          </a:xfrm>
          <a:prstGeom prst="ellipse">
            <a:avLst/>
          </a:prstGeom>
          <a:solidFill>
            <a:schemeClr val="bg1"/>
          </a:solidFill>
          <a:ln w="28575">
            <a:solidFill>
              <a:schemeClr val="tx1"/>
            </a:solidFill>
            <a:round/>
            <a:headEnd type="none" w="sm" len="sm"/>
            <a:tailEnd type="none" w="sm" len="sm"/>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112" name="Line 70">
            <a:extLst>
              <a:ext uri="{FF2B5EF4-FFF2-40B4-BE49-F238E27FC236}">
                <a16:creationId xmlns:a16="http://schemas.microsoft.com/office/drawing/2014/main" id="{E7B8844B-A6C9-EF7D-935F-62B1A285AC7A}"/>
              </a:ext>
            </a:extLst>
          </p:cNvPr>
          <p:cNvSpPr>
            <a:spLocks noChangeShapeType="1"/>
          </p:cNvSpPr>
          <p:nvPr/>
        </p:nvSpPr>
        <p:spPr bwMode="auto">
          <a:xfrm flipH="1">
            <a:off x="7035800" y="5874027"/>
            <a:ext cx="152400" cy="381000"/>
          </a:xfrm>
          <a:prstGeom prst="line">
            <a:avLst/>
          </a:prstGeom>
          <a:solidFill>
            <a:schemeClr val="bg1"/>
          </a:solidFill>
          <a:ln w="28575">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13" name="Line 71">
            <a:extLst>
              <a:ext uri="{FF2B5EF4-FFF2-40B4-BE49-F238E27FC236}">
                <a16:creationId xmlns:a16="http://schemas.microsoft.com/office/drawing/2014/main" id="{FD5E69EB-BC66-8F58-7DC4-5A8E9C5A234E}"/>
              </a:ext>
            </a:extLst>
          </p:cNvPr>
          <p:cNvSpPr>
            <a:spLocks noChangeShapeType="1"/>
          </p:cNvSpPr>
          <p:nvPr/>
        </p:nvSpPr>
        <p:spPr bwMode="auto">
          <a:xfrm>
            <a:off x="7416800" y="5874027"/>
            <a:ext cx="152400" cy="381000"/>
          </a:xfrm>
          <a:prstGeom prst="line">
            <a:avLst/>
          </a:prstGeom>
          <a:solidFill>
            <a:schemeClr val="bg1"/>
          </a:solidFill>
          <a:ln w="28575">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14" name="Line 72">
            <a:extLst>
              <a:ext uri="{FF2B5EF4-FFF2-40B4-BE49-F238E27FC236}">
                <a16:creationId xmlns:a16="http://schemas.microsoft.com/office/drawing/2014/main" id="{E18C4503-E2B7-9AFD-FD8E-AB744D64C9B4}"/>
              </a:ext>
            </a:extLst>
          </p:cNvPr>
          <p:cNvSpPr>
            <a:spLocks noChangeShapeType="1"/>
          </p:cNvSpPr>
          <p:nvPr/>
        </p:nvSpPr>
        <p:spPr bwMode="auto">
          <a:xfrm>
            <a:off x="6959600" y="6178827"/>
            <a:ext cx="152400" cy="152400"/>
          </a:xfrm>
          <a:prstGeom prst="line">
            <a:avLst/>
          </a:prstGeom>
          <a:solidFill>
            <a:schemeClr val="bg1"/>
          </a:solidFill>
          <a:ln w="28575">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15" name="Line 73">
            <a:extLst>
              <a:ext uri="{FF2B5EF4-FFF2-40B4-BE49-F238E27FC236}">
                <a16:creationId xmlns:a16="http://schemas.microsoft.com/office/drawing/2014/main" id="{859B4E2A-4B91-BDD7-6B2F-55FF7AD73F7A}"/>
              </a:ext>
            </a:extLst>
          </p:cNvPr>
          <p:cNvSpPr>
            <a:spLocks noChangeShapeType="1"/>
          </p:cNvSpPr>
          <p:nvPr/>
        </p:nvSpPr>
        <p:spPr bwMode="auto">
          <a:xfrm flipV="1">
            <a:off x="7493000" y="6178827"/>
            <a:ext cx="152400" cy="152400"/>
          </a:xfrm>
          <a:prstGeom prst="line">
            <a:avLst/>
          </a:prstGeom>
          <a:solidFill>
            <a:schemeClr val="bg1"/>
          </a:solidFill>
          <a:ln w="28575">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16" name="AutoShape 74">
            <a:extLst>
              <a:ext uri="{FF2B5EF4-FFF2-40B4-BE49-F238E27FC236}">
                <a16:creationId xmlns:a16="http://schemas.microsoft.com/office/drawing/2014/main" id="{A2580E44-8952-2266-B204-268B884C7376}"/>
              </a:ext>
            </a:extLst>
          </p:cNvPr>
          <p:cNvSpPr>
            <a:spLocks noChangeArrowheads="1"/>
          </p:cNvSpPr>
          <p:nvPr/>
        </p:nvSpPr>
        <p:spPr bwMode="auto">
          <a:xfrm>
            <a:off x="8712200" y="5340627"/>
            <a:ext cx="1726660" cy="838200"/>
          </a:xfrm>
          <a:prstGeom prst="wedgeRectCallout">
            <a:avLst>
              <a:gd name="adj1" fmla="val -93125"/>
              <a:gd name="adj2" fmla="val -109468"/>
            </a:avLst>
          </a:prstGeom>
          <a:solidFill>
            <a:schemeClr val="bg1"/>
          </a:solidFill>
          <a:ln w="25400">
            <a:solidFill>
              <a:schemeClr val="tx1"/>
            </a:solidFill>
            <a:miter lim="800000"/>
            <a:headEnd type="none" w="sm" len="sm"/>
            <a:tailEnd type="none" w="sm" len="sm"/>
          </a:ln>
        </p:spPr>
        <p:txBody>
          <a:bodyPr wrap="none" anchor="ctr"/>
          <a:lstStyle/>
          <a:p>
            <a:pPr algn="ctr" eaLnBrk="0" hangingPunct="0"/>
            <a:r>
              <a:rPr lang="en-AU" sz="2400" b="1" i="1"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AU" sz="2400" b="1" i="1" dirty="0" err="1">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Tìm</a:t>
            </a:r>
            <a:r>
              <a:rPr lang="en-AU" sz="2400" b="1" i="1" dirty="0">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AU" sz="2400" b="1" i="1" dirty="0" err="1">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thấy</a:t>
            </a:r>
            <a:endParaRPr lang="en-AU" sz="2400" b="1" i="1" dirty="0">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18" name="Text Box 4">
            <a:extLst>
              <a:ext uri="{FF2B5EF4-FFF2-40B4-BE49-F238E27FC236}">
                <a16:creationId xmlns:a16="http://schemas.microsoft.com/office/drawing/2014/main" id="{867B7EDC-90B2-CDDD-6889-7EB3546DFBDD}"/>
              </a:ext>
            </a:extLst>
          </p:cNvPr>
          <p:cNvSpPr txBox="1">
            <a:spLocks noChangeArrowheads="1"/>
          </p:cNvSpPr>
          <p:nvPr/>
        </p:nvSpPr>
        <p:spPr bwMode="auto">
          <a:xfrm>
            <a:off x="5588000" y="1825899"/>
            <a:ext cx="609600" cy="369332"/>
          </a:xfrm>
          <a:prstGeom prst="rect">
            <a:avLst/>
          </a:prstGeom>
          <a:noFill/>
          <a:ln w="25400">
            <a:noFill/>
            <a:miter lim="800000"/>
            <a:headEnd type="none" w="sm" len="sm"/>
            <a:tailEnd type="none" w="sm" len="sm"/>
          </a:ln>
        </p:spPr>
        <p:txBody>
          <a:bodyPr>
            <a:spAutoFit/>
          </a:bodyPr>
          <a:lstStyle/>
          <a:p>
            <a:pPr algn="ctr" eaLnBrk="0" hangingPunct="0">
              <a:spcBef>
                <a:spcPct val="50000"/>
              </a:spcBef>
            </a:pPr>
            <a:r>
              <a:rPr lang="en-AU" dirty="0">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43</a:t>
            </a:r>
          </a:p>
        </p:txBody>
      </p:sp>
      <p:sp>
        <p:nvSpPr>
          <p:cNvPr id="119" name="Text Box 5">
            <a:extLst>
              <a:ext uri="{FF2B5EF4-FFF2-40B4-BE49-F238E27FC236}">
                <a16:creationId xmlns:a16="http://schemas.microsoft.com/office/drawing/2014/main" id="{874D97D0-40C1-51B4-DC9F-3BE25CAFB43F}"/>
              </a:ext>
            </a:extLst>
          </p:cNvPr>
          <p:cNvSpPr txBox="1">
            <a:spLocks noChangeArrowheads="1"/>
          </p:cNvSpPr>
          <p:nvPr/>
        </p:nvSpPr>
        <p:spPr bwMode="auto">
          <a:xfrm>
            <a:off x="7645400" y="2587899"/>
            <a:ext cx="609600" cy="369332"/>
          </a:xfrm>
          <a:prstGeom prst="rect">
            <a:avLst/>
          </a:prstGeom>
          <a:noFill/>
          <a:ln w="25400">
            <a:noFill/>
            <a:miter lim="800000"/>
            <a:headEnd type="none" w="sm" len="sm"/>
            <a:tailEnd type="none" w="sm" len="sm"/>
          </a:ln>
        </p:spPr>
        <p:txBody>
          <a:bodyPr>
            <a:spAutoFit/>
          </a:bodyPr>
          <a:lstStyle/>
          <a:p>
            <a:pPr algn="ctr" eaLnBrk="0" hangingPunct="0">
              <a:spcBef>
                <a:spcPct val="50000"/>
              </a:spcBef>
            </a:pPr>
            <a:r>
              <a:rPr lang="en-AU">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64</a:t>
            </a:r>
          </a:p>
        </p:txBody>
      </p:sp>
      <p:sp>
        <p:nvSpPr>
          <p:cNvPr id="120" name="Text Box 23">
            <a:extLst>
              <a:ext uri="{FF2B5EF4-FFF2-40B4-BE49-F238E27FC236}">
                <a16:creationId xmlns:a16="http://schemas.microsoft.com/office/drawing/2014/main" id="{33B0E058-6A40-BD2E-1F46-C8E80DDB10DD}"/>
              </a:ext>
            </a:extLst>
          </p:cNvPr>
          <p:cNvSpPr txBox="1">
            <a:spLocks noChangeArrowheads="1"/>
          </p:cNvSpPr>
          <p:nvPr/>
        </p:nvSpPr>
        <p:spPr bwMode="auto">
          <a:xfrm>
            <a:off x="6807200" y="3578499"/>
            <a:ext cx="609600" cy="369332"/>
          </a:xfrm>
          <a:prstGeom prst="rect">
            <a:avLst/>
          </a:prstGeom>
          <a:noFill/>
          <a:ln w="25400">
            <a:noFill/>
            <a:miter lim="800000"/>
            <a:headEnd type="none" w="sm" len="sm"/>
            <a:tailEnd type="none" w="sm" len="sm"/>
          </a:ln>
        </p:spPr>
        <p:txBody>
          <a:bodyPr>
            <a:spAutoFit/>
          </a:bodyPr>
          <a:lstStyle/>
          <a:p>
            <a:pPr algn="ctr" eaLnBrk="0" hangingPunct="0">
              <a:spcBef>
                <a:spcPct val="50000"/>
              </a:spcBef>
            </a:pPr>
            <a:r>
              <a:rPr lang="en-AU">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56</a:t>
            </a:r>
          </a:p>
        </p:txBody>
      </p:sp>
      <p:sp>
        <p:nvSpPr>
          <p:cNvPr id="121" name="Text Box 39">
            <a:extLst>
              <a:ext uri="{FF2B5EF4-FFF2-40B4-BE49-F238E27FC236}">
                <a16:creationId xmlns:a16="http://schemas.microsoft.com/office/drawing/2014/main" id="{DB4750E7-27FD-4CE0-7201-AEF15E9970DA}"/>
              </a:ext>
            </a:extLst>
          </p:cNvPr>
          <p:cNvSpPr txBox="1">
            <a:spLocks noChangeArrowheads="1"/>
          </p:cNvSpPr>
          <p:nvPr/>
        </p:nvSpPr>
        <p:spPr bwMode="auto">
          <a:xfrm>
            <a:off x="7416800" y="4569099"/>
            <a:ext cx="609600" cy="369332"/>
          </a:xfrm>
          <a:prstGeom prst="rect">
            <a:avLst/>
          </a:prstGeom>
          <a:noFill/>
          <a:ln w="25400">
            <a:noFill/>
            <a:miter lim="800000"/>
            <a:headEnd type="none" w="sm" len="sm"/>
            <a:tailEnd type="none" w="sm" len="sm"/>
          </a:ln>
        </p:spPr>
        <p:txBody>
          <a:bodyPr>
            <a:spAutoFit/>
          </a:bodyPr>
          <a:lstStyle/>
          <a:p>
            <a:pPr algn="ctr" eaLnBrk="0" hangingPunct="0">
              <a:spcBef>
                <a:spcPct val="50000"/>
              </a:spcBef>
            </a:pPr>
            <a:r>
              <a:rPr lang="en-AU">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59</a:t>
            </a:r>
          </a:p>
        </p:txBody>
      </p:sp>
      <p:sp>
        <p:nvSpPr>
          <p:cNvPr id="122" name="Text Box 43">
            <a:extLst>
              <a:ext uri="{FF2B5EF4-FFF2-40B4-BE49-F238E27FC236}">
                <a16:creationId xmlns:a16="http://schemas.microsoft.com/office/drawing/2014/main" id="{957053C1-3BCC-9D8F-50F5-915E0418BD62}"/>
              </a:ext>
            </a:extLst>
          </p:cNvPr>
          <p:cNvSpPr txBox="1">
            <a:spLocks noChangeArrowheads="1"/>
          </p:cNvSpPr>
          <p:nvPr/>
        </p:nvSpPr>
        <p:spPr bwMode="auto">
          <a:xfrm>
            <a:off x="8407400" y="3578499"/>
            <a:ext cx="609600" cy="369332"/>
          </a:xfrm>
          <a:prstGeom prst="rect">
            <a:avLst/>
          </a:prstGeom>
          <a:noFill/>
          <a:ln w="25400">
            <a:noFill/>
            <a:miter lim="800000"/>
            <a:headEnd type="none" w="sm" len="sm"/>
            <a:tailEnd type="none" w="sm" len="sm"/>
          </a:ln>
        </p:spPr>
        <p:txBody>
          <a:bodyPr>
            <a:spAutoFit/>
          </a:bodyPr>
          <a:lstStyle/>
          <a:p>
            <a:pPr algn="ctr" eaLnBrk="0" hangingPunct="0">
              <a:spcBef>
                <a:spcPct val="50000"/>
              </a:spcBef>
            </a:pPr>
            <a:r>
              <a:rPr lang="en-AU">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89</a:t>
            </a:r>
          </a:p>
        </p:txBody>
      </p:sp>
      <p:sp>
        <p:nvSpPr>
          <p:cNvPr id="123" name="Text Box 35">
            <a:extLst>
              <a:ext uri="{FF2B5EF4-FFF2-40B4-BE49-F238E27FC236}">
                <a16:creationId xmlns:a16="http://schemas.microsoft.com/office/drawing/2014/main" id="{2CD875D4-6980-B106-427D-56BF63BE424D}"/>
              </a:ext>
            </a:extLst>
          </p:cNvPr>
          <p:cNvSpPr txBox="1">
            <a:spLocks noChangeArrowheads="1"/>
          </p:cNvSpPr>
          <p:nvPr/>
        </p:nvSpPr>
        <p:spPr bwMode="auto">
          <a:xfrm>
            <a:off x="6121400" y="4546361"/>
            <a:ext cx="609600" cy="369332"/>
          </a:xfrm>
          <a:prstGeom prst="rect">
            <a:avLst/>
          </a:prstGeom>
          <a:noFill/>
          <a:ln w="25400">
            <a:noFill/>
            <a:miter lim="800000"/>
            <a:headEnd type="none" w="sm" len="sm"/>
            <a:tailEnd type="none" w="sm" len="sm"/>
          </a:ln>
        </p:spPr>
        <p:txBody>
          <a:bodyPr>
            <a:spAutoFit/>
          </a:bodyPr>
          <a:lstStyle/>
          <a:p>
            <a:pPr algn="ctr" eaLnBrk="0" hangingPunct="0">
              <a:spcBef>
                <a:spcPct val="50000"/>
              </a:spcBef>
            </a:pPr>
            <a:r>
              <a:rPr lang="en-AU" dirty="0">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47</a:t>
            </a:r>
          </a:p>
        </p:txBody>
      </p:sp>
      <p:sp>
        <p:nvSpPr>
          <p:cNvPr id="111" name="Text Box 69">
            <a:extLst>
              <a:ext uri="{FF2B5EF4-FFF2-40B4-BE49-F238E27FC236}">
                <a16:creationId xmlns:a16="http://schemas.microsoft.com/office/drawing/2014/main" id="{3DE5F4FC-13E9-8376-FF6D-26F37D1B241F}"/>
              </a:ext>
            </a:extLst>
          </p:cNvPr>
          <p:cNvSpPr txBox="1">
            <a:spLocks noChangeArrowheads="1"/>
          </p:cNvSpPr>
          <p:nvPr/>
        </p:nvSpPr>
        <p:spPr bwMode="auto">
          <a:xfrm>
            <a:off x="7039043" y="5395631"/>
            <a:ext cx="458821" cy="369332"/>
          </a:xfrm>
          <a:prstGeom prst="rect">
            <a:avLst/>
          </a:prstGeom>
          <a:solidFill>
            <a:schemeClr val="bg1"/>
          </a:solidFill>
          <a:ln w="28575">
            <a:noFill/>
            <a:miter lim="800000"/>
            <a:headEnd type="none" w="sm" len="sm"/>
            <a:tailEnd type="none" w="sm" len="sm"/>
          </a:ln>
        </p:spPr>
        <p:txBody>
          <a:bodyPr wrap="square">
            <a:spAutoFit/>
          </a:bodyPr>
          <a:lstStyle/>
          <a:p>
            <a:pPr algn="ctr" eaLnBrk="0" hangingPunct="0">
              <a:spcBef>
                <a:spcPct val="50000"/>
              </a:spcBef>
            </a:pPr>
            <a:r>
              <a:rPr lang="en-AU">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57</a:t>
            </a:r>
          </a:p>
        </p:txBody>
      </p:sp>
      <p:sp>
        <p:nvSpPr>
          <p:cNvPr id="13" name="Content Placeholder 2">
            <a:extLst>
              <a:ext uri="{FF2B5EF4-FFF2-40B4-BE49-F238E27FC236}">
                <a16:creationId xmlns:a16="http://schemas.microsoft.com/office/drawing/2014/main" id="{5C7521D9-C27D-7ABE-797A-2FE0261EFBC5}"/>
              </a:ext>
            </a:extLst>
          </p:cNvPr>
          <p:cNvSpPr txBox="1">
            <a:spLocks/>
          </p:cNvSpPr>
          <p:nvPr/>
        </p:nvSpPr>
        <p:spPr>
          <a:xfrm>
            <a:off x="365760" y="920519"/>
            <a:ext cx="10515600" cy="457200"/>
          </a:xfrm>
          <a:prstGeom prst="rect">
            <a:avLst/>
          </a:prstGeom>
        </p:spPr>
        <p:txBody>
          <a:bodyPr vert="horz" lIns="91440" tIns="45720" rIns="91440" bIns="45720" rtlCol="0">
            <a:noAutofit/>
          </a:bodyPr>
          <a:lstStyle>
            <a:lvl1pPr marL="0" indent="0" algn="l" defTabSz="914354" rtl="0" eaLnBrk="1" latinLnBrk="0" hangingPunct="1">
              <a:lnSpc>
                <a:spcPct val="90000"/>
              </a:lnSpc>
              <a:spcBef>
                <a:spcPts val="300"/>
              </a:spcBef>
              <a:spcAft>
                <a:spcPts val="300"/>
              </a:spcAft>
              <a:buSzPct val="100000"/>
              <a:buFont typeface="Wingdings" panose="05000000000000000000" pitchFamily="2" charset="2"/>
              <a:buNone/>
              <a:defRPr lang="en-US" sz="2800" b="1" kern="1200">
                <a:solidFill>
                  <a:schemeClr val="tx1"/>
                </a:solidFill>
                <a:latin typeface="+mn-lt"/>
                <a:ea typeface="+mn-ea"/>
                <a:cs typeface="+mn-cs"/>
              </a:defRPr>
            </a:lvl1pPr>
            <a:lvl2pPr marL="457177" indent="0" algn="l" defTabSz="914354" rtl="0" eaLnBrk="1" latinLnBrk="0" hangingPunct="1">
              <a:lnSpc>
                <a:spcPct val="90000"/>
              </a:lnSpc>
              <a:spcBef>
                <a:spcPts val="300"/>
              </a:spcBef>
              <a:spcAft>
                <a:spcPts val="300"/>
              </a:spcAft>
              <a:buSzPct val="125000"/>
              <a:buFont typeface="Arial" panose="020B0604020202020204" pitchFamily="34" charset="0"/>
              <a:buNone/>
              <a:defRPr lang="en-US" sz="2400" kern="120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Lato" panose="020F0502020204030203" pitchFamily="34" charset="0"/>
                <a:ea typeface="Lato" panose="020F0502020204030203" pitchFamily="34" charset="0"/>
                <a:cs typeface="Lato" panose="020F0502020204030203" pitchFamily="34" charset="0"/>
              </a:rPr>
              <a:t>3.1. </a:t>
            </a:r>
            <a:r>
              <a:rPr lang="en-US" dirty="0" err="1">
                <a:latin typeface="Lato" panose="020F0502020204030203" pitchFamily="34" charset="0"/>
                <a:ea typeface="Lato" panose="020F0502020204030203" pitchFamily="34" charset="0"/>
                <a:cs typeface="Lato" panose="020F0502020204030203" pitchFamily="34" charset="0"/>
              </a:rPr>
              <a:t>Tìm</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kiếm</a:t>
            </a:r>
            <a:r>
              <a:rPr lang="en-US" dirty="0">
                <a:latin typeface="Lato" panose="020F0502020204030203" pitchFamily="34" charset="0"/>
                <a:ea typeface="Lato" panose="020F0502020204030203" pitchFamily="34" charset="0"/>
                <a:cs typeface="Lato" panose="020F0502020204030203" pitchFamily="34" charset="0"/>
              </a:rPr>
              <a:t> trên BST</a:t>
            </a:r>
          </a:p>
        </p:txBody>
      </p:sp>
      <p:sp>
        <p:nvSpPr>
          <p:cNvPr id="3" name="TextBox 2">
            <a:extLst>
              <a:ext uri="{FF2B5EF4-FFF2-40B4-BE49-F238E27FC236}">
                <a16:creationId xmlns:a16="http://schemas.microsoft.com/office/drawing/2014/main" id="{C3E79968-7674-6B9B-79A3-0E48DD23898C}"/>
              </a:ext>
            </a:extLst>
          </p:cNvPr>
          <p:cNvSpPr txBox="1"/>
          <p:nvPr/>
        </p:nvSpPr>
        <p:spPr>
          <a:xfrm>
            <a:off x="1058564" y="1580464"/>
            <a:ext cx="2338233" cy="461665"/>
          </a:xfrm>
          <a:prstGeom prst="rect">
            <a:avLst/>
          </a:prstGeom>
          <a:noFill/>
        </p:spPr>
        <p:txBody>
          <a:bodyPr wrap="square">
            <a:spAutoFit/>
          </a:bodyPr>
          <a:lstStyle/>
          <a:p>
            <a:r>
              <a:rPr lang="en-US" sz="2400" b="1" dirty="0" err="1">
                <a:solidFill>
                  <a:srgbClr val="002060"/>
                </a:solidFill>
                <a:latin typeface="Lato" panose="020F0502020204030203" pitchFamily="34" charset="0"/>
                <a:ea typeface="Lato" panose="020F0502020204030203" pitchFamily="34" charset="0"/>
                <a:cs typeface="Lato" panose="020F0502020204030203" pitchFamily="34" charset="0"/>
              </a:rPr>
              <a:t>Ví</a:t>
            </a:r>
            <a:r>
              <a:rPr lang="en-US" sz="24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b="1" dirty="0" err="1">
                <a:solidFill>
                  <a:srgbClr val="002060"/>
                </a:solidFill>
                <a:latin typeface="Lato" panose="020F0502020204030203" pitchFamily="34" charset="0"/>
                <a:ea typeface="Lato" panose="020F0502020204030203" pitchFamily="34" charset="0"/>
                <a:cs typeface="Lato" panose="020F0502020204030203" pitchFamily="34" charset="0"/>
              </a:rPr>
              <a:t>dụ</a:t>
            </a:r>
            <a:r>
              <a:rPr lang="en-US" sz="2400" b="1" dirty="0">
                <a:solidFill>
                  <a:srgbClr val="002060"/>
                </a:solidFill>
                <a:latin typeface="Lato" panose="020F0502020204030203" pitchFamily="34" charset="0"/>
                <a:ea typeface="Lato" panose="020F0502020204030203" pitchFamily="34" charset="0"/>
                <a:cs typeface="Lato" panose="020F0502020204030203" pitchFamily="34" charset="0"/>
              </a:rPr>
              <a:t> 2</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Tìm</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59</a:t>
            </a:r>
          </a:p>
        </p:txBody>
      </p:sp>
    </p:spTree>
    <p:custDataLst>
      <p:tags r:id="rId1"/>
    </p:custDataLst>
    <p:extLst>
      <p:ext uri="{BB962C8B-B14F-4D97-AF65-F5344CB8AC3E}">
        <p14:creationId xmlns:p14="http://schemas.microsoft.com/office/powerpoint/2010/main" val="1968537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Oval 36">
            <a:extLst>
              <a:ext uri="{FF2B5EF4-FFF2-40B4-BE49-F238E27FC236}">
                <a16:creationId xmlns:a16="http://schemas.microsoft.com/office/drawing/2014/main" id="{30A7B0BE-A0B2-9F37-0FDE-BBCCA5D71982}"/>
              </a:ext>
            </a:extLst>
          </p:cNvPr>
          <p:cNvSpPr>
            <a:spLocks noChangeArrowheads="1"/>
          </p:cNvSpPr>
          <p:nvPr/>
        </p:nvSpPr>
        <p:spPr bwMode="auto">
          <a:xfrm>
            <a:off x="5791200" y="1981200"/>
            <a:ext cx="609600" cy="609600"/>
          </a:xfrm>
          <a:prstGeom prst="ellipse">
            <a:avLst/>
          </a:prstGeom>
          <a:noFill/>
          <a:ln w="25400">
            <a:solidFill>
              <a:schemeClr val="tx1"/>
            </a:solidFill>
            <a:round/>
            <a:headEnd type="none" w="sm" len="sm"/>
            <a:tailEnd type="none" w="sm" len="sm"/>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49" name="Oval 6">
            <a:extLst>
              <a:ext uri="{FF2B5EF4-FFF2-40B4-BE49-F238E27FC236}">
                <a16:creationId xmlns:a16="http://schemas.microsoft.com/office/drawing/2014/main" id="{6F277C56-787A-5E44-9ADC-D2FFB3FCC897}"/>
              </a:ext>
            </a:extLst>
          </p:cNvPr>
          <p:cNvSpPr>
            <a:spLocks noChangeArrowheads="1"/>
          </p:cNvSpPr>
          <p:nvPr/>
        </p:nvSpPr>
        <p:spPr bwMode="auto">
          <a:xfrm>
            <a:off x="5791200" y="1981200"/>
            <a:ext cx="609600" cy="609600"/>
          </a:xfrm>
          <a:prstGeom prst="ellipse">
            <a:avLst/>
          </a:prstGeom>
          <a:solidFill>
            <a:schemeClr val="bg1"/>
          </a:solidFill>
          <a:ln w="25400">
            <a:solidFill>
              <a:schemeClr val="bg1"/>
            </a:solidFill>
            <a:round/>
            <a:headEnd type="none" w="sm" len="sm"/>
            <a:tailEnd type="none" w="sm" len="sm"/>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156" name="Oval 36">
            <a:extLst>
              <a:ext uri="{FF2B5EF4-FFF2-40B4-BE49-F238E27FC236}">
                <a16:creationId xmlns:a16="http://schemas.microsoft.com/office/drawing/2014/main" id="{43557EC5-999D-CCCA-E0FB-424EFCCD74FD}"/>
              </a:ext>
            </a:extLst>
          </p:cNvPr>
          <p:cNvSpPr>
            <a:spLocks noChangeArrowheads="1"/>
          </p:cNvSpPr>
          <p:nvPr/>
        </p:nvSpPr>
        <p:spPr bwMode="auto">
          <a:xfrm>
            <a:off x="7848600" y="2733672"/>
            <a:ext cx="609600" cy="609600"/>
          </a:xfrm>
          <a:prstGeom prst="ellipse">
            <a:avLst/>
          </a:prstGeom>
          <a:noFill/>
          <a:ln w="25400">
            <a:solidFill>
              <a:schemeClr val="tx1"/>
            </a:solidFill>
            <a:round/>
            <a:headEnd type="none" w="sm" len="sm"/>
            <a:tailEnd type="none" w="sm" len="sm"/>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157" name="Oval 36">
            <a:extLst>
              <a:ext uri="{FF2B5EF4-FFF2-40B4-BE49-F238E27FC236}">
                <a16:creationId xmlns:a16="http://schemas.microsoft.com/office/drawing/2014/main" id="{199420D1-1EDF-6AE6-5EA4-517355DA8AF2}"/>
              </a:ext>
            </a:extLst>
          </p:cNvPr>
          <p:cNvSpPr>
            <a:spLocks noChangeArrowheads="1"/>
          </p:cNvSpPr>
          <p:nvPr/>
        </p:nvSpPr>
        <p:spPr bwMode="auto">
          <a:xfrm>
            <a:off x="7010400" y="3715155"/>
            <a:ext cx="609600" cy="609600"/>
          </a:xfrm>
          <a:prstGeom prst="ellipse">
            <a:avLst/>
          </a:prstGeom>
          <a:noFill/>
          <a:ln w="25400">
            <a:solidFill>
              <a:schemeClr val="tx1"/>
            </a:solidFill>
            <a:round/>
            <a:headEnd type="none" w="sm" len="sm"/>
            <a:tailEnd type="none" w="sm" len="sm"/>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158" name="Oval 36">
            <a:extLst>
              <a:ext uri="{FF2B5EF4-FFF2-40B4-BE49-F238E27FC236}">
                <a16:creationId xmlns:a16="http://schemas.microsoft.com/office/drawing/2014/main" id="{5471AED2-D596-9128-E54B-3452DB9A9AC7}"/>
              </a:ext>
            </a:extLst>
          </p:cNvPr>
          <p:cNvSpPr>
            <a:spLocks noChangeArrowheads="1"/>
          </p:cNvSpPr>
          <p:nvPr/>
        </p:nvSpPr>
        <p:spPr bwMode="auto">
          <a:xfrm>
            <a:off x="7620000" y="4719377"/>
            <a:ext cx="609600" cy="609600"/>
          </a:xfrm>
          <a:prstGeom prst="ellipse">
            <a:avLst/>
          </a:prstGeom>
          <a:noFill/>
          <a:ln w="25400">
            <a:solidFill>
              <a:schemeClr val="tx1"/>
            </a:solidFill>
            <a:round/>
            <a:headEnd type="none" w="sm" len="sm"/>
            <a:tailEnd type="none" w="sm" len="sm"/>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159" name="Line 7">
            <a:extLst>
              <a:ext uri="{FF2B5EF4-FFF2-40B4-BE49-F238E27FC236}">
                <a16:creationId xmlns:a16="http://schemas.microsoft.com/office/drawing/2014/main" id="{17C0FD4C-29E4-F0D2-01C7-D291C32A71BF}"/>
              </a:ext>
            </a:extLst>
          </p:cNvPr>
          <p:cNvSpPr>
            <a:spLocks noChangeShapeType="1"/>
          </p:cNvSpPr>
          <p:nvPr/>
        </p:nvSpPr>
        <p:spPr bwMode="auto">
          <a:xfrm>
            <a:off x="6324600" y="2487043"/>
            <a:ext cx="1600200" cy="408557"/>
          </a:xfrm>
          <a:prstGeom prst="line">
            <a:avLst/>
          </a:prstGeom>
          <a:noFill/>
          <a:ln w="25400">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60" name="Line 7">
            <a:extLst>
              <a:ext uri="{FF2B5EF4-FFF2-40B4-BE49-F238E27FC236}">
                <a16:creationId xmlns:a16="http://schemas.microsoft.com/office/drawing/2014/main" id="{EB3FA669-4A58-8893-2B2E-E016E7DC01EF}"/>
              </a:ext>
            </a:extLst>
          </p:cNvPr>
          <p:cNvSpPr>
            <a:spLocks noChangeShapeType="1"/>
          </p:cNvSpPr>
          <p:nvPr/>
        </p:nvSpPr>
        <p:spPr bwMode="auto">
          <a:xfrm flipH="1">
            <a:off x="7488677" y="3288268"/>
            <a:ext cx="457200" cy="447672"/>
          </a:xfrm>
          <a:prstGeom prst="line">
            <a:avLst/>
          </a:prstGeom>
          <a:noFill/>
          <a:ln w="25400">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61" name="Line 7">
            <a:extLst>
              <a:ext uri="{FF2B5EF4-FFF2-40B4-BE49-F238E27FC236}">
                <a16:creationId xmlns:a16="http://schemas.microsoft.com/office/drawing/2014/main" id="{8433B25D-2139-2302-E7D3-4DC75912B081}"/>
              </a:ext>
            </a:extLst>
          </p:cNvPr>
          <p:cNvSpPr>
            <a:spLocks noChangeShapeType="1"/>
          </p:cNvSpPr>
          <p:nvPr/>
        </p:nvSpPr>
        <p:spPr bwMode="auto">
          <a:xfrm flipH="1" flipV="1">
            <a:off x="7543800" y="4243532"/>
            <a:ext cx="304800" cy="473704"/>
          </a:xfrm>
          <a:prstGeom prst="line">
            <a:avLst/>
          </a:prstGeom>
          <a:noFill/>
          <a:ln w="25400">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50" name="Title 1">
            <a:extLst>
              <a:ext uri="{FF2B5EF4-FFF2-40B4-BE49-F238E27FC236}">
                <a16:creationId xmlns:a16="http://schemas.microsoft.com/office/drawing/2014/main" id="{C133DD65-BE06-86FA-DBC0-E1E8F16253C3}"/>
              </a:ext>
            </a:extLst>
          </p:cNvPr>
          <p:cNvSpPr>
            <a:spLocks noGrp="1"/>
          </p:cNvSpPr>
          <p:nvPr>
            <p:ph type="title"/>
          </p:nvPr>
        </p:nvSpPr>
        <p:spPr/>
        <p:txBody>
          <a:bodyPr>
            <a:normAutofit fontScale="90000"/>
          </a:bodyPr>
          <a:lstStyle/>
          <a:p>
            <a:r>
              <a:rPr lang="en-US" sz="3600" dirty="0"/>
              <a:t>3</a:t>
            </a:r>
            <a:r>
              <a:rPr lang="vi-VN" sz="3600" dirty="0"/>
              <a:t>. </a:t>
            </a:r>
            <a:r>
              <a:rPr lang="en-US" sz="3600" dirty="0"/>
              <a:t>CÁC PHÉP TOÁN</a:t>
            </a:r>
          </a:p>
        </p:txBody>
      </p:sp>
      <p:sp>
        <p:nvSpPr>
          <p:cNvPr id="3" name="Text Placeholder 2">
            <a:extLst>
              <a:ext uri="{FF2B5EF4-FFF2-40B4-BE49-F238E27FC236}">
                <a16:creationId xmlns:a16="http://schemas.microsoft.com/office/drawing/2014/main" id="{8C85B243-929C-3275-3D9A-C642EACE4E1E}"/>
              </a:ext>
            </a:extLst>
          </p:cNvPr>
          <p:cNvSpPr>
            <a:spLocks noGrp="1"/>
          </p:cNvSpPr>
          <p:nvPr>
            <p:ph type="body" sz="quarter" idx="13"/>
          </p:nvPr>
        </p:nvSpPr>
        <p:spPr/>
        <p:txBody>
          <a:bodyPr/>
          <a:lstStyle/>
          <a:p>
            <a:endParaRPr lang="en-US"/>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43</a:t>
            </a:fld>
            <a:endParaRPr lang="vi-VN"/>
          </a:p>
        </p:txBody>
      </p:sp>
      <p:sp>
        <p:nvSpPr>
          <p:cNvPr id="7" name="Text Box 4">
            <a:extLst>
              <a:ext uri="{FF2B5EF4-FFF2-40B4-BE49-F238E27FC236}">
                <a16:creationId xmlns:a16="http://schemas.microsoft.com/office/drawing/2014/main" id="{12F9C782-2C3C-9727-C5E5-978DD80DB7D3}"/>
              </a:ext>
            </a:extLst>
          </p:cNvPr>
          <p:cNvSpPr txBox="1">
            <a:spLocks noChangeArrowheads="1"/>
          </p:cNvSpPr>
          <p:nvPr/>
        </p:nvSpPr>
        <p:spPr bwMode="auto">
          <a:xfrm>
            <a:off x="5791200" y="2057400"/>
            <a:ext cx="609600" cy="369332"/>
          </a:xfrm>
          <a:prstGeom prst="rect">
            <a:avLst/>
          </a:prstGeom>
          <a:solidFill>
            <a:schemeClr val="bg1"/>
          </a:solidFill>
          <a:ln w="25400">
            <a:noFill/>
            <a:miter lim="800000"/>
            <a:headEnd type="none" w="sm" len="sm"/>
            <a:tailEnd type="none" w="sm" len="sm"/>
          </a:ln>
        </p:spPr>
        <p:txBody>
          <a:bodyPr>
            <a:spAutoFit/>
          </a:bodyPr>
          <a:lstStyle/>
          <a:p>
            <a:pPr algn="ctr" eaLnBrk="0" hangingPunct="0">
              <a:spcBef>
                <a:spcPct val="50000"/>
              </a:spcBef>
            </a:pPr>
            <a:r>
              <a:rPr lang="en-AU">
                <a:solidFill>
                  <a:schemeClr val="bg1"/>
                </a:solidFill>
                <a:latin typeface="Lato" panose="020F0502020204030203" pitchFamily="34" charset="0"/>
                <a:ea typeface="Lato" panose="020F0502020204030203" pitchFamily="34" charset="0"/>
                <a:cs typeface="Lato" panose="020F0502020204030203" pitchFamily="34" charset="0"/>
              </a:rPr>
              <a:t>43</a:t>
            </a:r>
          </a:p>
        </p:txBody>
      </p:sp>
      <p:sp>
        <p:nvSpPr>
          <p:cNvPr id="110" name="Oval 68">
            <a:extLst>
              <a:ext uri="{FF2B5EF4-FFF2-40B4-BE49-F238E27FC236}">
                <a16:creationId xmlns:a16="http://schemas.microsoft.com/office/drawing/2014/main" id="{F07F76E0-B239-983B-55F8-3350F30D0032}"/>
              </a:ext>
            </a:extLst>
          </p:cNvPr>
          <p:cNvSpPr>
            <a:spLocks noChangeArrowheads="1"/>
          </p:cNvSpPr>
          <p:nvPr/>
        </p:nvSpPr>
        <p:spPr bwMode="auto">
          <a:xfrm>
            <a:off x="7162800" y="5562600"/>
            <a:ext cx="609600" cy="609600"/>
          </a:xfrm>
          <a:prstGeom prst="ellipse">
            <a:avLst/>
          </a:prstGeom>
          <a:solidFill>
            <a:schemeClr val="bg1"/>
          </a:solidFill>
          <a:ln w="28575">
            <a:solidFill>
              <a:schemeClr val="bg1"/>
            </a:solidFill>
            <a:round/>
            <a:headEnd type="none" w="sm" len="sm"/>
            <a:tailEnd type="none" w="sm" len="sm"/>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112" name="Line 70">
            <a:extLst>
              <a:ext uri="{FF2B5EF4-FFF2-40B4-BE49-F238E27FC236}">
                <a16:creationId xmlns:a16="http://schemas.microsoft.com/office/drawing/2014/main" id="{E7B8844B-A6C9-EF7D-935F-62B1A285AC7A}"/>
              </a:ext>
            </a:extLst>
          </p:cNvPr>
          <p:cNvSpPr>
            <a:spLocks noChangeShapeType="1"/>
          </p:cNvSpPr>
          <p:nvPr/>
        </p:nvSpPr>
        <p:spPr bwMode="auto">
          <a:xfrm flipH="1">
            <a:off x="7239000" y="6172200"/>
            <a:ext cx="152400" cy="381000"/>
          </a:xfrm>
          <a:prstGeom prst="line">
            <a:avLst/>
          </a:prstGeom>
          <a:solidFill>
            <a:schemeClr val="bg1"/>
          </a:solidFill>
          <a:ln w="28575">
            <a:solidFill>
              <a:schemeClr val="bg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13" name="Line 71">
            <a:extLst>
              <a:ext uri="{FF2B5EF4-FFF2-40B4-BE49-F238E27FC236}">
                <a16:creationId xmlns:a16="http://schemas.microsoft.com/office/drawing/2014/main" id="{FD5E69EB-BC66-8F58-7DC4-5A8E9C5A234E}"/>
              </a:ext>
            </a:extLst>
          </p:cNvPr>
          <p:cNvSpPr>
            <a:spLocks noChangeShapeType="1"/>
          </p:cNvSpPr>
          <p:nvPr/>
        </p:nvSpPr>
        <p:spPr bwMode="auto">
          <a:xfrm>
            <a:off x="7620000" y="6172200"/>
            <a:ext cx="152400" cy="381000"/>
          </a:xfrm>
          <a:prstGeom prst="line">
            <a:avLst/>
          </a:prstGeom>
          <a:solidFill>
            <a:schemeClr val="bg1"/>
          </a:solidFill>
          <a:ln w="28575">
            <a:solidFill>
              <a:schemeClr val="bg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14" name="Line 72">
            <a:extLst>
              <a:ext uri="{FF2B5EF4-FFF2-40B4-BE49-F238E27FC236}">
                <a16:creationId xmlns:a16="http://schemas.microsoft.com/office/drawing/2014/main" id="{E18C4503-E2B7-9AFD-FD8E-AB744D64C9B4}"/>
              </a:ext>
            </a:extLst>
          </p:cNvPr>
          <p:cNvSpPr>
            <a:spLocks noChangeShapeType="1"/>
          </p:cNvSpPr>
          <p:nvPr/>
        </p:nvSpPr>
        <p:spPr bwMode="auto">
          <a:xfrm>
            <a:off x="7162800" y="6477000"/>
            <a:ext cx="152400" cy="152400"/>
          </a:xfrm>
          <a:prstGeom prst="line">
            <a:avLst/>
          </a:prstGeom>
          <a:solidFill>
            <a:schemeClr val="bg1"/>
          </a:solidFill>
          <a:ln w="28575">
            <a:solidFill>
              <a:schemeClr val="bg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15" name="Line 73">
            <a:extLst>
              <a:ext uri="{FF2B5EF4-FFF2-40B4-BE49-F238E27FC236}">
                <a16:creationId xmlns:a16="http://schemas.microsoft.com/office/drawing/2014/main" id="{859B4E2A-4B91-BDD7-6B2F-55FF7AD73F7A}"/>
              </a:ext>
            </a:extLst>
          </p:cNvPr>
          <p:cNvSpPr>
            <a:spLocks noChangeShapeType="1"/>
          </p:cNvSpPr>
          <p:nvPr/>
        </p:nvSpPr>
        <p:spPr bwMode="auto">
          <a:xfrm flipV="1">
            <a:off x="7696200" y="6477000"/>
            <a:ext cx="152400" cy="152400"/>
          </a:xfrm>
          <a:prstGeom prst="line">
            <a:avLst/>
          </a:prstGeom>
          <a:solidFill>
            <a:schemeClr val="bg1"/>
          </a:solidFill>
          <a:ln w="28575">
            <a:solidFill>
              <a:schemeClr val="bg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4" name="Text Box 3">
            <a:extLst>
              <a:ext uri="{FF2B5EF4-FFF2-40B4-BE49-F238E27FC236}">
                <a16:creationId xmlns:a16="http://schemas.microsoft.com/office/drawing/2014/main" id="{ADF0BB62-344E-1D16-C253-D22E37DC53C0}"/>
              </a:ext>
            </a:extLst>
          </p:cNvPr>
          <p:cNvSpPr txBox="1">
            <a:spLocks noChangeArrowheads="1"/>
          </p:cNvSpPr>
          <p:nvPr/>
        </p:nvSpPr>
        <p:spPr bwMode="auto">
          <a:xfrm>
            <a:off x="3657600" y="2819400"/>
            <a:ext cx="609600" cy="369332"/>
          </a:xfrm>
          <a:prstGeom prst="rect">
            <a:avLst/>
          </a:prstGeom>
          <a:noFill/>
          <a:ln w="25400">
            <a:noFill/>
            <a:miter lim="800000"/>
            <a:headEnd type="none" w="sm" len="sm"/>
            <a:tailEnd type="none" w="sm" len="sm"/>
          </a:ln>
        </p:spPr>
        <p:txBody>
          <a:bodyPr>
            <a:spAutoFit/>
          </a:bodyPr>
          <a:lstStyle/>
          <a:p>
            <a:pPr algn="ctr" eaLnBrk="0" hangingPunct="0">
              <a:spcBef>
                <a:spcPct val="50000"/>
              </a:spcBef>
            </a:pPr>
            <a:r>
              <a:rPr lang="en-AU">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31</a:t>
            </a:r>
          </a:p>
        </p:txBody>
      </p:sp>
      <p:sp>
        <p:nvSpPr>
          <p:cNvPr id="9" name="Text Box 4">
            <a:extLst>
              <a:ext uri="{FF2B5EF4-FFF2-40B4-BE49-F238E27FC236}">
                <a16:creationId xmlns:a16="http://schemas.microsoft.com/office/drawing/2014/main" id="{E92176B8-6F2E-FF77-F45A-F2A1954A3359}"/>
              </a:ext>
            </a:extLst>
          </p:cNvPr>
          <p:cNvSpPr txBox="1">
            <a:spLocks noChangeArrowheads="1"/>
          </p:cNvSpPr>
          <p:nvPr/>
        </p:nvSpPr>
        <p:spPr bwMode="auto">
          <a:xfrm>
            <a:off x="5791200" y="2057400"/>
            <a:ext cx="609600" cy="369332"/>
          </a:xfrm>
          <a:prstGeom prst="rect">
            <a:avLst/>
          </a:prstGeom>
          <a:noFill/>
          <a:ln w="25400">
            <a:noFill/>
            <a:miter lim="800000"/>
            <a:headEnd type="none" w="sm" len="sm"/>
            <a:tailEnd type="none" w="sm" len="sm"/>
          </a:ln>
        </p:spPr>
        <p:txBody>
          <a:bodyPr>
            <a:spAutoFit/>
          </a:bodyPr>
          <a:lstStyle/>
          <a:p>
            <a:pPr algn="ctr" eaLnBrk="0" hangingPunct="0">
              <a:spcBef>
                <a:spcPct val="50000"/>
              </a:spcBef>
            </a:pPr>
            <a:r>
              <a:rPr lang="en-AU" dirty="0">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43</a:t>
            </a:r>
          </a:p>
        </p:txBody>
      </p:sp>
      <p:sp>
        <p:nvSpPr>
          <p:cNvPr id="10" name="Text Box 5">
            <a:extLst>
              <a:ext uri="{FF2B5EF4-FFF2-40B4-BE49-F238E27FC236}">
                <a16:creationId xmlns:a16="http://schemas.microsoft.com/office/drawing/2014/main" id="{D6231D92-E26A-B414-C202-820D8590E2D8}"/>
              </a:ext>
            </a:extLst>
          </p:cNvPr>
          <p:cNvSpPr txBox="1">
            <a:spLocks noChangeArrowheads="1"/>
          </p:cNvSpPr>
          <p:nvPr/>
        </p:nvSpPr>
        <p:spPr bwMode="auto">
          <a:xfrm>
            <a:off x="7848600" y="2819400"/>
            <a:ext cx="609600" cy="369332"/>
          </a:xfrm>
          <a:prstGeom prst="rect">
            <a:avLst/>
          </a:prstGeom>
          <a:noFill/>
          <a:ln w="25400">
            <a:noFill/>
            <a:miter lim="800000"/>
            <a:headEnd type="none" w="sm" len="sm"/>
            <a:tailEnd type="none" w="sm" len="sm"/>
          </a:ln>
        </p:spPr>
        <p:txBody>
          <a:bodyPr>
            <a:spAutoFit/>
          </a:bodyPr>
          <a:lstStyle/>
          <a:p>
            <a:pPr algn="ctr" eaLnBrk="0" hangingPunct="0">
              <a:spcBef>
                <a:spcPct val="50000"/>
              </a:spcBef>
            </a:pPr>
            <a:r>
              <a:rPr lang="en-AU" dirty="0">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64</a:t>
            </a:r>
          </a:p>
        </p:txBody>
      </p:sp>
      <p:sp>
        <p:nvSpPr>
          <p:cNvPr id="11" name="Oval 6">
            <a:extLst>
              <a:ext uri="{FF2B5EF4-FFF2-40B4-BE49-F238E27FC236}">
                <a16:creationId xmlns:a16="http://schemas.microsoft.com/office/drawing/2014/main" id="{01A3FB2A-709B-EF8F-DD2D-561A0CF93F52}"/>
              </a:ext>
            </a:extLst>
          </p:cNvPr>
          <p:cNvSpPr>
            <a:spLocks noChangeArrowheads="1"/>
          </p:cNvSpPr>
          <p:nvPr/>
        </p:nvSpPr>
        <p:spPr bwMode="auto">
          <a:xfrm>
            <a:off x="5791200" y="1981200"/>
            <a:ext cx="609600" cy="609600"/>
          </a:xfrm>
          <a:prstGeom prst="ellipse">
            <a:avLst/>
          </a:prstGeom>
          <a:noFill/>
          <a:ln w="25400">
            <a:solidFill>
              <a:schemeClr val="bg1"/>
            </a:solidFill>
            <a:round/>
            <a:headEnd type="none" w="sm" len="sm"/>
            <a:tailEnd type="none" w="sm" len="sm"/>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12" name="Line 7">
            <a:extLst>
              <a:ext uri="{FF2B5EF4-FFF2-40B4-BE49-F238E27FC236}">
                <a16:creationId xmlns:a16="http://schemas.microsoft.com/office/drawing/2014/main" id="{E98D82B1-68D9-B836-79C1-DB7707245EA3}"/>
              </a:ext>
            </a:extLst>
          </p:cNvPr>
          <p:cNvSpPr>
            <a:spLocks noChangeShapeType="1"/>
          </p:cNvSpPr>
          <p:nvPr/>
        </p:nvSpPr>
        <p:spPr bwMode="auto">
          <a:xfrm flipH="1">
            <a:off x="4191000" y="2514600"/>
            <a:ext cx="1676400" cy="304800"/>
          </a:xfrm>
          <a:prstGeom prst="line">
            <a:avLst/>
          </a:prstGeom>
          <a:noFill/>
          <a:ln w="25400">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3" name="Line 8">
            <a:extLst>
              <a:ext uri="{FF2B5EF4-FFF2-40B4-BE49-F238E27FC236}">
                <a16:creationId xmlns:a16="http://schemas.microsoft.com/office/drawing/2014/main" id="{70050A2E-28AD-4134-FED0-992E52A915F3}"/>
              </a:ext>
            </a:extLst>
          </p:cNvPr>
          <p:cNvSpPr>
            <a:spLocks noChangeShapeType="1"/>
          </p:cNvSpPr>
          <p:nvPr/>
        </p:nvSpPr>
        <p:spPr bwMode="auto">
          <a:xfrm>
            <a:off x="6324600" y="2514600"/>
            <a:ext cx="1524000" cy="381000"/>
          </a:xfrm>
          <a:prstGeom prst="line">
            <a:avLst/>
          </a:prstGeom>
          <a:noFill/>
          <a:ln w="25400">
            <a:solidFill>
              <a:schemeClr val="bg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4" name="Oval 9">
            <a:extLst>
              <a:ext uri="{FF2B5EF4-FFF2-40B4-BE49-F238E27FC236}">
                <a16:creationId xmlns:a16="http://schemas.microsoft.com/office/drawing/2014/main" id="{2A0F584C-390F-EEBD-0124-0E6EEF7AAA80}"/>
              </a:ext>
            </a:extLst>
          </p:cNvPr>
          <p:cNvSpPr>
            <a:spLocks noChangeArrowheads="1"/>
          </p:cNvSpPr>
          <p:nvPr/>
        </p:nvSpPr>
        <p:spPr bwMode="auto">
          <a:xfrm>
            <a:off x="3657600" y="2743200"/>
            <a:ext cx="609600" cy="609600"/>
          </a:xfrm>
          <a:prstGeom prst="ellipse">
            <a:avLst/>
          </a:prstGeom>
          <a:noFill/>
          <a:ln w="25400">
            <a:solidFill>
              <a:schemeClr val="tx1"/>
            </a:solidFill>
            <a:round/>
            <a:headEnd type="none" w="sm" len="sm"/>
            <a:tailEnd type="none" w="sm" len="sm"/>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15" name="Line 10">
            <a:extLst>
              <a:ext uri="{FF2B5EF4-FFF2-40B4-BE49-F238E27FC236}">
                <a16:creationId xmlns:a16="http://schemas.microsoft.com/office/drawing/2014/main" id="{73987F83-84A8-5D0A-5DE0-98F8A0EFC94E}"/>
              </a:ext>
            </a:extLst>
          </p:cNvPr>
          <p:cNvSpPr>
            <a:spLocks noChangeShapeType="1"/>
          </p:cNvSpPr>
          <p:nvPr/>
        </p:nvSpPr>
        <p:spPr bwMode="auto">
          <a:xfrm flipH="1">
            <a:off x="3048000" y="3276600"/>
            <a:ext cx="685800" cy="381000"/>
          </a:xfrm>
          <a:prstGeom prst="line">
            <a:avLst/>
          </a:prstGeom>
          <a:noFill/>
          <a:ln w="25400">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6" name="Line 11">
            <a:extLst>
              <a:ext uri="{FF2B5EF4-FFF2-40B4-BE49-F238E27FC236}">
                <a16:creationId xmlns:a16="http://schemas.microsoft.com/office/drawing/2014/main" id="{4E4DEDB5-E070-A462-3822-B83AC153E5CA}"/>
              </a:ext>
            </a:extLst>
          </p:cNvPr>
          <p:cNvSpPr>
            <a:spLocks noChangeShapeType="1"/>
          </p:cNvSpPr>
          <p:nvPr/>
        </p:nvSpPr>
        <p:spPr bwMode="auto">
          <a:xfrm>
            <a:off x="4191000" y="3276600"/>
            <a:ext cx="609600" cy="533400"/>
          </a:xfrm>
          <a:prstGeom prst="line">
            <a:avLst/>
          </a:prstGeom>
          <a:noFill/>
          <a:ln w="25400">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7" name="Oval 12">
            <a:extLst>
              <a:ext uri="{FF2B5EF4-FFF2-40B4-BE49-F238E27FC236}">
                <a16:creationId xmlns:a16="http://schemas.microsoft.com/office/drawing/2014/main" id="{CEC63E55-7128-554E-4248-252F0BB799DC}"/>
              </a:ext>
            </a:extLst>
          </p:cNvPr>
          <p:cNvSpPr>
            <a:spLocks noChangeArrowheads="1"/>
          </p:cNvSpPr>
          <p:nvPr/>
        </p:nvSpPr>
        <p:spPr bwMode="auto">
          <a:xfrm>
            <a:off x="7848600" y="2743200"/>
            <a:ext cx="609600" cy="609600"/>
          </a:xfrm>
          <a:prstGeom prst="ellipse">
            <a:avLst/>
          </a:prstGeom>
          <a:noFill/>
          <a:ln w="25400">
            <a:solidFill>
              <a:schemeClr val="bg1"/>
            </a:solidFill>
            <a:round/>
            <a:headEnd type="none" w="sm" len="sm"/>
            <a:tailEnd type="none" w="sm" len="sm"/>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18" name="Line 13">
            <a:extLst>
              <a:ext uri="{FF2B5EF4-FFF2-40B4-BE49-F238E27FC236}">
                <a16:creationId xmlns:a16="http://schemas.microsoft.com/office/drawing/2014/main" id="{6C4FDE0D-D425-BB21-CDA3-60499D5BB8D5}"/>
              </a:ext>
            </a:extLst>
          </p:cNvPr>
          <p:cNvSpPr>
            <a:spLocks noChangeShapeType="1"/>
          </p:cNvSpPr>
          <p:nvPr/>
        </p:nvSpPr>
        <p:spPr bwMode="auto">
          <a:xfrm flipH="1">
            <a:off x="7467600" y="3276600"/>
            <a:ext cx="457200" cy="457200"/>
          </a:xfrm>
          <a:prstGeom prst="line">
            <a:avLst/>
          </a:prstGeom>
          <a:noFill/>
          <a:ln w="25400">
            <a:solidFill>
              <a:schemeClr val="bg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9" name="Line 14">
            <a:extLst>
              <a:ext uri="{FF2B5EF4-FFF2-40B4-BE49-F238E27FC236}">
                <a16:creationId xmlns:a16="http://schemas.microsoft.com/office/drawing/2014/main" id="{C3CDBEAA-FD92-5579-63B6-8F63C67A15A4}"/>
              </a:ext>
            </a:extLst>
          </p:cNvPr>
          <p:cNvSpPr>
            <a:spLocks noChangeShapeType="1"/>
          </p:cNvSpPr>
          <p:nvPr/>
        </p:nvSpPr>
        <p:spPr bwMode="auto">
          <a:xfrm>
            <a:off x="8382000" y="3276600"/>
            <a:ext cx="381000" cy="457200"/>
          </a:xfrm>
          <a:prstGeom prst="line">
            <a:avLst/>
          </a:prstGeom>
          <a:noFill/>
          <a:ln w="25400">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20" name="Text Box 15">
            <a:extLst>
              <a:ext uri="{FF2B5EF4-FFF2-40B4-BE49-F238E27FC236}">
                <a16:creationId xmlns:a16="http://schemas.microsoft.com/office/drawing/2014/main" id="{266F3769-5C92-92D8-A410-6C34B5415996}"/>
              </a:ext>
            </a:extLst>
          </p:cNvPr>
          <p:cNvSpPr txBox="1">
            <a:spLocks noChangeArrowheads="1"/>
          </p:cNvSpPr>
          <p:nvPr/>
        </p:nvSpPr>
        <p:spPr bwMode="auto">
          <a:xfrm>
            <a:off x="2590800" y="3733800"/>
            <a:ext cx="609600" cy="369332"/>
          </a:xfrm>
          <a:prstGeom prst="rect">
            <a:avLst/>
          </a:prstGeom>
          <a:noFill/>
          <a:ln w="25400">
            <a:noFill/>
            <a:miter lim="800000"/>
            <a:headEnd type="none" w="sm" len="sm"/>
            <a:tailEnd type="none" w="sm" len="sm"/>
          </a:ln>
        </p:spPr>
        <p:txBody>
          <a:bodyPr>
            <a:spAutoFit/>
          </a:bodyPr>
          <a:lstStyle/>
          <a:p>
            <a:pPr algn="ctr" eaLnBrk="0" hangingPunct="0">
              <a:spcBef>
                <a:spcPct val="50000"/>
              </a:spcBef>
            </a:pPr>
            <a:r>
              <a:rPr lang="en-AU">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20</a:t>
            </a:r>
          </a:p>
        </p:txBody>
      </p:sp>
      <p:sp>
        <p:nvSpPr>
          <p:cNvPr id="21" name="Oval 16">
            <a:extLst>
              <a:ext uri="{FF2B5EF4-FFF2-40B4-BE49-F238E27FC236}">
                <a16:creationId xmlns:a16="http://schemas.microsoft.com/office/drawing/2014/main" id="{E9BBEBC5-F0B2-2FB0-C06C-4DBFF103F4DF}"/>
              </a:ext>
            </a:extLst>
          </p:cNvPr>
          <p:cNvSpPr>
            <a:spLocks noChangeArrowheads="1"/>
          </p:cNvSpPr>
          <p:nvPr/>
        </p:nvSpPr>
        <p:spPr bwMode="auto">
          <a:xfrm>
            <a:off x="2590800" y="3657600"/>
            <a:ext cx="609600" cy="609600"/>
          </a:xfrm>
          <a:prstGeom prst="ellipse">
            <a:avLst/>
          </a:prstGeom>
          <a:noFill/>
          <a:ln w="25400">
            <a:solidFill>
              <a:schemeClr val="tx1"/>
            </a:solidFill>
            <a:round/>
            <a:headEnd type="none" w="sm" len="sm"/>
            <a:tailEnd type="none" w="sm" len="sm"/>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22" name="Line 17">
            <a:extLst>
              <a:ext uri="{FF2B5EF4-FFF2-40B4-BE49-F238E27FC236}">
                <a16:creationId xmlns:a16="http://schemas.microsoft.com/office/drawing/2014/main" id="{344B832D-83C9-CC3D-D1CB-B04BC393174C}"/>
              </a:ext>
            </a:extLst>
          </p:cNvPr>
          <p:cNvSpPr>
            <a:spLocks noChangeShapeType="1"/>
          </p:cNvSpPr>
          <p:nvPr/>
        </p:nvSpPr>
        <p:spPr bwMode="auto">
          <a:xfrm flipH="1">
            <a:off x="2286000" y="4191000"/>
            <a:ext cx="381000" cy="457200"/>
          </a:xfrm>
          <a:prstGeom prst="line">
            <a:avLst/>
          </a:prstGeom>
          <a:noFill/>
          <a:ln w="25400">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23" name="Line 18">
            <a:extLst>
              <a:ext uri="{FF2B5EF4-FFF2-40B4-BE49-F238E27FC236}">
                <a16:creationId xmlns:a16="http://schemas.microsoft.com/office/drawing/2014/main" id="{0D4EA1BE-D639-90BE-A109-EE9A637A9CC2}"/>
              </a:ext>
            </a:extLst>
          </p:cNvPr>
          <p:cNvSpPr>
            <a:spLocks noChangeShapeType="1"/>
          </p:cNvSpPr>
          <p:nvPr/>
        </p:nvSpPr>
        <p:spPr bwMode="auto">
          <a:xfrm>
            <a:off x="3048000" y="4267200"/>
            <a:ext cx="304800" cy="457200"/>
          </a:xfrm>
          <a:prstGeom prst="line">
            <a:avLst/>
          </a:prstGeom>
          <a:noFill/>
          <a:ln w="25400">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24" name="Text Box 19">
            <a:extLst>
              <a:ext uri="{FF2B5EF4-FFF2-40B4-BE49-F238E27FC236}">
                <a16:creationId xmlns:a16="http://schemas.microsoft.com/office/drawing/2014/main" id="{AC1E2B2B-595C-3494-3EB8-40B4E753CE70}"/>
              </a:ext>
            </a:extLst>
          </p:cNvPr>
          <p:cNvSpPr txBox="1">
            <a:spLocks noChangeArrowheads="1"/>
          </p:cNvSpPr>
          <p:nvPr/>
        </p:nvSpPr>
        <p:spPr bwMode="auto">
          <a:xfrm>
            <a:off x="4724400" y="3810000"/>
            <a:ext cx="609600" cy="369332"/>
          </a:xfrm>
          <a:prstGeom prst="rect">
            <a:avLst/>
          </a:prstGeom>
          <a:noFill/>
          <a:ln w="25400">
            <a:noFill/>
            <a:miter lim="800000"/>
            <a:headEnd type="none" w="sm" len="sm"/>
            <a:tailEnd type="none" w="sm" len="sm"/>
          </a:ln>
        </p:spPr>
        <p:txBody>
          <a:bodyPr>
            <a:spAutoFit/>
          </a:bodyPr>
          <a:lstStyle/>
          <a:p>
            <a:pPr algn="ctr" eaLnBrk="0" hangingPunct="0">
              <a:spcBef>
                <a:spcPct val="50000"/>
              </a:spcBef>
            </a:pPr>
            <a:r>
              <a:rPr lang="en-AU">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40</a:t>
            </a:r>
          </a:p>
        </p:txBody>
      </p:sp>
      <p:sp>
        <p:nvSpPr>
          <p:cNvPr id="25" name="Oval 20">
            <a:extLst>
              <a:ext uri="{FF2B5EF4-FFF2-40B4-BE49-F238E27FC236}">
                <a16:creationId xmlns:a16="http://schemas.microsoft.com/office/drawing/2014/main" id="{11039A9E-17E0-7E61-9133-A3CA82DC0A9D}"/>
              </a:ext>
            </a:extLst>
          </p:cNvPr>
          <p:cNvSpPr>
            <a:spLocks noChangeArrowheads="1"/>
          </p:cNvSpPr>
          <p:nvPr/>
        </p:nvSpPr>
        <p:spPr bwMode="auto">
          <a:xfrm>
            <a:off x="4724400" y="3733800"/>
            <a:ext cx="609600" cy="609600"/>
          </a:xfrm>
          <a:prstGeom prst="ellipse">
            <a:avLst/>
          </a:prstGeom>
          <a:noFill/>
          <a:ln w="25400">
            <a:solidFill>
              <a:schemeClr val="tx1"/>
            </a:solidFill>
            <a:round/>
            <a:headEnd type="none" w="sm" len="sm"/>
            <a:tailEnd type="none" w="sm" len="sm"/>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26" name="Line 21">
            <a:extLst>
              <a:ext uri="{FF2B5EF4-FFF2-40B4-BE49-F238E27FC236}">
                <a16:creationId xmlns:a16="http://schemas.microsoft.com/office/drawing/2014/main" id="{1E52A7C3-8520-D3F8-2D99-AEC31C1E11C7}"/>
              </a:ext>
            </a:extLst>
          </p:cNvPr>
          <p:cNvSpPr>
            <a:spLocks noChangeShapeType="1"/>
          </p:cNvSpPr>
          <p:nvPr/>
        </p:nvSpPr>
        <p:spPr bwMode="auto">
          <a:xfrm flipH="1">
            <a:off x="4572000" y="4267200"/>
            <a:ext cx="228600" cy="457200"/>
          </a:xfrm>
          <a:prstGeom prst="line">
            <a:avLst/>
          </a:prstGeom>
          <a:noFill/>
          <a:ln w="25400">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27" name="Line 22">
            <a:extLst>
              <a:ext uri="{FF2B5EF4-FFF2-40B4-BE49-F238E27FC236}">
                <a16:creationId xmlns:a16="http://schemas.microsoft.com/office/drawing/2014/main" id="{5DFE9CD0-B5E5-7FE0-8614-C8151AD0248F}"/>
              </a:ext>
            </a:extLst>
          </p:cNvPr>
          <p:cNvSpPr>
            <a:spLocks noChangeShapeType="1"/>
          </p:cNvSpPr>
          <p:nvPr/>
        </p:nvSpPr>
        <p:spPr bwMode="auto">
          <a:xfrm>
            <a:off x="5257800" y="4267200"/>
            <a:ext cx="304800" cy="457200"/>
          </a:xfrm>
          <a:prstGeom prst="line">
            <a:avLst/>
          </a:prstGeom>
          <a:noFill/>
          <a:ln w="25400">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28" name="Text Box 23">
            <a:extLst>
              <a:ext uri="{FF2B5EF4-FFF2-40B4-BE49-F238E27FC236}">
                <a16:creationId xmlns:a16="http://schemas.microsoft.com/office/drawing/2014/main" id="{6347DFB8-ACEC-99A2-B981-4CCC897365DA}"/>
              </a:ext>
            </a:extLst>
          </p:cNvPr>
          <p:cNvSpPr txBox="1">
            <a:spLocks noChangeArrowheads="1"/>
          </p:cNvSpPr>
          <p:nvPr/>
        </p:nvSpPr>
        <p:spPr bwMode="auto">
          <a:xfrm>
            <a:off x="7010400" y="3810000"/>
            <a:ext cx="609600" cy="369332"/>
          </a:xfrm>
          <a:prstGeom prst="rect">
            <a:avLst/>
          </a:prstGeom>
          <a:noFill/>
          <a:ln w="25400">
            <a:noFill/>
            <a:miter lim="800000"/>
            <a:headEnd type="none" w="sm" len="sm"/>
            <a:tailEnd type="none" w="sm" len="sm"/>
          </a:ln>
        </p:spPr>
        <p:txBody>
          <a:bodyPr>
            <a:spAutoFit/>
          </a:bodyPr>
          <a:lstStyle/>
          <a:p>
            <a:pPr algn="ctr" eaLnBrk="0" hangingPunct="0">
              <a:spcBef>
                <a:spcPct val="50000"/>
              </a:spcBef>
            </a:pPr>
            <a:r>
              <a:rPr lang="en-AU" dirty="0">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56</a:t>
            </a:r>
          </a:p>
        </p:txBody>
      </p:sp>
      <p:sp>
        <p:nvSpPr>
          <p:cNvPr id="29" name="Oval 24">
            <a:extLst>
              <a:ext uri="{FF2B5EF4-FFF2-40B4-BE49-F238E27FC236}">
                <a16:creationId xmlns:a16="http://schemas.microsoft.com/office/drawing/2014/main" id="{F2D0B5D2-CC46-AB61-7CC5-4DFF28F7A99B}"/>
              </a:ext>
            </a:extLst>
          </p:cNvPr>
          <p:cNvSpPr>
            <a:spLocks noChangeArrowheads="1"/>
          </p:cNvSpPr>
          <p:nvPr/>
        </p:nvSpPr>
        <p:spPr bwMode="auto">
          <a:xfrm>
            <a:off x="7010400" y="3733800"/>
            <a:ext cx="609600" cy="609600"/>
          </a:xfrm>
          <a:prstGeom prst="ellipse">
            <a:avLst/>
          </a:prstGeom>
          <a:noFill/>
          <a:ln w="25400">
            <a:solidFill>
              <a:schemeClr val="bg1"/>
            </a:solidFill>
            <a:round/>
            <a:headEnd type="none" w="sm" len="sm"/>
            <a:tailEnd type="none" w="sm" len="sm"/>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30" name="Line 25">
            <a:extLst>
              <a:ext uri="{FF2B5EF4-FFF2-40B4-BE49-F238E27FC236}">
                <a16:creationId xmlns:a16="http://schemas.microsoft.com/office/drawing/2014/main" id="{2B68F32D-B89B-5654-6A41-9A17F6F0314B}"/>
              </a:ext>
            </a:extLst>
          </p:cNvPr>
          <p:cNvSpPr>
            <a:spLocks noChangeShapeType="1"/>
          </p:cNvSpPr>
          <p:nvPr/>
        </p:nvSpPr>
        <p:spPr bwMode="auto">
          <a:xfrm flipH="1">
            <a:off x="6629400" y="4267200"/>
            <a:ext cx="457200" cy="457200"/>
          </a:xfrm>
          <a:prstGeom prst="line">
            <a:avLst/>
          </a:prstGeom>
          <a:noFill/>
          <a:ln w="25400">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31" name="Line 26">
            <a:extLst>
              <a:ext uri="{FF2B5EF4-FFF2-40B4-BE49-F238E27FC236}">
                <a16:creationId xmlns:a16="http://schemas.microsoft.com/office/drawing/2014/main" id="{C64E06F8-13A7-A521-32F9-DC9851EC8488}"/>
              </a:ext>
            </a:extLst>
          </p:cNvPr>
          <p:cNvSpPr>
            <a:spLocks noChangeShapeType="1"/>
          </p:cNvSpPr>
          <p:nvPr/>
        </p:nvSpPr>
        <p:spPr bwMode="auto">
          <a:xfrm>
            <a:off x="7543800" y="4267200"/>
            <a:ext cx="304800" cy="457200"/>
          </a:xfrm>
          <a:prstGeom prst="line">
            <a:avLst/>
          </a:prstGeom>
          <a:noFill/>
          <a:ln w="25400">
            <a:solidFill>
              <a:schemeClr val="bg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32" name="Text Box 27">
            <a:extLst>
              <a:ext uri="{FF2B5EF4-FFF2-40B4-BE49-F238E27FC236}">
                <a16:creationId xmlns:a16="http://schemas.microsoft.com/office/drawing/2014/main" id="{E395C163-8B9B-4495-55FF-109023DCA9DE}"/>
              </a:ext>
            </a:extLst>
          </p:cNvPr>
          <p:cNvSpPr txBox="1">
            <a:spLocks noChangeArrowheads="1"/>
          </p:cNvSpPr>
          <p:nvPr/>
        </p:nvSpPr>
        <p:spPr bwMode="auto">
          <a:xfrm>
            <a:off x="3124200" y="4800600"/>
            <a:ext cx="609600" cy="369332"/>
          </a:xfrm>
          <a:prstGeom prst="rect">
            <a:avLst/>
          </a:prstGeom>
          <a:noFill/>
          <a:ln w="25400">
            <a:noFill/>
            <a:miter lim="800000"/>
            <a:headEnd type="none" w="sm" len="sm"/>
            <a:tailEnd type="none" w="sm" len="sm"/>
          </a:ln>
        </p:spPr>
        <p:txBody>
          <a:bodyPr>
            <a:spAutoFit/>
          </a:bodyPr>
          <a:lstStyle/>
          <a:p>
            <a:pPr algn="ctr" eaLnBrk="0" hangingPunct="0">
              <a:spcBef>
                <a:spcPct val="50000"/>
              </a:spcBef>
            </a:pPr>
            <a:r>
              <a:rPr lang="en-AU">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28</a:t>
            </a:r>
          </a:p>
        </p:txBody>
      </p:sp>
      <p:sp>
        <p:nvSpPr>
          <p:cNvPr id="33" name="Oval 28">
            <a:extLst>
              <a:ext uri="{FF2B5EF4-FFF2-40B4-BE49-F238E27FC236}">
                <a16:creationId xmlns:a16="http://schemas.microsoft.com/office/drawing/2014/main" id="{9C92F547-97B5-8468-CB55-EDC7848E5EF6}"/>
              </a:ext>
            </a:extLst>
          </p:cNvPr>
          <p:cNvSpPr>
            <a:spLocks noChangeArrowheads="1"/>
          </p:cNvSpPr>
          <p:nvPr/>
        </p:nvSpPr>
        <p:spPr bwMode="auto">
          <a:xfrm>
            <a:off x="3124200" y="4724400"/>
            <a:ext cx="609600" cy="609600"/>
          </a:xfrm>
          <a:prstGeom prst="ellipse">
            <a:avLst/>
          </a:prstGeom>
          <a:noFill/>
          <a:ln w="25400">
            <a:solidFill>
              <a:schemeClr val="tx1"/>
            </a:solidFill>
            <a:round/>
            <a:headEnd type="none" w="sm" len="sm"/>
            <a:tailEnd type="none" w="sm" len="sm"/>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34" name="Line 29">
            <a:extLst>
              <a:ext uri="{FF2B5EF4-FFF2-40B4-BE49-F238E27FC236}">
                <a16:creationId xmlns:a16="http://schemas.microsoft.com/office/drawing/2014/main" id="{196CE986-D185-E708-9885-13411BF1B270}"/>
              </a:ext>
            </a:extLst>
          </p:cNvPr>
          <p:cNvSpPr>
            <a:spLocks noChangeShapeType="1"/>
          </p:cNvSpPr>
          <p:nvPr/>
        </p:nvSpPr>
        <p:spPr bwMode="auto">
          <a:xfrm flipH="1">
            <a:off x="3124200" y="5334000"/>
            <a:ext cx="152400" cy="381000"/>
          </a:xfrm>
          <a:prstGeom prst="line">
            <a:avLst/>
          </a:prstGeom>
          <a:noFill/>
          <a:ln w="25400">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35" name="Line 30">
            <a:extLst>
              <a:ext uri="{FF2B5EF4-FFF2-40B4-BE49-F238E27FC236}">
                <a16:creationId xmlns:a16="http://schemas.microsoft.com/office/drawing/2014/main" id="{F075A18F-6442-494A-805F-327DB365AAC4}"/>
              </a:ext>
            </a:extLst>
          </p:cNvPr>
          <p:cNvSpPr>
            <a:spLocks noChangeShapeType="1"/>
          </p:cNvSpPr>
          <p:nvPr/>
        </p:nvSpPr>
        <p:spPr bwMode="auto">
          <a:xfrm>
            <a:off x="3581400" y="5334000"/>
            <a:ext cx="152400" cy="381000"/>
          </a:xfrm>
          <a:prstGeom prst="line">
            <a:avLst/>
          </a:prstGeom>
          <a:noFill/>
          <a:ln w="25400">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36" name="Text Box 31">
            <a:extLst>
              <a:ext uri="{FF2B5EF4-FFF2-40B4-BE49-F238E27FC236}">
                <a16:creationId xmlns:a16="http://schemas.microsoft.com/office/drawing/2014/main" id="{AFAF80B8-33B4-4166-9629-DA2D6DB69E33}"/>
              </a:ext>
            </a:extLst>
          </p:cNvPr>
          <p:cNvSpPr txBox="1">
            <a:spLocks noChangeArrowheads="1"/>
          </p:cNvSpPr>
          <p:nvPr/>
        </p:nvSpPr>
        <p:spPr bwMode="auto">
          <a:xfrm>
            <a:off x="4343400" y="4800600"/>
            <a:ext cx="609600" cy="369332"/>
          </a:xfrm>
          <a:prstGeom prst="rect">
            <a:avLst/>
          </a:prstGeom>
          <a:noFill/>
          <a:ln w="25400">
            <a:noFill/>
            <a:miter lim="800000"/>
            <a:headEnd type="none" w="sm" len="sm"/>
            <a:tailEnd type="none" w="sm" len="sm"/>
          </a:ln>
        </p:spPr>
        <p:txBody>
          <a:bodyPr>
            <a:spAutoFit/>
          </a:bodyPr>
          <a:lstStyle/>
          <a:p>
            <a:pPr algn="ctr" eaLnBrk="0" hangingPunct="0">
              <a:spcBef>
                <a:spcPct val="50000"/>
              </a:spcBef>
            </a:pPr>
            <a:r>
              <a:rPr lang="en-AU">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33</a:t>
            </a:r>
          </a:p>
        </p:txBody>
      </p:sp>
      <p:sp>
        <p:nvSpPr>
          <p:cNvPr id="37" name="Oval 32">
            <a:extLst>
              <a:ext uri="{FF2B5EF4-FFF2-40B4-BE49-F238E27FC236}">
                <a16:creationId xmlns:a16="http://schemas.microsoft.com/office/drawing/2014/main" id="{44D57AF6-CB2E-9FE7-D095-33AABFB9A281}"/>
              </a:ext>
            </a:extLst>
          </p:cNvPr>
          <p:cNvSpPr>
            <a:spLocks noChangeArrowheads="1"/>
          </p:cNvSpPr>
          <p:nvPr/>
        </p:nvSpPr>
        <p:spPr bwMode="auto">
          <a:xfrm>
            <a:off x="4343400" y="4724400"/>
            <a:ext cx="609600" cy="609600"/>
          </a:xfrm>
          <a:prstGeom prst="ellipse">
            <a:avLst/>
          </a:prstGeom>
          <a:noFill/>
          <a:ln w="25400">
            <a:solidFill>
              <a:schemeClr val="tx1"/>
            </a:solidFill>
            <a:round/>
            <a:headEnd type="none" w="sm" len="sm"/>
            <a:tailEnd type="none" w="sm" len="sm"/>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38" name="Line 33">
            <a:extLst>
              <a:ext uri="{FF2B5EF4-FFF2-40B4-BE49-F238E27FC236}">
                <a16:creationId xmlns:a16="http://schemas.microsoft.com/office/drawing/2014/main" id="{3285DA2A-80D4-3B78-BEA7-408CF5169296}"/>
              </a:ext>
            </a:extLst>
          </p:cNvPr>
          <p:cNvSpPr>
            <a:spLocks noChangeShapeType="1"/>
          </p:cNvSpPr>
          <p:nvPr/>
        </p:nvSpPr>
        <p:spPr bwMode="auto">
          <a:xfrm flipH="1">
            <a:off x="4419600" y="5334000"/>
            <a:ext cx="152400" cy="381000"/>
          </a:xfrm>
          <a:prstGeom prst="line">
            <a:avLst/>
          </a:prstGeom>
          <a:noFill/>
          <a:ln w="25400">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39" name="Line 34">
            <a:extLst>
              <a:ext uri="{FF2B5EF4-FFF2-40B4-BE49-F238E27FC236}">
                <a16:creationId xmlns:a16="http://schemas.microsoft.com/office/drawing/2014/main" id="{2BA37CD0-303F-78E6-24F6-D7B5AFD96DDD}"/>
              </a:ext>
            </a:extLst>
          </p:cNvPr>
          <p:cNvSpPr>
            <a:spLocks noChangeShapeType="1"/>
          </p:cNvSpPr>
          <p:nvPr/>
        </p:nvSpPr>
        <p:spPr bwMode="auto">
          <a:xfrm>
            <a:off x="4800600" y="5334000"/>
            <a:ext cx="152400" cy="381000"/>
          </a:xfrm>
          <a:prstGeom prst="line">
            <a:avLst/>
          </a:prstGeom>
          <a:noFill/>
          <a:ln w="25400">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40" name="Text Box 35">
            <a:extLst>
              <a:ext uri="{FF2B5EF4-FFF2-40B4-BE49-F238E27FC236}">
                <a16:creationId xmlns:a16="http://schemas.microsoft.com/office/drawing/2014/main" id="{F9F508A3-A18E-6275-8A74-295A28329641}"/>
              </a:ext>
            </a:extLst>
          </p:cNvPr>
          <p:cNvSpPr txBox="1">
            <a:spLocks noChangeArrowheads="1"/>
          </p:cNvSpPr>
          <p:nvPr/>
        </p:nvSpPr>
        <p:spPr bwMode="auto">
          <a:xfrm>
            <a:off x="6324600" y="4800600"/>
            <a:ext cx="609600" cy="369332"/>
          </a:xfrm>
          <a:prstGeom prst="rect">
            <a:avLst/>
          </a:prstGeom>
          <a:noFill/>
          <a:ln w="25400">
            <a:noFill/>
            <a:miter lim="800000"/>
            <a:headEnd type="none" w="sm" len="sm"/>
            <a:tailEnd type="none" w="sm" len="sm"/>
          </a:ln>
        </p:spPr>
        <p:txBody>
          <a:bodyPr>
            <a:spAutoFit/>
          </a:bodyPr>
          <a:lstStyle/>
          <a:p>
            <a:pPr algn="ctr" eaLnBrk="0" hangingPunct="0">
              <a:spcBef>
                <a:spcPct val="50000"/>
              </a:spcBef>
            </a:pPr>
            <a:r>
              <a:rPr lang="en-AU">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47</a:t>
            </a:r>
          </a:p>
        </p:txBody>
      </p:sp>
      <p:sp>
        <p:nvSpPr>
          <p:cNvPr id="41" name="Oval 36">
            <a:extLst>
              <a:ext uri="{FF2B5EF4-FFF2-40B4-BE49-F238E27FC236}">
                <a16:creationId xmlns:a16="http://schemas.microsoft.com/office/drawing/2014/main" id="{00FAB7CB-B590-6957-4F3A-C5922EE7B40A}"/>
              </a:ext>
            </a:extLst>
          </p:cNvPr>
          <p:cNvSpPr>
            <a:spLocks noChangeArrowheads="1"/>
          </p:cNvSpPr>
          <p:nvPr/>
        </p:nvSpPr>
        <p:spPr bwMode="auto">
          <a:xfrm>
            <a:off x="6324600" y="4724400"/>
            <a:ext cx="609600" cy="609600"/>
          </a:xfrm>
          <a:prstGeom prst="ellipse">
            <a:avLst/>
          </a:prstGeom>
          <a:noFill/>
          <a:ln w="25400">
            <a:solidFill>
              <a:schemeClr val="tx1"/>
            </a:solidFill>
            <a:round/>
            <a:headEnd type="none" w="sm" len="sm"/>
            <a:tailEnd type="none" w="sm" len="sm"/>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42" name="Line 37">
            <a:extLst>
              <a:ext uri="{FF2B5EF4-FFF2-40B4-BE49-F238E27FC236}">
                <a16:creationId xmlns:a16="http://schemas.microsoft.com/office/drawing/2014/main" id="{8E8CB462-25DA-73FB-BEA3-AA1521E51CF9}"/>
              </a:ext>
            </a:extLst>
          </p:cNvPr>
          <p:cNvSpPr>
            <a:spLocks noChangeShapeType="1"/>
          </p:cNvSpPr>
          <p:nvPr/>
        </p:nvSpPr>
        <p:spPr bwMode="auto">
          <a:xfrm flipH="1">
            <a:off x="6400800" y="5334000"/>
            <a:ext cx="152400" cy="381000"/>
          </a:xfrm>
          <a:prstGeom prst="line">
            <a:avLst/>
          </a:prstGeom>
          <a:noFill/>
          <a:ln w="25400">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43" name="Line 38">
            <a:extLst>
              <a:ext uri="{FF2B5EF4-FFF2-40B4-BE49-F238E27FC236}">
                <a16:creationId xmlns:a16="http://schemas.microsoft.com/office/drawing/2014/main" id="{CF55BAD7-D2D9-DCAE-82B5-4C2DBF09B154}"/>
              </a:ext>
            </a:extLst>
          </p:cNvPr>
          <p:cNvSpPr>
            <a:spLocks noChangeShapeType="1"/>
          </p:cNvSpPr>
          <p:nvPr/>
        </p:nvSpPr>
        <p:spPr bwMode="auto">
          <a:xfrm>
            <a:off x="6781800" y="5334000"/>
            <a:ext cx="152400" cy="381000"/>
          </a:xfrm>
          <a:prstGeom prst="line">
            <a:avLst/>
          </a:prstGeom>
          <a:noFill/>
          <a:ln w="25400">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44" name="Text Box 39">
            <a:extLst>
              <a:ext uri="{FF2B5EF4-FFF2-40B4-BE49-F238E27FC236}">
                <a16:creationId xmlns:a16="http://schemas.microsoft.com/office/drawing/2014/main" id="{667BBCA3-72FF-B063-44F3-BAD4675F25FD}"/>
              </a:ext>
            </a:extLst>
          </p:cNvPr>
          <p:cNvSpPr txBox="1">
            <a:spLocks noChangeArrowheads="1"/>
          </p:cNvSpPr>
          <p:nvPr/>
        </p:nvSpPr>
        <p:spPr bwMode="auto">
          <a:xfrm>
            <a:off x="7620000" y="4800600"/>
            <a:ext cx="609600" cy="369332"/>
          </a:xfrm>
          <a:prstGeom prst="rect">
            <a:avLst/>
          </a:prstGeom>
          <a:noFill/>
          <a:ln w="25400">
            <a:noFill/>
            <a:miter lim="800000"/>
            <a:headEnd type="none" w="sm" len="sm"/>
            <a:tailEnd type="none" w="sm" len="sm"/>
          </a:ln>
        </p:spPr>
        <p:txBody>
          <a:bodyPr>
            <a:spAutoFit/>
          </a:bodyPr>
          <a:lstStyle/>
          <a:p>
            <a:pPr algn="ctr" eaLnBrk="0" hangingPunct="0">
              <a:spcBef>
                <a:spcPct val="50000"/>
              </a:spcBef>
            </a:pPr>
            <a:r>
              <a:rPr lang="en-AU" dirty="0">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59</a:t>
            </a:r>
          </a:p>
        </p:txBody>
      </p:sp>
      <p:sp>
        <p:nvSpPr>
          <p:cNvPr id="45" name="Oval 40">
            <a:extLst>
              <a:ext uri="{FF2B5EF4-FFF2-40B4-BE49-F238E27FC236}">
                <a16:creationId xmlns:a16="http://schemas.microsoft.com/office/drawing/2014/main" id="{5EC4C7B4-3257-F849-284B-EDFEEEEA1A54}"/>
              </a:ext>
            </a:extLst>
          </p:cNvPr>
          <p:cNvSpPr>
            <a:spLocks noChangeArrowheads="1"/>
          </p:cNvSpPr>
          <p:nvPr/>
        </p:nvSpPr>
        <p:spPr bwMode="auto">
          <a:xfrm>
            <a:off x="7620000" y="4724400"/>
            <a:ext cx="609600" cy="609600"/>
          </a:xfrm>
          <a:prstGeom prst="ellipse">
            <a:avLst/>
          </a:prstGeom>
          <a:noFill/>
          <a:ln w="25400">
            <a:solidFill>
              <a:schemeClr val="bg1"/>
            </a:solidFill>
            <a:round/>
            <a:headEnd type="none" w="sm" len="sm"/>
            <a:tailEnd type="none" w="sm" len="sm"/>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46" name="Line 41">
            <a:extLst>
              <a:ext uri="{FF2B5EF4-FFF2-40B4-BE49-F238E27FC236}">
                <a16:creationId xmlns:a16="http://schemas.microsoft.com/office/drawing/2014/main" id="{B2511E77-EB12-D300-4821-F2833A195916}"/>
              </a:ext>
            </a:extLst>
          </p:cNvPr>
          <p:cNvSpPr>
            <a:spLocks noChangeShapeType="1"/>
          </p:cNvSpPr>
          <p:nvPr/>
        </p:nvSpPr>
        <p:spPr bwMode="auto">
          <a:xfrm flipH="1">
            <a:off x="7696200" y="5334000"/>
            <a:ext cx="152400" cy="381000"/>
          </a:xfrm>
          <a:prstGeom prst="line">
            <a:avLst/>
          </a:prstGeom>
          <a:noFill/>
          <a:ln w="28575">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47" name="Line 42">
            <a:extLst>
              <a:ext uri="{FF2B5EF4-FFF2-40B4-BE49-F238E27FC236}">
                <a16:creationId xmlns:a16="http://schemas.microsoft.com/office/drawing/2014/main" id="{4EA10097-C151-B3FE-7664-92C3D55E8DA0}"/>
              </a:ext>
            </a:extLst>
          </p:cNvPr>
          <p:cNvSpPr>
            <a:spLocks noChangeShapeType="1"/>
          </p:cNvSpPr>
          <p:nvPr/>
        </p:nvSpPr>
        <p:spPr bwMode="auto">
          <a:xfrm>
            <a:off x="8077200" y="5334000"/>
            <a:ext cx="152400" cy="381000"/>
          </a:xfrm>
          <a:prstGeom prst="line">
            <a:avLst/>
          </a:prstGeom>
          <a:noFill/>
          <a:ln w="25400">
            <a:solidFill>
              <a:schemeClr val="bg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01" name="Text Box 43">
            <a:extLst>
              <a:ext uri="{FF2B5EF4-FFF2-40B4-BE49-F238E27FC236}">
                <a16:creationId xmlns:a16="http://schemas.microsoft.com/office/drawing/2014/main" id="{0C76A7CA-1FD3-5B9E-1D96-3F93AD3D9489}"/>
              </a:ext>
            </a:extLst>
          </p:cNvPr>
          <p:cNvSpPr txBox="1">
            <a:spLocks noChangeArrowheads="1"/>
          </p:cNvSpPr>
          <p:nvPr/>
        </p:nvSpPr>
        <p:spPr bwMode="auto">
          <a:xfrm>
            <a:off x="8610600" y="3810000"/>
            <a:ext cx="609600" cy="369332"/>
          </a:xfrm>
          <a:prstGeom prst="rect">
            <a:avLst/>
          </a:prstGeom>
          <a:noFill/>
          <a:ln w="25400">
            <a:noFill/>
            <a:miter lim="800000"/>
            <a:headEnd type="none" w="sm" len="sm"/>
            <a:tailEnd type="none" w="sm" len="sm"/>
          </a:ln>
        </p:spPr>
        <p:txBody>
          <a:bodyPr>
            <a:spAutoFit/>
          </a:bodyPr>
          <a:lstStyle/>
          <a:p>
            <a:pPr algn="ctr" eaLnBrk="0" hangingPunct="0">
              <a:spcBef>
                <a:spcPct val="50000"/>
              </a:spcBef>
            </a:pPr>
            <a:r>
              <a:rPr lang="en-AU">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89</a:t>
            </a:r>
          </a:p>
        </p:txBody>
      </p:sp>
      <p:sp>
        <p:nvSpPr>
          <p:cNvPr id="102" name="Oval 44">
            <a:extLst>
              <a:ext uri="{FF2B5EF4-FFF2-40B4-BE49-F238E27FC236}">
                <a16:creationId xmlns:a16="http://schemas.microsoft.com/office/drawing/2014/main" id="{329E5EAC-B13C-5CA5-991C-ABC4FEBC1908}"/>
              </a:ext>
            </a:extLst>
          </p:cNvPr>
          <p:cNvSpPr>
            <a:spLocks noChangeArrowheads="1"/>
          </p:cNvSpPr>
          <p:nvPr/>
        </p:nvSpPr>
        <p:spPr bwMode="auto">
          <a:xfrm>
            <a:off x="8610600" y="3733800"/>
            <a:ext cx="609600" cy="609600"/>
          </a:xfrm>
          <a:prstGeom prst="ellipse">
            <a:avLst/>
          </a:prstGeom>
          <a:noFill/>
          <a:ln w="25400">
            <a:solidFill>
              <a:schemeClr val="tx1"/>
            </a:solidFill>
            <a:round/>
            <a:headEnd type="none" w="sm" len="sm"/>
            <a:tailEnd type="none" w="sm" len="sm"/>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117" name="Line 45">
            <a:extLst>
              <a:ext uri="{FF2B5EF4-FFF2-40B4-BE49-F238E27FC236}">
                <a16:creationId xmlns:a16="http://schemas.microsoft.com/office/drawing/2014/main" id="{D9EB44C8-303C-B780-CA2C-AA17ACC7EF70}"/>
              </a:ext>
            </a:extLst>
          </p:cNvPr>
          <p:cNvSpPr>
            <a:spLocks noChangeShapeType="1"/>
          </p:cNvSpPr>
          <p:nvPr/>
        </p:nvSpPr>
        <p:spPr bwMode="auto">
          <a:xfrm flipH="1">
            <a:off x="8686800" y="4343400"/>
            <a:ext cx="152400" cy="381000"/>
          </a:xfrm>
          <a:prstGeom prst="line">
            <a:avLst/>
          </a:prstGeom>
          <a:noFill/>
          <a:ln w="25400">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24" name="Line 46">
            <a:extLst>
              <a:ext uri="{FF2B5EF4-FFF2-40B4-BE49-F238E27FC236}">
                <a16:creationId xmlns:a16="http://schemas.microsoft.com/office/drawing/2014/main" id="{AED3D821-7A1F-C348-0917-77D6B391ECAC}"/>
              </a:ext>
            </a:extLst>
          </p:cNvPr>
          <p:cNvSpPr>
            <a:spLocks noChangeShapeType="1"/>
          </p:cNvSpPr>
          <p:nvPr/>
        </p:nvSpPr>
        <p:spPr bwMode="auto">
          <a:xfrm>
            <a:off x="9067800" y="4343400"/>
            <a:ext cx="152400" cy="381000"/>
          </a:xfrm>
          <a:prstGeom prst="line">
            <a:avLst/>
          </a:prstGeom>
          <a:noFill/>
          <a:ln w="25400">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25" name="Line 47">
            <a:extLst>
              <a:ext uri="{FF2B5EF4-FFF2-40B4-BE49-F238E27FC236}">
                <a16:creationId xmlns:a16="http://schemas.microsoft.com/office/drawing/2014/main" id="{3708E373-6C5D-E397-DAA0-CC4D0AB73F68}"/>
              </a:ext>
            </a:extLst>
          </p:cNvPr>
          <p:cNvSpPr>
            <a:spLocks noChangeShapeType="1"/>
          </p:cNvSpPr>
          <p:nvPr/>
        </p:nvSpPr>
        <p:spPr bwMode="auto">
          <a:xfrm>
            <a:off x="2209800" y="4572000"/>
            <a:ext cx="152400" cy="152400"/>
          </a:xfrm>
          <a:prstGeom prst="line">
            <a:avLst/>
          </a:prstGeom>
          <a:noFill/>
          <a:ln w="25400">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26" name="Line 48">
            <a:extLst>
              <a:ext uri="{FF2B5EF4-FFF2-40B4-BE49-F238E27FC236}">
                <a16:creationId xmlns:a16="http://schemas.microsoft.com/office/drawing/2014/main" id="{6C48C305-954E-8BF3-577D-2AF677029E15}"/>
              </a:ext>
            </a:extLst>
          </p:cNvPr>
          <p:cNvSpPr>
            <a:spLocks noChangeShapeType="1"/>
          </p:cNvSpPr>
          <p:nvPr/>
        </p:nvSpPr>
        <p:spPr bwMode="auto">
          <a:xfrm>
            <a:off x="3048000" y="5638800"/>
            <a:ext cx="152400" cy="152400"/>
          </a:xfrm>
          <a:prstGeom prst="line">
            <a:avLst/>
          </a:prstGeom>
          <a:noFill/>
          <a:ln w="25400">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27" name="Line 49">
            <a:extLst>
              <a:ext uri="{FF2B5EF4-FFF2-40B4-BE49-F238E27FC236}">
                <a16:creationId xmlns:a16="http://schemas.microsoft.com/office/drawing/2014/main" id="{2627D359-CB06-6562-B023-511062F3F43E}"/>
              </a:ext>
            </a:extLst>
          </p:cNvPr>
          <p:cNvSpPr>
            <a:spLocks noChangeShapeType="1"/>
          </p:cNvSpPr>
          <p:nvPr/>
        </p:nvSpPr>
        <p:spPr bwMode="auto">
          <a:xfrm>
            <a:off x="4343400" y="5638800"/>
            <a:ext cx="152400" cy="152400"/>
          </a:xfrm>
          <a:prstGeom prst="line">
            <a:avLst/>
          </a:prstGeom>
          <a:noFill/>
          <a:ln w="25400">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28" name="Line 50">
            <a:extLst>
              <a:ext uri="{FF2B5EF4-FFF2-40B4-BE49-F238E27FC236}">
                <a16:creationId xmlns:a16="http://schemas.microsoft.com/office/drawing/2014/main" id="{110A9C8F-B511-55E8-7B92-DC05E4AC1C4B}"/>
              </a:ext>
            </a:extLst>
          </p:cNvPr>
          <p:cNvSpPr>
            <a:spLocks noChangeShapeType="1"/>
          </p:cNvSpPr>
          <p:nvPr/>
        </p:nvSpPr>
        <p:spPr bwMode="auto">
          <a:xfrm>
            <a:off x="6324600" y="5638800"/>
            <a:ext cx="152400" cy="152400"/>
          </a:xfrm>
          <a:prstGeom prst="line">
            <a:avLst/>
          </a:prstGeom>
          <a:noFill/>
          <a:ln w="25400">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29" name="Line 52">
            <a:extLst>
              <a:ext uri="{FF2B5EF4-FFF2-40B4-BE49-F238E27FC236}">
                <a16:creationId xmlns:a16="http://schemas.microsoft.com/office/drawing/2014/main" id="{2B1D2FFC-C3FE-7256-7331-7FF70849C372}"/>
              </a:ext>
            </a:extLst>
          </p:cNvPr>
          <p:cNvSpPr>
            <a:spLocks noChangeShapeType="1"/>
          </p:cNvSpPr>
          <p:nvPr/>
        </p:nvSpPr>
        <p:spPr bwMode="auto">
          <a:xfrm>
            <a:off x="8610600" y="4648200"/>
            <a:ext cx="152400" cy="152400"/>
          </a:xfrm>
          <a:prstGeom prst="line">
            <a:avLst/>
          </a:prstGeom>
          <a:noFill/>
          <a:ln w="25400">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30" name="Line 53">
            <a:extLst>
              <a:ext uri="{FF2B5EF4-FFF2-40B4-BE49-F238E27FC236}">
                <a16:creationId xmlns:a16="http://schemas.microsoft.com/office/drawing/2014/main" id="{E6A04A71-C4B9-8B02-993C-FE211CFF9C4B}"/>
              </a:ext>
            </a:extLst>
          </p:cNvPr>
          <p:cNvSpPr>
            <a:spLocks noChangeShapeType="1"/>
          </p:cNvSpPr>
          <p:nvPr/>
        </p:nvSpPr>
        <p:spPr bwMode="auto">
          <a:xfrm flipV="1">
            <a:off x="5486400" y="4648200"/>
            <a:ext cx="152400" cy="152400"/>
          </a:xfrm>
          <a:prstGeom prst="line">
            <a:avLst/>
          </a:prstGeom>
          <a:noFill/>
          <a:ln w="25400">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31" name="Line 54">
            <a:extLst>
              <a:ext uri="{FF2B5EF4-FFF2-40B4-BE49-F238E27FC236}">
                <a16:creationId xmlns:a16="http://schemas.microsoft.com/office/drawing/2014/main" id="{4E7B6B73-224F-6D2A-7504-6FD8333C82E5}"/>
              </a:ext>
            </a:extLst>
          </p:cNvPr>
          <p:cNvSpPr>
            <a:spLocks noChangeShapeType="1"/>
          </p:cNvSpPr>
          <p:nvPr/>
        </p:nvSpPr>
        <p:spPr bwMode="auto">
          <a:xfrm flipV="1">
            <a:off x="3657600" y="5638800"/>
            <a:ext cx="152400" cy="152400"/>
          </a:xfrm>
          <a:prstGeom prst="line">
            <a:avLst/>
          </a:prstGeom>
          <a:noFill/>
          <a:ln w="25400">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32" name="Line 55">
            <a:extLst>
              <a:ext uri="{FF2B5EF4-FFF2-40B4-BE49-F238E27FC236}">
                <a16:creationId xmlns:a16="http://schemas.microsoft.com/office/drawing/2014/main" id="{58BFD11F-5594-6C30-C836-BA33D326A49A}"/>
              </a:ext>
            </a:extLst>
          </p:cNvPr>
          <p:cNvSpPr>
            <a:spLocks noChangeShapeType="1"/>
          </p:cNvSpPr>
          <p:nvPr/>
        </p:nvSpPr>
        <p:spPr bwMode="auto">
          <a:xfrm flipV="1">
            <a:off x="4876800" y="5638800"/>
            <a:ext cx="152400" cy="152400"/>
          </a:xfrm>
          <a:prstGeom prst="line">
            <a:avLst/>
          </a:prstGeom>
          <a:noFill/>
          <a:ln w="25400">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33" name="Line 56">
            <a:extLst>
              <a:ext uri="{FF2B5EF4-FFF2-40B4-BE49-F238E27FC236}">
                <a16:creationId xmlns:a16="http://schemas.microsoft.com/office/drawing/2014/main" id="{E9693576-7E4F-CFF7-2B5F-E84B3B949BDA}"/>
              </a:ext>
            </a:extLst>
          </p:cNvPr>
          <p:cNvSpPr>
            <a:spLocks noChangeShapeType="1"/>
          </p:cNvSpPr>
          <p:nvPr/>
        </p:nvSpPr>
        <p:spPr bwMode="auto">
          <a:xfrm flipV="1">
            <a:off x="6858000" y="5638800"/>
            <a:ext cx="152400" cy="152400"/>
          </a:xfrm>
          <a:prstGeom prst="line">
            <a:avLst/>
          </a:prstGeom>
          <a:noFill/>
          <a:ln w="25400">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34" name="Line 57">
            <a:extLst>
              <a:ext uri="{FF2B5EF4-FFF2-40B4-BE49-F238E27FC236}">
                <a16:creationId xmlns:a16="http://schemas.microsoft.com/office/drawing/2014/main" id="{B8F56E20-D53D-A8EA-FB10-58F4A58BD49D}"/>
              </a:ext>
            </a:extLst>
          </p:cNvPr>
          <p:cNvSpPr>
            <a:spLocks noChangeShapeType="1"/>
          </p:cNvSpPr>
          <p:nvPr/>
        </p:nvSpPr>
        <p:spPr bwMode="auto">
          <a:xfrm flipV="1">
            <a:off x="8153400" y="5638800"/>
            <a:ext cx="152400" cy="152400"/>
          </a:xfrm>
          <a:prstGeom prst="line">
            <a:avLst/>
          </a:prstGeom>
          <a:noFill/>
          <a:ln w="25400">
            <a:solidFill>
              <a:schemeClr val="bg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35" name="Line 58">
            <a:extLst>
              <a:ext uri="{FF2B5EF4-FFF2-40B4-BE49-F238E27FC236}">
                <a16:creationId xmlns:a16="http://schemas.microsoft.com/office/drawing/2014/main" id="{30FA9977-CA30-EDBF-0722-866176AA0826}"/>
              </a:ext>
            </a:extLst>
          </p:cNvPr>
          <p:cNvSpPr>
            <a:spLocks noChangeShapeType="1"/>
          </p:cNvSpPr>
          <p:nvPr/>
        </p:nvSpPr>
        <p:spPr bwMode="auto">
          <a:xfrm flipV="1">
            <a:off x="9144000" y="4648200"/>
            <a:ext cx="152400" cy="152400"/>
          </a:xfrm>
          <a:prstGeom prst="line">
            <a:avLst/>
          </a:prstGeom>
          <a:noFill/>
          <a:ln w="25400">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37" name="Text Box 61">
            <a:extLst>
              <a:ext uri="{FF2B5EF4-FFF2-40B4-BE49-F238E27FC236}">
                <a16:creationId xmlns:a16="http://schemas.microsoft.com/office/drawing/2014/main" id="{E15DDD74-94C0-33B4-CCA9-BB12BCC57BD3}"/>
              </a:ext>
            </a:extLst>
          </p:cNvPr>
          <p:cNvSpPr txBox="1">
            <a:spLocks noChangeArrowheads="1"/>
          </p:cNvSpPr>
          <p:nvPr/>
        </p:nvSpPr>
        <p:spPr bwMode="auto">
          <a:xfrm>
            <a:off x="3886200" y="1600200"/>
            <a:ext cx="609600" cy="369332"/>
          </a:xfrm>
          <a:prstGeom prst="rect">
            <a:avLst/>
          </a:prstGeom>
          <a:noFill/>
          <a:ln w="25400">
            <a:noFill/>
            <a:miter lim="800000"/>
            <a:headEnd type="none" w="sm" len="sm"/>
            <a:tailEnd type="none" w="sm" len="sm"/>
          </a:ln>
        </p:spPr>
        <p:txBody>
          <a:bodyPr>
            <a:spAutoFit/>
          </a:bodyPr>
          <a:lstStyle/>
          <a:p>
            <a:pPr algn="ctr" eaLnBrk="0" hangingPunct="0">
              <a:spcBef>
                <a:spcPct val="50000"/>
              </a:spcBef>
            </a:pPr>
            <a:r>
              <a:rPr lang="en-AU">
                <a:solidFill>
                  <a:schemeClr val="bg1"/>
                </a:solidFill>
                <a:latin typeface="Lato" panose="020F0502020204030203" pitchFamily="34" charset="0"/>
                <a:ea typeface="Lato" panose="020F0502020204030203" pitchFamily="34" charset="0"/>
                <a:cs typeface="Lato" panose="020F0502020204030203" pitchFamily="34" charset="0"/>
              </a:rPr>
              <a:t>61</a:t>
            </a:r>
          </a:p>
        </p:txBody>
      </p:sp>
      <p:sp>
        <p:nvSpPr>
          <p:cNvPr id="138" name="Oval 66">
            <a:extLst>
              <a:ext uri="{FF2B5EF4-FFF2-40B4-BE49-F238E27FC236}">
                <a16:creationId xmlns:a16="http://schemas.microsoft.com/office/drawing/2014/main" id="{F00B5DE1-4037-6D28-C67C-DF89A751F7E2}"/>
              </a:ext>
            </a:extLst>
          </p:cNvPr>
          <p:cNvSpPr>
            <a:spLocks noChangeArrowheads="1"/>
          </p:cNvSpPr>
          <p:nvPr/>
        </p:nvSpPr>
        <p:spPr bwMode="auto">
          <a:xfrm>
            <a:off x="5791200" y="1981200"/>
            <a:ext cx="609600" cy="609600"/>
          </a:xfrm>
          <a:prstGeom prst="ellipse">
            <a:avLst/>
          </a:prstGeom>
          <a:noFill/>
          <a:ln w="57150">
            <a:solidFill>
              <a:srgbClr val="CC0000"/>
            </a:solidFill>
            <a:round/>
            <a:headEnd type="none" w="sm" len="sm"/>
            <a:tailEnd type="none" w="sm" len="sm"/>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139" name="Line 67">
            <a:extLst>
              <a:ext uri="{FF2B5EF4-FFF2-40B4-BE49-F238E27FC236}">
                <a16:creationId xmlns:a16="http://schemas.microsoft.com/office/drawing/2014/main" id="{A8FE53DF-153B-EDAF-3ACC-3F2EABEE116F}"/>
              </a:ext>
            </a:extLst>
          </p:cNvPr>
          <p:cNvSpPr>
            <a:spLocks noChangeShapeType="1"/>
          </p:cNvSpPr>
          <p:nvPr/>
        </p:nvSpPr>
        <p:spPr bwMode="auto">
          <a:xfrm>
            <a:off x="6324600" y="2485497"/>
            <a:ext cx="1524000" cy="381000"/>
          </a:xfrm>
          <a:prstGeom prst="line">
            <a:avLst/>
          </a:prstGeom>
          <a:noFill/>
          <a:ln w="57150">
            <a:solidFill>
              <a:srgbClr val="CC0000"/>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40" name="Oval 68">
            <a:extLst>
              <a:ext uri="{FF2B5EF4-FFF2-40B4-BE49-F238E27FC236}">
                <a16:creationId xmlns:a16="http://schemas.microsoft.com/office/drawing/2014/main" id="{F6D3F9AF-988F-49AD-706B-67C02627A158}"/>
              </a:ext>
            </a:extLst>
          </p:cNvPr>
          <p:cNvSpPr>
            <a:spLocks noChangeArrowheads="1"/>
          </p:cNvSpPr>
          <p:nvPr/>
        </p:nvSpPr>
        <p:spPr bwMode="auto">
          <a:xfrm>
            <a:off x="7848600" y="2743200"/>
            <a:ext cx="609600" cy="609600"/>
          </a:xfrm>
          <a:prstGeom prst="ellipse">
            <a:avLst/>
          </a:prstGeom>
          <a:noFill/>
          <a:ln w="57150">
            <a:solidFill>
              <a:srgbClr val="CC0000"/>
            </a:solidFill>
            <a:round/>
            <a:headEnd type="none" w="sm" len="sm"/>
            <a:tailEnd type="none" w="sm" len="sm"/>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141" name="Line 69">
            <a:extLst>
              <a:ext uri="{FF2B5EF4-FFF2-40B4-BE49-F238E27FC236}">
                <a16:creationId xmlns:a16="http://schemas.microsoft.com/office/drawing/2014/main" id="{E4C4B4B2-9C5A-D233-899E-4E94AD194BDA}"/>
              </a:ext>
            </a:extLst>
          </p:cNvPr>
          <p:cNvSpPr>
            <a:spLocks noChangeShapeType="1"/>
          </p:cNvSpPr>
          <p:nvPr/>
        </p:nvSpPr>
        <p:spPr bwMode="auto">
          <a:xfrm flipH="1">
            <a:off x="7487055" y="3315770"/>
            <a:ext cx="457200" cy="457200"/>
          </a:xfrm>
          <a:prstGeom prst="line">
            <a:avLst/>
          </a:prstGeom>
          <a:noFill/>
          <a:ln w="57150">
            <a:solidFill>
              <a:srgbClr val="CC0000"/>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42" name="Oval 70">
            <a:extLst>
              <a:ext uri="{FF2B5EF4-FFF2-40B4-BE49-F238E27FC236}">
                <a16:creationId xmlns:a16="http://schemas.microsoft.com/office/drawing/2014/main" id="{4F0F7A3F-2909-4604-E6A5-095456DC6312}"/>
              </a:ext>
            </a:extLst>
          </p:cNvPr>
          <p:cNvSpPr>
            <a:spLocks noChangeArrowheads="1"/>
          </p:cNvSpPr>
          <p:nvPr/>
        </p:nvSpPr>
        <p:spPr bwMode="auto">
          <a:xfrm>
            <a:off x="7010400" y="3733800"/>
            <a:ext cx="609600" cy="609600"/>
          </a:xfrm>
          <a:prstGeom prst="ellipse">
            <a:avLst/>
          </a:prstGeom>
          <a:noFill/>
          <a:ln w="57150">
            <a:solidFill>
              <a:srgbClr val="CC0000"/>
            </a:solidFill>
            <a:round/>
            <a:headEnd type="none" w="sm" len="sm"/>
            <a:tailEnd type="none" w="sm" len="sm"/>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143" name="Line 71">
            <a:extLst>
              <a:ext uri="{FF2B5EF4-FFF2-40B4-BE49-F238E27FC236}">
                <a16:creationId xmlns:a16="http://schemas.microsoft.com/office/drawing/2014/main" id="{6EBED7DD-2A34-10C3-D86D-438E69A41551}"/>
              </a:ext>
            </a:extLst>
          </p:cNvPr>
          <p:cNvSpPr>
            <a:spLocks noChangeShapeType="1"/>
          </p:cNvSpPr>
          <p:nvPr/>
        </p:nvSpPr>
        <p:spPr bwMode="auto">
          <a:xfrm>
            <a:off x="7565687" y="4268502"/>
            <a:ext cx="304800" cy="457200"/>
          </a:xfrm>
          <a:prstGeom prst="line">
            <a:avLst/>
          </a:prstGeom>
          <a:noFill/>
          <a:ln w="57150">
            <a:solidFill>
              <a:srgbClr val="CC0000"/>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44" name="Oval 72">
            <a:extLst>
              <a:ext uri="{FF2B5EF4-FFF2-40B4-BE49-F238E27FC236}">
                <a16:creationId xmlns:a16="http://schemas.microsoft.com/office/drawing/2014/main" id="{2ABAA732-FB44-D7DC-4F5C-7BDD38650CCC}"/>
              </a:ext>
            </a:extLst>
          </p:cNvPr>
          <p:cNvSpPr>
            <a:spLocks noChangeArrowheads="1"/>
          </p:cNvSpPr>
          <p:nvPr/>
        </p:nvSpPr>
        <p:spPr bwMode="auto">
          <a:xfrm>
            <a:off x="7620000" y="4724400"/>
            <a:ext cx="609600" cy="609600"/>
          </a:xfrm>
          <a:prstGeom prst="ellipse">
            <a:avLst/>
          </a:prstGeom>
          <a:noFill/>
          <a:ln w="57150">
            <a:solidFill>
              <a:srgbClr val="CC0000"/>
            </a:solidFill>
            <a:round/>
            <a:headEnd type="none" w="sm" len="sm"/>
            <a:tailEnd type="none" w="sm" len="sm"/>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145" name="Oval 77">
            <a:extLst>
              <a:ext uri="{FF2B5EF4-FFF2-40B4-BE49-F238E27FC236}">
                <a16:creationId xmlns:a16="http://schemas.microsoft.com/office/drawing/2014/main" id="{0D196534-EA6E-58BB-19A8-396A6A35C948}"/>
              </a:ext>
            </a:extLst>
          </p:cNvPr>
          <p:cNvSpPr>
            <a:spLocks noChangeArrowheads="1"/>
          </p:cNvSpPr>
          <p:nvPr/>
        </p:nvSpPr>
        <p:spPr bwMode="auto">
          <a:xfrm>
            <a:off x="7162800" y="5562600"/>
            <a:ext cx="609600" cy="609600"/>
          </a:xfrm>
          <a:prstGeom prst="ellipse">
            <a:avLst/>
          </a:prstGeom>
          <a:noFill/>
          <a:ln w="28575">
            <a:solidFill>
              <a:schemeClr val="tx1"/>
            </a:solidFill>
            <a:round/>
            <a:headEnd type="none" w="sm" len="sm"/>
            <a:tailEnd type="none" w="sm" len="sm"/>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146" name="Text Box 78">
            <a:extLst>
              <a:ext uri="{FF2B5EF4-FFF2-40B4-BE49-F238E27FC236}">
                <a16:creationId xmlns:a16="http://schemas.microsoft.com/office/drawing/2014/main" id="{890A6D40-40B4-8340-5063-58E84625D1AC}"/>
              </a:ext>
            </a:extLst>
          </p:cNvPr>
          <p:cNvSpPr txBox="1">
            <a:spLocks noChangeArrowheads="1"/>
          </p:cNvSpPr>
          <p:nvPr/>
        </p:nvSpPr>
        <p:spPr bwMode="auto">
          <a:xfrm>
            <a:off x="7162800" y="5638800"/>
            <a:ext cx="609600" cy="369332"/>
          </a:xfrm>
          <a:prstGeom prst="rect">
            <a:avLst/>
          </a:prstGeom>
          <a:noFill/>
          <a:ln w="28575">
            <a:noFill/>
            <a:miter lim="800000"/>
            <a:headEnd type="none" w="sm" len="sm"/>
            <a:tailEnd type="none" w="sm" len="sm"/>
          </a:ln>
        </p:spPr>
        <p:txBody>
          <a:bodyPr>
            <a:spAutoFit/>
          </a:bodyPr>
          <a:lstStyle/>
          <a:p>
            <a:pPr algn="ctr" eaLnBrk="0" hangingPunct="0">
              <a:spcBef>
                <a:spcPct val="50000"/>
              </a:spcBef>
            </a:pPr>
            <a:r>
              <a:rPr lang="en-AU">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57</a:t>
            </a:r>
          </a:p>
        </p:txBody>
      </p:sp>
      <p:sp>
        <p:nvSpPr>
          <p:cNvPr id="147" name="Line 79">
            <a:extLst>
              <a:ext uri="{FF2B5EF4-FFF2-40B4-BE49-F238E27FC236}">
                <a16:creationId xmlns:a16="http://schemas.microsoft.com/office/drawing/2014/main" id="{FCACD91B-9DFF-7BE3-6D6D-F2B566ED5CD1}"/>
              </a:ext>
            </a:extLst>
          </p:cNvPr>
          <p:cNvSpPr>
            <a:spLocks noChangeShapeType="1"/>
          </p:cNvSpPr>
          <p:nvPr/>
        </p:nvSpPr>
        <p:spPr bwMode="auto">
          <a:xfrm flipH="1">
            <a:off x="7239000" y="6172200"/>
            <a:ext cx="152400" cy="381000"/>
          </a:xfrm>
          <a:prstGeom prst="line">
            <a:avLst/>
          </a:prstGeom>
          <a:noFill/>
          <a:ln w="28575">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48" name="Line 80">
            <a:extLst>
              <a:ext uri="{FF2B5EF4-FFF2-40B4-BE49-F238E27FC236}">
                <a16:creationId xmlns:a16="http://schemas.microsoft.com/office/drawing/2014/main" id="{C539F466-35B4-7C77-EB45-0C4840D4ABE6}"/>
              </a:ext>
            </a:extLst>
          </p:cNvPr>
          <p:cNvSpPr>
            <a:spLocks noChangeShapeType="1"/>
          </p:cNvSpPr>
          <p:nvPr/>
        </p:nvSpPr>
        <p:spPr bwMode="auto">
          <a:xfrm>
            <a:off x="7620000" y="6172200"/>
            <a:ext cx="152400" cy="381000"/>
          </a:xfrm>
          <a:prstGeom prst="line">
            <a:avLst/>
          </a:prstGeom>
          <a:noFill/>
          <a:ln w="28575">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49" name="Line 81">
            <a:extLst>
              <a:ext uri="{FF2B5EF4-FFF2-40B4-BE49-F238E27FC236}">
                <a16:creationId xmlns:a16="http://schemas.microsoft.com/office/drawing/2014/main" id="{9EAD4A13-DB48-AD23-DF7D-B399D3F4E30E}"/>
              </a:ext>
            </a:extLst>
          </p:cNvPr>
          <p:cNvSpPr>
            <a:spLocks noChangeShapeType="1"/>
          </p:cNvSpPr>
          <p:nvPr/>
        </p:nvSpPr>
        <p:spPr bwMode="auto">
          <a:xfrm>
            <a:off x="7162800" y="6477000"/>
            <a:ext cx="152400" cy="152400"/>
          </a:xfrm>
          <a:prstGeom prst="line">
            <a:avLst/>
          </a:prstGeom>
          <a:noFill/>
          <a:ln w="28575">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50" name="Line 82">
            <a:extLst>
              <a:ext uri="{FF2B5EF4-FFF2-40B4-BE49-F238E27FC236}">
                <a16:creationId xmlns:a16="http://schemas.microsoft.com/office/drawing/2014/main" id="{17A5A5D5-2511-3E6A-E02D-A66A63EBF590}"/>
              </a:ext>
            </a:extLst>
          </p:cNvPr>
          <p:cNvSpPr>
            <a:spLocks noChangeShapeType="1"/>
          </p:cNvSpPr>
          <p:nvPr/>
        </p:nvSpPr>
        <p:spPr bwMode="auto">
          <a:xfrm flipV="1">
            <a:off x="7696200" y="6477000"/>
            <a:ext cx="152400" cy="152400"/>
          </a:xfrm>
          <a:prstGeom prst="line">
            <a:avLst/>
          </a:prstGeom>
          <a:noFill/>
          <a:ln w="28575">
            <a:solidFill>
              <a:schemeClr val="tx1"/>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51" name="AutoShape 83">
            <a:extLst>
              <a:ext uri="{FF2B5EF4-FFF2-40B4-BE49-F238E27FC236}">
                <a16:creationId xmlns:a16="http://schemas.microsoft.com/office/drawing/2014/main" id="{2C5AA588-2242-A051-B044-58A1206B3AE3}"/>
              </a:ext>
            </a:extLst>
          </p:cNvPr>
          <p:cNvSpPr>
            <a:spLocks noChangeArrowheads="1"/>
          </p:cNvSpPr>
          <p:nvPr/>
        </p:nvSpPr>
        <p:spPr bwMode="auto">
          <a:xfrm>
            <a:off x="8915400" y="5638800"/>
            <a:ext cx="2057400" cy="838200"/>
          </a:xfrm>
          <a:prstGeom prst="wedgeRectCallout">
            <a:avLst>
              <a:gd name="adj1" fmla="val -87917"/>
              <a:gd name="adj2" fmla="val -33713"/>
            </a:avLst>
          </a:prstGeom>
          <a:solidFill>
            <a:srgbClr val="FF3300"/>
          </a:solidFill>
          <a:ln w="25400">
            <a:solidFill>
              <a:schemeClr val="tx1"/>
            </a:solidFill>
            <a:miter lim="800000"/>
            <a:headEnd type="none" w="sm" len="sm"/>
            <a:tailEnd type="none" w="sm" len="sm"/>
          </a:ln>
        </p:spPr>
        <p:txBody>
          <a:bodyPr wrap="none" anchor="ctr"/>
          <a:lstStyle/>
          <a:p>
            <a:pPr algn="ctr" eaLnBrk="0" hangingPunct="0"/>
            <a:r>
              <a:rPr lang="en-AU" sz="2400" b="1" i="1"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AU" sz="2400" b="1" i="1" dirty="0" err="1">
                <a:solidFill>
                  <a:schemeClr val="bg1"/>
                </a:solidFill>
                <a:latin typeface="Lato" panose="020F0502020204030203" pitchFamily="34" charset="0"/>
                <a:ea typeface="Lato" panose="020F0502020204030203" pitchFamily="34" charset="0"/>
                <a:cs typeface="Lato" panose="020F0502020204030203" pitchFamily="34" charset="0"/>
              </a:rPr>
              <a:t>Không</a:t>
            </a:r>
            <a:r>
              <a:rPr lang="en-AU" sz="2400" b="1" i="1"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AU" sz="2400" b="1" i="1" dirty="0" err="1">
                <a:solidFill>
                  <a:schemeClr val="bg1"/>
                </a:solidFill>
                <a:latin typeface="Lato" panose="020F0502020204030203" pitchFamily="34" charset="0"/>
                <a:ea typeface="Lato" panose="020F0502020204030203" pitchFamily="34" charset="0"/>
                <a:cs typeface="Lato" panose="020F0502020204030203" pitchFamily="34" charset="0"/>
              </a:rPr>
              <a:t>thấy</a:t>
            </a:r>
            <a:endParaRPr lang="en-AU" sz="2400" b="1" i="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grpSp>
        <p:nvGrpSpPr>
          <p:cNvPr id="152" name="Group 86">
            <a:extLst>
              <a:ext uri="{FF2B5EF4-FFF2-40B4-BE49-F238E27FC236}">
                <a16:creationId xmlns:a16="http://schemas.microsoft.com/office/drawing/2014/main" id="{FA749710-23A6-A2A9-27A6-04A696776F34}"/>
              </a:ext>
            </a:extLst>
          </p:cNvPr>
          <p:cNvGrpSpPr>
            <a:grpSpLocks/>
          </p:cNvGrpSpPr>
          <p:nvPr/>
        </p:nvGrpSpPr>
        <p:grpSpPr bwMode="auto">
          <a:xfrm>
            <a:off x="8077200" y="5334000"/>
            <a:ext cx="228600" cy="457200"/>
            <a:chOff x="4224" y="3456"/>
            <a:chExt cx="144" cy="288"/>
          </a:xfrm>
        </p:grpSpPr>
        <p:sp>
          <p:nvSpPr>
            <p:cNvPr id="153" name="Line 84">
              <a:extLst>
                <a:ext uri="{FF2B5EF4-FFF2-40B4-BE49-F238E27FC236}">
                  <a16:creationId xmlns:a16="http://schemas.microsoft.com/office/drawing/2014/main" id="{2C3AA699-5D99-6DF6-DFFB-B06F2962F047}"/>
                </a:ext>
              </a:extLst>
            </p:cNvPr>
            <p:cNvSpPr>
              <a:spLocks noChangeShapeType="1"/>
            </p:cNvSpPr>
            <p:nvPr/>
          </p:nvSpPr>
          <p:spPr bwMode="auto">
            <a:xfrm>
              <a:off x="4224" y="3456"/>
              <a:ext cx="96" cy="240"/>
            </a:xfrm>
            <a:prstGeom prst="line">
              <a:avLst/>
            </a:prstGeom>
            <a:noFill/>
            <a:ln w="57150">
              <a:solidFill>
                <a:srgbClr val="CC0000"/>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54" name="Line 85">
              <a:extLst>
                <a:ext uri="{FF2B5EF4-FFF2-40B4-BE49-F238E27FC236}">
                  <a16:creationId xmlns:a16="http://schemas.microsoft.com/office/drawing/2014/main" id="{9B611203-54E7-AE3B-97DE-826015CDD6AA}"/>
                </a:ext>
              </a:extLst>
            </p:cNvPr>
            <p:cNvSpPr>
              <a:spLocks noChangeShapeType="1"/>
            </p:cNvSpPr>
            <p:nvPr/>
          </p:nvSpPr>
          <p:spPr bwMode="auto">
            <a:xfrm flipV="1">
              <a:off x="4272" y="3648"/>
              <a:ext cx="96" cy="96"/>
            </a:xfrm>
            <a:prstGeom prst="line">
              <a:avLst/>
            </a:prstGeom>
            <a:noFill/>
            <a:ln w="57150">
              <a:solidFill>
                <a:srgbClr val="CC0000"/>
              </a:solidFill>
              <a:round/>
              <a:headEnd type="none" w="sm" len="sm"/>
              <a:tailEnd type="none" w="sm" len="sm"/>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grpSp>
      <p:sp>
        <p:nvSpPr>
          <p:cNvPr id="57" name="Content Placeholder 2">
            <a:extLst>
              <a:ext uri="{FF2B5EF4-FFF2-40B4-BE49-F238E27FC236}">
                <a16:creationId xmlns:a16="http://schemas.microsoft.com/office/drawing/2014/main" id="{C0369053-642F-E651-63CF-CABB8869AE9D}"/>
              </a:ext>
            </a:extLst>
          </p:cNvPr>
          <p:cNvSpPr txBox="1">
            <a:spLocks/>
          </p:cNvSpPr>
          <p:nvPr/>
        </p:nvSpPr>
        <p:spPr>
          <a:xfrm>
            <a:off x="365760" y="920519"/>
            <a:ext cx="10515600" cy="457200"/>
          </a:xfrm>
          <a:prstGeom prst="rect">
            <a:avLst/>
          </a:prstGeom>
        </p:spPr>
        <p:txBody>
          <a:bodyPr vert="horz" lIns="91440" tIns="45720" rIns="91440" bIns="45720" rtlCol="0">
            <a:noAutofit/>
          </a:bodyPr>
          <a:lstStyle>
            <a:lvl1pPr marL="0" indent="0" algn="l" defTabSz="914354" rtl="0" eaLnBrk="1" latinLnBrk="0" hangingPunct="1">
              <a:lnSpc>
                <a:spcPct val="90000"/>
              </a:lnSpc>
              <a:spcBef>
                <a:spcPts val="300"/>
              </a:spcBef>
              <a:spcAft>
                <a:spcPts val="300"/>
              </a:spcAft>
              <a:buSzPct val="100000"/>
              <a:buFont typeface="Wingdings" panose="05000000000000000000" pitchFamily="2" charset="2"/>
              <a:buNone/>
              <a:defRPr lang="en-US" sz="2800" b="1" kern="1200">
                <a:solidFill>
                  <a:schemeClr val="tx1"/>
                </a:solidFill>
                <a:latin typeface="+mn-lt"/>
                <a:ea typeface="+mn-ea"/>
                <a:cs typeface="+mn-cs"/>
              </a:defRPr>
            </a:lvl1pPr>
            <a:lvl2pPr marL="457177" indent="0" algn="l" defTabSz="914354" rtl="0" eaLnBrk="1" latinLnBrk="0" hangingPunct="1">
              <a:lnSpc>
                <a:spcPct val="90000"/>
              </a:lnSpc>
              <a:spcBef>
                <a:spcPts val="300"/>
              </a:spcBef>
              <a:spcAft>
                <a:spcPts val="300"/>
              </a:spcAft>
              <a:buSzPct val="125000"/>
              <a:buFont typeface="Arial" panose="020B0604020202020204" pitchFamily="34" charset="0"/>
              <a:buNone/>
              <a:defRPr lang="en-US" sz="2400" kern="120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Lato" panose="020F0502020204030203" pitchFamily="34" charset="0"/>
                <a:ea typeface="Lato" panose="020F0502020204030203" pitchFamily="34" charset="0"/>
                <a:cs typeface="Lato" panose="020F0502020204030203" pitchFamily="34" charset="0"/>
              </a:rPr>
              <a:t>3.1. </a:t>
            </a:r>
            <a:r>
              <a:rPr lang="en-US" dirty="0" err="1">
                <a:latin typeface="Lato" panose="020F0502020204030203" pitchFamily="34" charset="0"/>
                <a:ea typeface="Lato" panose="020F0502020204030203" pitchFamily="34" charset="0"/>
                <a:cs typeface="Lato" panose="020F0502020204030203" pitchFamily="34" charset="0"/>
              </a:rPr>
              <a:t>Tìm</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kiếm</a:t>
            </a:r>
            <a:r>
              <a:rPr lang="en-US" dirty="0">
                <a:latin typeface="Lato" panose="020F0502020204030203" pitchFamily="34" charset="0"/>
                <a:ea typeface="Lato" panose="020F0502020204030203" pitchFamily="34" charset="0"/>
                <a:cs typeface="Lato" panose="020F0502020204030203" pitchFamily="34" charset="0"/>
              </a:rPr>
              <a:t> trên BST</a:t>
            </a:r>
          </a:p>
        </p:txBody>
      </p:sp>
      <p:sp>
        <p:nvSpPr>
          <p:cNvPr id="2" name="TextBox 1">
            <a:extLst>
              <a:ext uri="{FF2B5EF4-FFF2-40B4-BE49-F238E27FC236}">
                <a16:creationId xmlns:a16="http://schemas.microsoft.com/office/drawing/2014/main" id="{84B64857-C480-192F-F3E8-88C67B5C0D16}"/>
              </a:ext>
            </a:extLst>
          </p:cNvPr>
          <p:cNvSpPr txBox="1"/>
          <p:nvPr/>
        </p:nvSpPr>
        <p:spPr>
          <a:xfrm>
            <a:off x="1058564" y="1580464"/>
            <a:ext cx="2338233" cy="461665"/>
          </a:xfrm>
          <a:prstGeom prst="rect">
            <a:avLst/>
          </a:prstGeom>
          <a:noFill/>
        </p:spPr>
        <p:txBody>
          <a:bodyPr wrap="square">
            <a:spAutoFit/>
          </a:bodyPr>
          <a:lstStyle/>
          <a:p>
            <a:r>
              <a:rPr lang="en-US" sz="2400" b="1" dirty="0" err="1">
                <a:solidFill>
                  <a:srgbClr val="002060"/>
                </a:solidFill>
                <a:latin typeface="Lato" panose="020F0502020204030203" pitchFamily="34" charset="0"/>
                <a:ea typeface="Lato" panose="020F0502020204030203" pitchFamily="34" charset="0"/>
                <a:cs typeface="Lato" panose="020F0502020204030203" pitchFamily="34" charset="0"/>
              </a:rPr>
              <a:t>Ví</a:t>
            </a:r>
            <a:r>
              <a:rPr lang="en-US" sz="24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b="1" dirty="0" err="1">
                <a:solidFill>
                  <a:srgbClr val="002060"/>
                </a:solidFill>
                <a:latin typeface="Lato" panose="020F0502020204030203" pitchFamily="34" charset="0"/>
                <a:ea typeface="Lato" panose="020F0502020204030203" pitchFamily="34" charset="0"/>
                <a:cs typeface="Lato" panose="020F0502020204030203" pitchFamily="34" charset="0"/>
              </a:rPr>
              <a:t>dụ</a:t>
            </a:r>
            <a:r>
              <a:rPr lang="en-US" sz="2400" b="1" dirty="0">
                <a:solidFill>
                  <a:srgbClr val="002060"/>
                </a:solidFill>
                <a:latin typeface="Lato" panose="020F0502020204030203" pitchFamily="34" charset="0"/>
                <a:ea typeface="Lato" panose="020F0502020204030203" pitchFamily="34" charset="0"/>
                <a:cs typeface="Lato" panose="020F0502020204030203" pitchFamily="34" charset="0"/>
              </a:rPr>
              <a:t> 3</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Tìm</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61</a:t>
            </a:r>
          </a:p>
        </p:txBody>
      </p:sp>
    </p:spTree>
    <p:custDataLst>
      <p:tags r:id="rId1"/>
    </p:custDataLst>
    <p:extLst>
      <p:ext uri="{BB962C8B-B14F-4D97-AF65-F5344CB8AC3E}">
        <p14:creationId xmlns:p14="http://schemas.microsoft.com/office/powerpoint/2010/main" val="855940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15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51"/>
                                        </p:tgtEl>
                                        <p:attrNameLst>
                                          <p:attrName>style.visibility</p:attrName>
                                        </p:attrNameLst>
                                      </p:cBhvr>
                                      <p:to>
                                        <p:strVal val="visible"/>
                                      </p:to>
                                    </p:set>
                                    <p:animEffect transition="in" filter="dissolve">
                                      <p:cBhvr>
                                        <p:cTn id="39"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39" grpId="0" animBg="1"/>
      <p:bldP spid="140" grpId="0" animBg="1"/>
      <p:bldP spid="141" grpId="0" animBg="1"/>
      <p:bldP spid="142" grpId="0" animBg="1"/>
      <p:bldP spid="143" grpId="0" animBg="1"/>
      <p:bldP spid="144" grpId="0" animBg="1"/>
      <p:bldP spid="151" grpId="0" animBg="1"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5BC57D9-55A6-FCCE-FD29-CECFF215D9DB}"/>
              </a:ext>
            </a:extLst>
          </p:cNvPr>
          <p:cNvSpPr>
            <a:spLocks noGrp="1"/>
          </p:cNvSpPr>
          <p:nvPr>
            <p:ph type="title"/>
          </p:nvPr>
        </p:nvSpPr>
        <p:spPr/>
        <p:txBody>
          <a:bodyPr>
            <a:normAutofit fontScale="90000"/>
          </a:bodyPr>
          <a:lstStyle/>
          <a:p>
            <a:r>
              <a:rPr lang="en-US" sz="3600" dirty="0">
                <a:cs typeface="Arial" panose="020B0604020202020204" pitchFamily="34" charset="0"/>
              </a:rPr>
              <a:t>3</a:t>
            </a:r>
            <a:r>
              <a:rPr lang="vi-VN" sz="3600" dirty="0">
                <a:cs typeface="Arial" panose="020B0604020202020204" pitchFamily="34" charset="0"/>
              </a:rPr>
              <a:t>. </a:t>
            </a:r>
            <a:r>
              <a:rPr lang="en-US" sz="3600" dirty="0">
                <a:cs typeface="Arial" panose="020B0604020202020204" pitchFamily="34" charset="0"/>
              </a:rPr>
              <a:t>CÁC PHÉP TOÁN</a:t>
            </a:r>
          </a:p>
        </p:txBody>
      </p:sp>
      <p:sp>
        <p:nvSpPr>
          <p:cNvPr id="2" name="Text Placeholder 1">
            <a:extLst>
              <a:ext uri="{FF2B5EF4-FFF2-40B4-BE49-F238E27FC236}">
                <a16:creationId xmlns:a16="http://schemas.microsoft.com/office/drawing/2014/main" id="{469F99CF-4C2E-6A09-97C6-F9111235E509}"/>
              </a:ext>
            </a:extLst>
          </p:cNvPr>
          <p:cNvSpPr>
            <a:spLocks noGrp="1"/>
          </p:cNvSpPr>
          <p:nvPr>
            <p:ph type="body" sz="quarter" idx="13"/>
          </p:nvPr>
        </p:nvSpPr>
        <p:spPr/>
        <p:txBody>
          <a:bodyPr/>
          <a:lstStyle/>
          <a:p>
            <a:endParaRPr lang="en-US"/>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44</a:t>
            </a:fld>
            <a:endParaRPr lang="vi-VN"/>
          </a:p>
        </p:txBody>
      </p:sp>
      <p:sp>
        <p:nvSpPr>
          <p:cNvPr id="4" name="Rectangle 2">
            <a:extLst>
              <a:ext uri="{FF2B5EF4-FFF2-40B4-BE49-F238E27FC236}">
                <a16:creationId xmlns:a16="http://schemas.microsoft.com/office/drawing/2014/main" id="{E004989F-050D-119C-0636-25465F07D1A0}"/>
              </a:ext>
            </a:extLst>
          </p:cNvPr>
          <p:cNvSpPr>
            <a:spLocks noChangeArrowheads="1"/>
          </p:cNvSpPr>
          <p:nvPr/>
        </p:nvSpPr>
        <p:spPr bwMode="auto">
          <a:xfrm>
            <a:off x="541506" y="1767653"/>
            <a:ext cx="7484894" cy="4709624"/>
          </a:xfrm>
          <a:prstGeom prst="rect">
            <a:avLst/>
          </a:prstGeom>
          <a:noFill/>
          <a:ln w="9525">
            <a:solidFill>
              <a:schemeClr val="tx1"/>
            </a:solidFill>
            <a:miter lim="800000"/>
            <a:headEnd/>
            <a:tailEnd/>
          </a:ln>
        </p:spPr>
        <p:txBody>
          <a:bodyPr wrap="square" lIns="92075" tIns="46038" rIns="92075" bIns="46038">
            <a:spAutoFit/>
          </a:bodyPr>
          <a:lstStyle/>
          <a:p>
            <a:pPr eaLnBrk="0" hangingPunct="0"/>
            <a:r>
              <a:rPr lang="en-US" sz="2000" b="1" dirty="0">
                <a:latin typeface="Consolas" panose="020B0609020204030204" pitchFamily="49" charset="0"/>
              </a:rPr>
              <a:t>TreeNode* search(TreeNode* </a:t>
            </a:r>
            <a:r>
              <a:rPr lang="en-US" sz="2000" b="1" dirty="0" err="1">
                <a:latin typeface="Consolas" panose="020B0609020204030204" pitchFamily="49" charset="0"/>
              </a:rPr>
              <a:t>nodePtr</a:t>
            </a:r>
            <a:r>
              <a:rPr lang="en-US" sz="2000" b="1" dirty="0">
                <a:latin typeface="Consolas" panose="020B0609020204030204" pitchFamily="49" charset="0"/>
              </a:rPr>
              <a:t>, float target)</a:t>
            </a:r>
          </a:p>
          <a:p>
            <a:pPr eaLnBrk="0" hangingPunct="0"/>
            <a:r>
              <a:rPr lang="en-US" sz="2000" b="1" dirty="0">
                <a:latin typeface="Consolas" panose="020B0609020204030204" pitchFamily="49" charset="0"/>
              </a:rPr>
              <a:t>{</a:t>
            </a:r>
          </a:p>
          <a:p>
            <a:pPr eaLnBrk="0" hangingPunct="0"/>
            <a:r>
              <a:rPr lang="en-US" sz="2000" b="1" dirty="0">
                <a:latin typeface="Consolas" panose="020B0609020204030204" pitchFamily="49" charset="0"/>
              </a:rPr>
              <a:t>  if (</a:t>
            </a:r>
            <a:r>
              <a:rPr lang="en-US" sz="2000" b="1" dirty="0" err="1">
                <a:latin typeface="Consolas" panose="020B0609020204030204" pitchFamily="49" charset="0"/>
              </a:rPr>
              <a:t>nodePtr</a:t>
            </a:r>
            <a:r>
              <a:rPr lang="en-US" sz="2000" b="1" dirty="0">
                <a:latin typeface="Consolas" panose="020B0609020204030204" pitchFamily="49" charset="0"/>
              </a:rPr>
              <a:t> != NULL)</a:t>
            </a:r>
          </a:p>
          <a:p>
            <a:pPr eaLnBrk="0" hangingPunct="0"/>
            <a:r>
              <a:rPr lang="en-US" sz="2000" b="1" dirty="0">
                <a:latin typeface="Consolas" panose="020B0609020204030204" pitchFamily="49" charset="0"/>
              </a:rPr>
              <a:t>  {</a:t>
            </a:r>
          </a:p>
          <a:p>
            <a:pPr eaLnBrk="0" hangingPunct="0"/>
            <a:r>
              <a:rPr lang="en-US" sz="2000" b="1" dirty="0">
                <a:latin typeface="Consolas" panose="020B0609020204030204" pitchFamily="49" charset="0"/>
              </a:rPr>
              <a:t>    if (target &lt; </a:t>
            </a:r>
            <a:r>
              <a:rPr lang="en-US" sz="2000" b="1" dirty="0" err="1">
                <a:latin typeface="Consolas" panose="020B0609020204030204" pitchFamily="49" charset="0"/>
              </a:rPr>
              <a:t>nodePtr</a:t>
            </a:r>
            <a:r>
              <a:rPr lang="en-US" sz="2000" b="1" dirty="0">
                <a:latin typeface="Consolas" panose="020B0609020204030204" pitchFamily="49" charset="0"/>
              </a:rPr>
              <a:t>-&gt;key)</a:t>
            </a:r>
          </a:p>
          <a:p>
            <a:pPr eaLnBrk="0" hangingPunct="0"/>
            <a:r>
              <a:rPr lang="en-US" sz="2000" b="1" dirty="0">
                <a:latin typeface="Consolas" panose="020B0609020204030204" pitchFamily="49" charset="0"/>
              </a:rPr>
              <a:t>    {</a:t>
            </a:r>
          </a:p>
          <a:p>
            <a:pPr eaLnBrk="0" hangingPunct="0"/>
            <a:r>
              <a:rPr lang="en-US" sz="2000" b="1" dirty="0">
                <a:latin typeface="Consolas" panose="020B0609020204030204" pitchFamily="49" charset="0"/>
              </a:rPr>
              <a:t>      </a:t>
            </a:r>
            <a:r>
              <a:rPr lang="en-US" sz="2000" b="1" dirty="0" err="1">
                <a:latin typeface="Consolas" panose="020B0609020204030204" pitchFamily="49" charset="0"/>
              </a:rPr>
              <a:t>nodePtr</a:t>
            </a:r>
            <a:r>
              <a:rPr lang="en-US" sz="2000" b="1" dirty="0">
                <a:latin typeface="Consolas" panose="020B0609020204030204" pitchFamily="49" charset="0"/>
              </a:rPr>
              <a:t> = search(</a:t>
            </a:r>
            <a:r>
              <a:rPr lang="en-US" sz="2000" b="1" dirty="0" err="1">
                <a:latin typeface="Consolas" panose="020B0609020204030204" pitchFamily="49" charset="0"/>
              </a:rPr>
              <a:t>nodePtr</a:t>
            </a:r>
            <a:r>
              <a:rPr lang="en-US" sz="2000" b="1" dirty="0">
                <a:latin typeface="Consolas" panose="020B0609020204030204" pitchFamily="49" charset="0"/>
              </a:rPr>
              <a:t>-&gt;</a:t>
            </a:r>
            <a:r>
              <a:rPr lang="en-US" sz="2000" b="1" dirty="0" err="1">
                <a:latin typeface="Consolas" panose="020B0609020204030204" pitchFamily="49" charset="0"/>
              </a:rPr>
              <a:t>leftPtr</a:t>
            </a:r>
            <a:r>
              <a:rPr lang="en-US" sz="2000" b="1" dirty="0">
                <a:latin typeface="Consolas" panose="020B0609020204030204" pitchFamily="49" charset="0"/>
              </a:rPr>
              <a:t>, target);</a:t>
            </a:r>
          </a:p>
          <a:p>
            <a:pPr eaLnBrk="0" hangingPunct="0"/>
            <a:r>
              <a:rPr lang="en-US" sz="2000" b="1" dirty="0">
                <a:latin typeface="Consolas" panose="020B0609020204030204" pitchFamily="49" charset="0"/>
              </a:rPr>
              <a:t>    }</a:t>
            </a:r>
          </a:p>
          <a:p>
            <a:pPr eaLnBrk="0" hangingPunct="0"/>
            <a:r>
              <a:rPr lang="en-US" sz="2000" b="1" dirty="0">
                <a:latin typeface="Consolas" panose="020B0609020204030204" pitchFamily="49" charset="0"/>
              </a:rPr>
              <a:t>    else if (target &gt; </a:t>
            </a:r>
            <a:r>
              <a:rPr lang="en-US" sz="2000" b="1" dirty="0" err="1">
                <a:latin typeface="Consolas" panose="020B0609020204030204" pitchFamily="49" charset="0"/>
              </a:rPr>
              <a:t>nodePtr</a:t>
            </a:r>
            <a:r>
              <a:rPr lang="en-US" sz="2000" b="1" dirty="0">
                <a:latin typeface="Consolas" panose="020B0609020204030204" pitchFamily="49" charset="0"/>
              </a:rPr>
              <a:t>-&gt;key) </a:t>
            </a:r>
          </a:p>
          <a:p>
            <a:pPr eaLnBrk="0" hangingPunct="0"/>
            <a:r>
              <a:rPr lang="en-US" sz="2000" b="1" dirty="0">
                <a:latin typeface="Consolas" panose="020B0609020204030204" pitchFamily="49" charset="0"/>
              </a:rPr>
              <a:t>    {</a:t>
            </a:r>
          </a:p>
          <a:p>
            <a:pPr eaLnBrk="0" hangingPunct="0"/>
            <a:r>
              <a:rPr lang="en-US" sz="2000" b="1" dirty="0">
                <a:latin typeface="Consolas" panose="020B0609020204030204" pitchFamily="49" charset="0"/>
              </a:rPr>
              <a:t>      </a:t>
            </a:r>
            <a:r>
              <a:rPr lang="en-US" sz="2000" b="1" dirty="0" err="1">
                <a:latin typeface="Consolas" panose="020B0609020204030204" pitchFamily="49" charset="0"/>
              </a:rPr>
              <a:t>nodePtr</a:t>
            </a:r>
            <a:r>
              <a:rPr lang="en-US" sz="2000" b="1" dirty="0">
                <a:latin typeface="Consolas" panose="020B0609020204030204" pitchFamily="49" charset="0"/>
              </a:rPr>
              <a:t> = search(</a:t>
            </a:r>
            <a:r>
              <a:rPr lang="en-US" sz="2000" b="1" dirty="0" err="1">
                <a:latin typeface="Consolas" panose="020B0609020204030204" pitchFamily="49" charset="0"/>
              </a:rPr>
              <a:t>nodePtr</a:t>
            </a:r>
            <a:r>
              <a:rPr lang="en-US" sz="2000" b="1" dirty="0">
                <a:latin typeface="Consolas" panose="020B0609020204030204" pitchFamily="49" charset="0"/>
              </a:rPr>
              <a:t>-&gt;</a:t>
            </a:r>
            <a:r>
              <a:rPr lang="en-US" sz="2000" b="1" dirty="0" err="1">
                <a:latin typeface="Consolas" panose="020B0609020204030204" pitchFamily="49" charset="0"/>
              </a:rPr>
              <a:t>rightPtr</a:t>
            </a:r>
            <a:r>
              <a:rPr lang="en-US" sz="2000" b="1" dirty="0">
                <a:latin typeface="Consolas" panose="020B0609020204030204" pitchFamily="49" charset="0"/>
              </a:rPr>
              <a:t>, target);</a:t>
            </a:r>
          </a:p>
          <a:p>
            <a:pPr eaLnBrk="0" hangingPunct="0"/>
            <a:r>
              <a:rPr lang="en-US" sz="2000" b="1" dirty="0">
                <a:latin typeface="Consolas" panose="020B0609020204030204" pitchFamily="49" charset="0"/>
              </a:rPr>
              <a:t>    }</a:t>
            </a:r>
          </a:p>
          <a:p>
            <a:pPr eaLnBrk="0" hangingPunct="0"/>
            <a:r>
              <a:rPr lang="en-US" sz="2000" b="1" dirty="0">
                <a:latin typeface="Consolas" panose="020B0609020204030204" pitchFamily="49" charset="0"/>
              </a:rPr>
              <a:t>  }</a:t>
            </a:r>
          </a:p>
          <a:p>
            <a:pPr eaLnBrk="0" hangingPunct="0"/>
            <a:r>
              <a:rPr lang="en-US" sz="2000" b="1" dirty="0">
                <a:latin typeface="Consolas" panose="020B0609020204030204" pitchFamily="49" charset="0"/>
              </a:rPr>
              <a:t>  return </a:t>
            </a:r>
            <a:r>
              <a:rPr lang="en-US" sz="2000" b="1" dirty="0" err="1">
                <a:latin typeface="Consolas" panose="020B0609020204030204" pitchFamily="49" charset="0"/>
              </a:rPr>
              <a:t>nodePtr</a:t>
            </a:r>
            <a:r>
              <a:rPr lang="en-US" sz="2000" b="1" dirty="0">
                <a:latin typeface="Consolas" panose="020B0609020204030204" pitchFamily="49" charset="0"/>
              </a:rPr>
              <a:t>;</a:t>
            </a:r>
          </a:p>
          <a:p>
            <a:pPr eaLnBrk="0" hangingPunct="0"/>
            <a:r>
              <a:rPr lang="en-US" sz="2000" b="1" dirty="0">
                <a:latin typeface="Consolas" panose="020B0609020204030204" pitchFamily="49" charset="0"/>
              </a:rPr>
              <a:t>}</a:t>
            </a:r>
          </a:p>
        </p:txBody>
      </p:sp>
      <p:sp>
        <p:nvSpPr>
          <p:cNvPr id="7" name="TextBox 4">
            <a:extLst>
              <a:ext uri="{FF2B5EF4-FFF2-40B4-BE49-F238E27FC236}">
                <a16:creationId xmlns:a16="http://schemas.microsoft.com/office/drawing/2014/main" id="{A652CB7E-0633-252A-7FB7-5FAE5BC20924}"/>
              </a:ext>
            </a:extLst>
          </p:cNvPr>
          <p:cNvSpPr txBox="1">
            <a:spLocks noChangeArrowheads="1"/>
          </p:cNvSpPr>
          <p:nvPr/>
        </p:nvSpPr>
        <p:spPr bwMode="auto">
          <a:xfrm>
            <a:off x="8337728" y="1767653"/>
            <a:ext cx="3368033" cy="830997"/>
          </a:xfrm>
          <a:prstGeom prst="rect">
            <a:avLst/>
          </a:prstGeom>
          <a:noFill/>
          <a:ln w="9525">
            <a:solidFill>
              <a:srgbClr val="CC0000"/>
            </a:solidFill>
            <a:miter lim="800000"/>
            <a:headEnd/>
            <a:tailEnd/>
          </a:ln>
        </p:spPr>
        <p:txBody>
          <a:bodyPr wrap="square">
            <a:spAutoFit/>
          </a:bodyPr>
          <a:lstStyle/>
          <a:p>
            <a:pPr eaLnBrk="0" hangingPunct="0"/>
            <a:r>
              <a:rPr lang="en-US" sz="2400" dirty="0" err="1">
                <a:latin typeface="Lato" panose="020F0502020204030203" pitchFamily="34" charset="0"/>
                <a:ea typeface="Lato" panose="020F0502020204030203" pitchFamily="34" charset="0"/>
                <a:cs typeface="Lato" panose="020F0502020204030203" pitchFamily="34" charset="0"/>
              </a:rPr>
              <a:t>Thời</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gian</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tính</a:t>
            </a:r>
            <a:r>
              <a:rPr lang="en-US" sz="2400" dirty="0">
                <a:latin typeface="Lato" panose="020F0502020204030203" pitchFamily="34" charset="0"/>
                <a:ea typeface="Lato" panose="020F0502020204030203" pitchFamily="34" charset="0"/>
                <a:cs typeface="Lato" panose="020F0502020204030203" pitchFamily="34" charset="0"/>
              </a:rPr>
              <a:t>: </a:t>
            </a:r>
            <a:r>
              <a:rPr lang="en-US" sz="2400" i="1" dirty="0">
                <a:solidFill>
                  <a:srgbClr val="C00000"/>
                </a:solidFill>
                <a:latin typeface="Lato" panose="020F0502020204030203" pitchFamily="34" charset="0"/>
                <a:ea typeface="Lato" panose="020F0502020204030203" pitchFamily="34" charset="0"/>
                <a:cs typeface="Lato" panose="020F0502020204030203" pitchFamily="34" charset="0"/>
              </a:rPr>
              <a:t>O</a:t>
            </a:r>
            <a:r>
              <a:rPr lang="en-US" sz="2400" dirty="0">
                <a:solidFill>
                  <a:srgbClr val="C00000"/>
                </a:solidFill>
                <a:latin typeface="Lato" panose="020F0502020204030203" pitchFamily="34" charset="0"/>
                <a:ea typeface="Lato" panose="020F0502020204030203" pitchFamily="34" charset="0"/>
                <a:cs typeface="Lato" panose="020F0502020204030203" pitchFamily="34" charset="0"/>
              </a:rPr>
              <a:t>(</a:t>
            </a:r>
            <a:r>
              <a:rPr lang="en-US" sz="2400" i="1" dirty="0">
                <a:solidFill>
                  <a:srgbClr val="C00000"/>
                </a:solidFill>
                <a:latin typeface="Lato" panose="020F0502020204030203" pitchFamily="34" charset="0"/>
                <a:ea typeface="Lato" panose="020F0502020204030203" pitchFamily="34" charset="0"/>
                <a:cs typeface="Lato" panose="020F0502020204030203" pitchFamily="34" charset="0"/>
              </a:rPr>
              <a:t>h</a:t>
            </a:r>
            <a:r>
              <a:rPr lang="en-US" sz="2400" dirty="0">
                <a:solidFill>
                  <a:srgbClr val="C00000"/>
                </a:solidFill>
                <a:latin typeface="Lato" panose="020F0502020204030203" pitchFamily="34" charset="0"/>
                <a:ea typeface="Lato" panose="020F0502020204030203" pitchFamily="34" charset="0"/>
                <a:cs typeface="Lato" panose="020F0502020204030203" pitchFamily="34" charset="0"/>
              </a:rPr>
              <a:t>)</a:t>
            </a:r>
          </a:p>
          <a:p>
            <a:pPr eaLnBrk="0" hangingPunct="0"/>
            <a:r>
              <a:rPr lang="en-US" sz="2400" dirty="0">
                <a:solidFill>
                  <a:srgbClr val="C00000"/>
                </a:solidFill>
                <a:latin typeface="Lato" panose="020F0502020204030203" pitchFamily="34" charset="0"/>
                <a:ea typeface="Lato" panose="020F0502020204030203" pitchFamily="34" charset="0"/>
                <a:cs typeface="Lato" panose="020F0502020204030203" pitchFamily="34" charset="0"/>
              </a:rPr>
              <a:t> </a:t>
            </a:r>
            <a:r>
              <a:rPr lang="en-US" sz="2400" i="1" dirty="0">
                <a:latin typeface="Lato" panose="020F0502020204030203" pitchFamily="34" charset="0"/>
                <a:ea typeface="Lato" panose="020F0502020204030203" pitchFamily="34" charset="0"/>
                <a:cs typeface="Lato" panose="020F0502020204030203" pitchFamily="34" charset="0"/>
              </a:rPr>
              <a:t>h</a:t>
            </a:r>
            <a:r>
              <a:rPr lang="en-US" sz="2400" dirty="0">
                <a:solidFill>
                  <a:srgbClr val="C00000"/>
                </a:solidFill>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là</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độ</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cao</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của</a:t>
            </a:r>
            <a:r>
              <a:rPr lang="en-US" sz="2400" dirty="0">
                <a:latin typeface="Lato" panose="020F0502020204030203" pitchFamily="34" charset="0"/>
                <a:ea typeface="Lato" panose="020F0502020204030203" pitchFamily="34" charset="0"/>
                <a:cs typeface="Lato" panose="020F0502020204030203" pitchFamily="34" charset="0"/>
              </a:rPr>
              <a:t> BST</a:t>
            </a:r>
          </a:p>
        </p:txBody>
      </p:sp>
      <p:sp>
        <p:nvSpPr>
          <p:cNvPr id="12" name="Content Placeholder 2">
            <a:extLst>
              <a:ext uri="{FF2B5EF4-FFF2-40B4-BE49-F238E27FC236}">
                <a16:creationId xmlns:a16="http://schemas.microsoft.com/office/drawing/2014/main" id="{B29C20AE-EB28-8C9F-259B-3DDC879FFD12}"/>
              </a:ext>
            </a:extLst>
          </p:cNvPr>
          <p:cNvSpPr txBox="1">
            <a:spLocks/>
          </p:cNvSpPr>
          <p:nvPr/>
        </p:nvSpPr>
        <p:spPr>
          <a:xfrm>
            <a:off x="365760" y="920519"/>
            <a:ext cx="10515600" cy="457200"/>
          </a:xfrm>
          <a:prstGeom prst="rect">
            <a:avLst/>
          </a:prstGeom>
        </p:spPr>
        <p:txBody>
          <a:bodyPr vert="horz" lIns="91440" tIns="45720" rIns="91440" bIns="45720" rtlCol="0">
            <a:noAutofit/>
          </a:bodyPr>
          <a:lstStyle>
            <a:lvl1pPr marL="0" indent="0" algn="l" defTabSz="914354" rtl="0" eaLnBrk="1" latinLnBrk="0" hangingPunct="1">
              <a:lnSpc>
                <a:spcPct val="90000"/>
              </a:lnSpc>
              <a:spcBef>
                <a:spcPts val="300"/>
              </a:spcBef>
              <a:spcAft>
                <a:spcPts val="300"/>
              </a:spcAft>
              <a:buSzPct val="100000"/>
              <a:buFont typeface="Wingdings" panose="05000000000000000000" pitchFamily="2" charset="2"/>
              <a:buNone/>
              <a:defRPr lang="en-US" sz="2800" b="1" kern="1200">
                <a:solidFill>
                  <a:schemeClr val="tx1"/>
                </a:solidFill>
                <a:latin typeface="+mn-lt"/>
                <a:ea typeface="+mn-ea"/>
                <a:cs typeface="+mn-cs"/>
              </a:defRPr>
            </a:lvl1pPr>
            <a:lvl2pPr marL="457177" indent="0" algn="l" defTabSz="914354" rtl="0" eaLnBrk="1" latinLnBrk="0" hangingPunct="1">
              <a:lnSpc>
                <a:spcPct val="90000"/>
              </a:lnSpc>
              <a:spcBef>
                <a:spcPts val="300"/>
              </a:spcBef>
              <a:spcAft>
                <a:spcPts val="300"/>
              </a:spcAft>
              <a:buSzPct val="125000"/>
              <a:buFont typeface="Arial" panose="020B0604020202020204" pitchFamily="34" charset="0"/>
              <a:buNone/>
              <a:defRPr lang="en-US" sz="2400" kern="120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Lato" panose="020F0502020204030203" pitchFamily="34" charset="0"/>
                <a:ea typeface="Lato" panose="020F0502020204030203" pitchFamily="34" charset="0"/>
                <a:cs typeface="Lato" panose="020F0502020204030203" pitchFamily="34" charset="0"/>
              </a:rPr>
              <a:t>3.1. </a:t>
            </a:r>
            <a:r>
              <a:rPr lang="en-US" dirty="0" err="1">
                <a:latin typeface="Lato" panose="020F0502020204030203" pitchFamily="34" charset="0"/>
                <a:ea typeface="Lato" panose="020F0502020204030203" pitchFamily="34" charset="0"/>
                <a:cs typeface="Lato" panose="020F0502020204030203" pitchFamily="34" charset="0"/>
              </a:rPr>
              <a:t>Tìm</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kiếm</a:t>
            </a:r>
            <a:r>
              <a:rPr lang="en-US" dirty="0">
                <a:latin typeface="Lato" panose="020F0502020204030203" pitchFamily="34" charset="0"/>
                <a:ea typeface="Lato" panose="020F0502020204030203" pitchFamily="34" charset="0"/>
                <a:cs typeface="Lato" panose="020F0502020204030203" pitchFamily="34" charset="0"/>
              </a:rPr>
              <a:t> trên BST</a:t>
            </a:r>
          </a:p>
        </p:txBody>
      </p:sp>
    </p:spTree>
    <p:custDataLst>
      <p:tags r:id="rId1"/>
    </p:custDataLst>
    <p:extLst>
      <p:ext uri="{BB962C8B-B14F-4D97-AF65-F5344CB8AC3E}">
        <p14:creationId xmlns:p14="http://schemas.microsoft.com/office/powerpoint/2010/main" val="1561838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1017D8D-AECA-EDCB-BB57-5546B4CCC8BE}"/>
              </a:ext>
            </a:extLst>
          </p:cNvPr>
          <p:cNvSpPr>
            <a:spLocks noGrp="1"/>
          </p:cNvSpPr>
          <p:nvPr>
            <p:ph type="title"/>
          </p:nvPr>
        </p:nvSpPr>
        <p:spPr/>
        <p:txBody>
          <a:bodyPr>
            <a:normAutofit fontScale="90000"/>
          </a:bodyPr>
          <a:lstStyle/>
          <a:p>
            <a:r>
              <a:rPr lang="en-US" sz="3600" dirty="0">
                <a:cs typeface="Arial" panose="020B0604020202020204" pitchFamily="34" charset="0"/>
              </a:rPr>
              <a:t>3</a:t>
            </a:r>
            <a:r>
              <a:rPr lang="vi-VN" sz="3600" dirty="0">
                <a:cs typeface="Arial" panose="020B0604020202020204" pitchFamily="34" charset="0"/>
              </a:rPr>
              <a:t>. </a:t>
            </a:r>
            <a:r>
              <a:rPr lang="en-US" sz="3600" dirty="0">
                <a:cs typeface="Arial" panose="020B0604020202020204" pitchFamily="34" charset="0"/>
              </a:rPr>
              <a:t>CÁC PHÉP TOÁN</a:t>
            </a:r>
          </a:p>
        </p:txBody>
      </p:sp>
      <p:sp>
        <p:nvSpPr>
          <p:cNvPr id="2" name="Text Placeholder 1">
            <a:extLst>
              <a:ext uri="{FF2B5EF4-FFF2-40B4-BE49-F238E27FC236}">
                <a16:creationId xmlns:a16="http://schemas.microsoft.com/office/drawing/2014/main" id="{68BBBFA9-5F74-8E8F-4732-DDFF2C75C067}"/>
              </a:ext>
            </a:extLst>
          </p:cNvPr>
          <p:cNvSpPr>
            <a:spLocks noGrp="1"/>
          </p:cNvSpPr>
          <p:nvPr>
            <p:ph type="body" sz="quarter" idx="13"/>
          </p:nvPr>
        </p:nvSpPr>
        <p:spPr/>
        <p:txBody>
          <a:bodyPr/>
          <a:lstStyle/>
          <a:p>
            <a:endParaRPr lang="en-US"/>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45</a:t>
            </a:fld>
            <a:endParaRPr lang="vi-VN"/>
          </a:p>
        </p:txBody>
      </p:sp>
      <p:sp>
        <p:nvSpPr>
          <p:cNvPr id="6" name="Rectangle 2">
            <a:extLst>
              <a:ext uri="{FF2B5EF4-FFF2-40B4-BE49-F238E27FC236}">
                <a16:creationId xmlns:a16="http://schemas.microsoft.com/office/drawing/2014/main" id="{B5D7CDE0-38DB-22DC-2307-EF38452FDD1A}"/>
              </a:ext>
            </a:extLst>
          </p:cNvPr>
          <p:cNvSpPr>
            <a:spLocks noChangeArrowheads="1"/>
          </p:cNvSpPr>
          <p:nvPr/>
        </p:nvSpPr>
        <p:spPr bwMode="auto">
          <a:xfrm>
            <a:off x="541506" y="1779959"/>
            <a:ext cx="8355751" cy="4709624"/>
          </a:xfrm>
          <a:prstGeom prst="rect">
            <a:avLst/>
          </a:prstGeom>
          <a:noFill/>
          <a:ln w="12700">
            <a:solidFill>
              <a:schemeClr val="tx1"/>
            </a:solidFill>
            <a:miter lim="800000"/>
            <a:headEnd/>
            <a:tailEnd/>
          </a:ln>
        </p:spPr>
        <p:txBody>
          <a:bodyPr wrap="square" lIns="92075" tIns="46038" rIns="92075" bIns="46038">
            <a:spAutoFit/>
          </a:bodyPr>
          <a:lstStyle/>
          <a:p>
            <a:pPr eaLnBrk="0" hangingPunct="0"/>
            <a:r>
              <a:rPr lang="en-US" sz="2000" b="1" dirty="0">
                <a:solidFill>
                  <a:schemeClr val="accent6"/>
                </a:solidFill>
                <a:latin typeface="Consolas" panose="020B0609020204030204" pitchFamily="49" charset="0"/>
              </a:rPr>
              <a:t>   </a:t>
            </a:r>
            <a:r>
              <a:rPr lang="en-US" sz="2000" b="1" dirty="0">
                <a:solidFill>
                  <a:srgbClr val="00B050"/>
                </a:solidFill>
                <a:latin typeface="Consolas" panose="020B0609020204030204" pitchFamily="49" charset="0"/>
              </a:rPr>
              <a:t>/* … Ví </a:t>
            </a:r>
            <a:r>
              <a:rPr lang="en-US" sz="2000" b="1" dirty="0" err="1">
                <a:solidFill>
                  <a:srgbClr val="00B050"/>
                </a:solidFill>
                <a:latin typeface="Consolas" panose="020B0609020204030204" pitchFamily="49" charset="0"/>
              </a:rPr>
              <a:t>dụ</a:t>
            </a:r>
            <a:r>
              <a:rPr lang="en-US" sz="2000" b="1" dirty="0">
                <a:solidFill>
                  <a:srgbClr val="00B050"/>
                </a:solidFill>
                <a:latin typeface="Consolas" panose="020B0609020204030204" pitchFamily="49" charset="0"/>
              </a:rPr>
              <a:t> </a:t>
            </a:r>
            <a:r>
              <a:rPr lang="en-US" sz="2000" b="1" dirty="0" err="1">
                <a:solidFill>
                  <a:srgbClr val="00B050"/>
                </a:solidFill>
                <a:latin typeface="Consolas" panose="020B0609020204030204" pitchFamily="49" charset="0"/>
              </a:rPr>
              <a:t>đoạn</a:t>
            </a:r>
            <a:r>
              <a:rPr lang="en-US" sz="2000" b="1" dirty="0">
                <a:solidFill>
                  <a:srgbClr val="00B050"/>
                </a:solidFill>
                <a:latin typeface="Consolas" panose="020B0609020204030204" pitchFamily="49" charset="0"/>
              </a:rPr>
              <a:t> </a:t>
            </a:r>
            <a:r>
              <a:rPr lang="en-US" sz="2000" b="1" dirty="0" err="1">
                <a:solidFill>
                  <a:srgbClr val="00B050"/>
                </a:solidFill>
                <a:latin typeface="Consolas" panose="020B0609020204030204" pitchFamily="49" charset="0"/>
              </a:rPr>
              <a:t>chương</a:t>
            </a:r>
            <a:r>
              <a:rPr lang="en-US" sz="2000" b="1" dirty="0">
                <a:solidFill>
                  <a:srgbClr val="00B050"/>
                </a:solidFill>
                <a:latin typeface="Consolas" panose="020B0609020204030204" pitchFamily="49" charset="0"/>
              </a:rPr>
              <a:t> </a:t>
            </a:r>
            <a:r>
              <a:rPr lang="en-US" sz="2000" b="1" dirty="0" err="1">
                <a:solidFill>
                  <a:srgbClr val="00B050"/>
                </a:solidFill>
                <a:latin typeface="Consolas" panose="020B0609020204030204" pitchFamily="49" charset="0"/>
              </a:rPr>
              <a:t>trình</a:t>
            </a:r>
            <a:r>
              <a:rPr lang="en-US" sz="2000" b="1" dirty="0">
                <a:solidFill>
                  <a:srgbClr val="00B050"/>
                </a:solidFill>
                <a:latin typeface="Consolas" panose="020B0609020204030204" pitchFamily="49" charset="0"/>
              </a:rPr>
              <a:t> </a:t>
            </a:r>
            <a:r>
              <a:rPr lang="en-US" sz="2000" b="1" dirty="0" err="1">
                <a:solidFill>
                  <a:srgbClr val="00B050"/>
                </a:solidFill>
                <a:latin typeface="Consolas" panose="020B0609020204030204" pitchFamily="49" charset="0"/>
              </a:rPr>
              <a:t>gọi</a:t>
            </a:r>
            <a:r>
              <a:rPr lang="en-US" sz="2000" b="1" dirty="0">
                <a:solidFill>
                  <a:srgbClr val="00B050"/>
                </a:solidFill>
                <a:latin typeface="Consolas" panose="020B0609020204030204" pitchFamily="49" charset="0"/>
              </a:rPr>
              <a:t> </a:t>
            </a:r>
            <a:r>
              <a:rPr lang="en-US" sz="2000" b="1" dirty="0" err="1">
                <a:solidFill>
                  <a:srgbClr val="00B050"/>
                </a:solidFill>
                <a:latin typeface="Consolas" panose="020B0609020204030204" pitchFamily="49" charset="0"/>
              </a:rPr>
              <a:t>đến</a:t>
            </a:r>
            <a:r>
              <a:rPr lang="en-US" sz="2000" b="1" dirty="0">
                <a:solidFill>
                  <a:srgbClr val="00B050"/>
                </a:solidFill>
                <a:latin typeface="Consolas" panose="020B0609020204030204" pitchFamily="49" charset="0"/>
              </a:rPr>
              <a:t> </a:t>
            </a:r>
            <a:r>
              <a:rPr lang="en-US" sz="2000" b="1" dirty="0" err="1">
                <a:solidFill>
                  <a:srgbClr val="00B050"/>
                </a:solidFill>
                <a:latin typeface="Consolas" panose="020B0609020204030204" pitchFamily="49" charset="0"/>
              </a:rPr>
              <a:t>hàm</a:t>
            </a:r>
            <a:r>
              <a:rPr lang="en-US" sz="2000" b="1" dirty="0">
                <a:solidFill>
                  <a:srgbClr val="00B050"/>
                </a:solidFill>
                <a:latin typeface="Consolas" panose="020B0609020204030204" pitchFamily="49" charset="0"/>
              </a:rPr>
              <a:t> search…  */</a:t>
            </a:r>
          </a:p>
          <a:p>
            <a:pPr eaLnBrk="0" hangingPunct="0"/>
            <a:endParaRPr lang="en-US" sz="2000" b="1" dirty="0">
              <a:solidFill>
                <a:schemeClr val="accent6"/>
              </a:solidFill>
              <a:latin typeface="Consolas" panose="020B0609020204030204" pitchFamily="49" charset="0"/>
            </a:endParaRPr>
          </a:p>
          <a:p>
            <a:pPr eaLnBrk="0" hangingPunct="0"/>
            <a:r>
              <a:rPr lang="en-US" sz="2000" b="1" dirty="0">
                <a:latin typeface="Consolas" panose="020B0609020204030204" pitchFamily="49" charset="0"/>
              </a:rPr>
              <a:t>   </a:t>
            </a:r>
            <a:r>
              <a:rPr lang="en-US" sz="2000" b="1" dirty="0" err="1">
                <a:latin typeface="Consolas" panose="020B0609020204030204" pitchFamily="49" charset="0"/>
              </a:rPr>
              <a:t>printf</a:t>
            </a:r>
            <a:r>
              <a:rPr lang="en-US" sz="2000" b="1" dirty="0">
                <a:latin typeface="Consolas" panose="020B0609020204030204" pitchFamily="49" charset="0"/>
              </a:rPr>
              <a:t>(“Enter target ”);</a:t>
            </a:r>
          </a:p>
          <a:p>
            <a:pPr eaLnBrk="0" hangingPunct="0"/>
            <a:r>
              <a:rPr lang="en-US" sz="2000" b="1" dirty="0">
                <a:latin typeface="Consolas" panose="020B0609020204030204" pitchFamily="49" charset="0"/>
              </a:rPr>
              <a:t>   </a:t>
            </a:r>
            <a:r>
              <a:rPr lang="en-US" sz="2000" b="1" dirty="0" err="1">
                <a:latin typeface="Consolas" panose="020B0609020204030204" pitchFamily="49" charset="0"/>
              </a:rPr>
              <a:t>scanf</a:t>
            </a:r>
            <a:r>
              <a:rPr lang="en-US" sz="2000" b="1" dirty="0">
                <a:latin typeface="Consolas" panose="020B0609020204030204" pitchFamily="49" charset="0"/>
              </a:rPr>
              <a:t>(“%f”, &amp;item);</a:t>
            </a:r>
          </a:p>
          <a:p>
            <a:pPr eaLnBrk="0" hangingPunct="0"/>
            <a:endParaRPr lang="en-US" sz="2000" b="1" dirty="0">
              <a:latin typeface="Consolas" panose="020B0609020204030204" pitchFamily="49" charset="0"/>
            </a:endParaRPr>
          </a:p>
          <a:p>
            <a:pPr eaLnBrk="0" hangingPunct="0"/>
            <a:r>
              <a:rPr lang="en-US" sz="2000" b="1" dirty="0">
                <a:latin typeface="Consolas" panose="020B0609020204030204" pitchFamily="49" charset="0"/>
              </a:rPr>
              <a:t>   if (search(</a:t>
            </a:r>
            <a:r>
              <a:rPr lang="en-US" sz="2000" b="1" dirty="0" err="1">
                <a:latin typeface="Consolas" panose="020B0609020204030204" pitchFamily="49" charset="0"/>
              </a:rPr>
              <a:t>rootPtr</a:t>
            </a:r>
            <a:r>
              <a:rPr lang="en-US" sz="2000" b="1" dirty="0">
                <a:latin typeface="Consolas" panose="020B0609020204030204" pitchFamily="49" charset="0"/>
              </a:rPr>
              <a:t>, item) == NULL)</a:t>
            </a:r>
          </a:p>
          <a:p>
            <a:pPr eaLnBrk="0" hangingPunct="0"/>
            <a:r>
              <a:rPr lang="en-US" sz="2000" b="1" dirty="0">
                <a:latin typeface="Consolas" panose="020B0609020204030204" pitchFamily="49" charset="0"/>
              </a:rPr>
              <a:t>   { </a:t>
            </a:r>
          </a:p>
          <a:p>
            <a:pPr eaLnBrk="0" hangingPunct="0"/>
            <a:r>
              <a:rPr lang="en-US" sz="2000" b="1" dirty="0">
                <a:latin typeface="Consolas" panose="020B0609020204030204" pitchFamily="49" charset="0"/>
              </a:rPr>
              <a:t>     </a:t>
            </a:r>
            <a:r>
              <a:rPr lang="en-US" sz="2000" b="1" dirty="0" err="1">
                <a:latin typeface="Consolas" panose="020B0609020204030204" pitchFamily="49" charset="0"/>
              </a:rPr>
              <a:t>printf</a:t>
            </a:r>
            <a:r>
              <a:rPr lang="en-US" sz="2000" b="1" dirty="0">
                <a:latin typeface="Consolas" panose="020B0609020204030204" pitchFamily="49" charset="0"/>
              </a:rPr>
              <a:t>(“</a:t>
            </a:r>
            <a:r>
              <a:rPr lang="en-US" sz="2000" b="1" dirty="0" err="1">
                <a:latin typeface="Consolas" panose="020B0609020204030204" pitchFamily="49" charset="0"/>
              </a:rPr>
              <a:t>Không</a:t>
            </a:r>
            <a:r>
              <a:rPr lang="en-US" sz="2000" b="1" dirty="0">
                <a:latin typeface="Consolas" panose="020B0609020204030204" pitchFamily="49" charset="0"/>
              </a:rPr>
              <a:t> </a:t>
            </a:r>
            <a:r>
              <a:rPr lang="en-US" sz="2000" b="1" dirty="0" err="1">
                <a:latin typeface="Consolas" panose="020B0609020204030204" pitchFamily="49" charset="0"/>
              </a:rPr>
              <a:t>tìm</a:t>
            </a:r>
            <a:r>
              <a:rPr lang="en-US" sz="2000" b="1" dirty="0">
                <a:latin typeface="Consolas" panose="020B0609020204030204" pitchFamily="49" charset="0"/>
              </a:rPr>
              <a:t> </a:t>
            </a:r>
            <a:r>
              <a:rPr lang="en-US" sz="2000" b="1" dirty="0" err="1">
                <a:latin typeface="Consolas" panose="020B0609020204030204" pitchFamily="49" charset="0"/>
              </a:rPr>
              <a:t>thấy</a:t>
            </a:r>
            <a:r>
              <a:rPr lang="en-US" sz="2000" b="1" dirty="0">
                <a:latin typeface="Consolas" panose="020B0609020204030204" pitchFamily="49" charset="0"/>
              </a:rPr>
              <a:t>\n”);</a:t>
            </a:r>
          </a:p>
          <a:p>
            <a:pPr eaLnBrk="0" hangingPunct="0"/>
            <a:r>
              <a:rPr lang="en-US" sz="2000" b="1" dirty="0">
                <a:latin typeface="Consolas" panose="020B0609020204030204" pitchFamily="49" charset="0"/>
              </a:rPr>
              <a:t>   }</a:t>
            </a:r>
          </a:p>
          <a:p>
            <a:pPr eaLnBrk="0" hangingPunct="0"/>
            <a:r>
              <a:rPr lang="en-US" sz="2000" b="1" dirty="0">
                <a:latin typeface="Consolas" panose="020B0609020204030204" pitchFamily="49" charset="0"/>
              </a:rPr>
              <a:t>   else</a:t>
            </a:r>
          </a:p>
          <a:p>
            <a:pPr eaLnBrk="0" hangingPunct="0"/>
            <a:r>
              <a:rPr lang="en-US" sz="2000" b="1" dirty="0">
                <a:latin typeface="Consolas" panose="020B0609020204030204" pitchFamily="49" charset="0"/>
              </a:rPr>
              <a:t>   { </a:t>
            </a:r>
          </a:p>
          <a:p>
            <a:pPr eaLnBrk="0" hangingPunct="0"/>
            <a:r>
              <a:rPr lang="en-US" sz="2000" b="1" dirty="0">
                <a:latin typeface="Consolas" panose="020B0609020204030204" pitchFamily="49" charset="0"/>
              </a:rPr>
              <a:t>     </a:t>
            </a:r>
            <a:r>
              <a:rPr lang="en-US" sz="2000" b="1" dirty="0" err="1">
                <a:latin typeface="Consolas" panose="020B0609020204030204" pitchFamily="49" charset="0"/>
              </a:rPr>
              <a:t>printf</a:t>
            </a:r>
            <a:r>
              <a:rPr lang="en-US" sz="2000" b="1" dirty="0">
                <a:latin typeface="Consolas" panose="020B0609020204030204" pitchFamily="49" charset="0"/>
              </a:rPr>
              <a:t>(“Tìm </a:t>
            </a:r>
            <a:r>
              <a:rPr lang="en-US" sz="2000" b="1" dirty="0" err="1">
                <a:latin typeface="Consolas" panose="020B0609020204030204" pitchFamily="49" charset="0"/>
              </a:rPr>
              <a:t>thấy</a:t>
            </a:r>
            <a:r>
              <a:rPr lang="en-US" sz="2000" b="1" dirty="0">
                <a:latin typeface="Consolas" panose="020B0609020204030204" pitchFamily="49" charset="0"/>
              </a:rPr>
              <a:t>\n”);</a:t>
            </a:r>
          </a:p>
          <a:p>
            <a:pPr eaLnBrk="0" hangingPunct="0"/>
            <a:r>
              <a:rPr lang="en-US" sz="2000" b="1" dirty="0">
                <a:latin typeface="Consolas" panose="020B0609020204030204" pitchFamily="49" charset="0"/>
              </a:rPr>
              <a:t>   }</a:t>
            </a:r>
          </a:p>
          <a:p>
            <a:pPr eaLnBrk="0" hangingPunct="0"/>
            <a:r>
              <a:rPr lang="en-US" sz="2000" b="1" dirty="0">
                <a:latin typeface="Consolas" panose="020B0609020204030204" pitchFamily="49" charset="0"/>
              </a:rPr>
              <a:t>   </a:t>
            </a:r>
          </a:p>
          <a:p>
            <a:pPr eaLnBrk="0" hangingPunct="0"/>
            <a:r>
              <a:rPr lang="en-US" sz="2000" b="1" dirty="0">
                <a:solidFill>
                  <a:schemeClr val="accent6"/>
                </a:solidFill>
                <a:latin typeface="Consolas" panose="020B0609020204030204" pitchFamily="49" charset="0"/>
              </a:rPr>
              <a:t>   </a:t>
            </a:r>
            <a:r>
              <a:rPr lang="en-US" sz="2000" b="1" dirty="0">
                <a:solidFill>
                  <a:srgbClr val="00B050"/>
                </a:solidFill>
                <a:latin typeface="Consolas" panose="020B0609020204030204" pitchFamily="49" charset="0"/>
              </a:rPr>
              <a:t>/* … </a:t>
            </a:r>
            <a:r>
              <a:rPr lang="en-US" sz="2000" b="1" dirty="0" err="1">
                <a:solidFill>
                  <a:srgbClr val="00B050"/>
                </a:solidFill>
                <a:latin typeface="Consolas" panose="020B0609020204030204" pitchFamily="49" charset="0"/>
              </a:rPr>
              <a:t>các</a:t>
            </a:r>
            <a:r>
              <a:rPr lang="en-US" sz="2000" b="1" dirty="0">
                <a:solidFill>
                  <a:srgbClr val="00B050"/>
                </a:solidFill>
                <a:latin typeface="Consolas" panose="020B0609020204030204" pitchFamily="49" charset="0"/>
              </a:rPr>
              <a:t> </a:t>
            </a:r>
            <a:r>
              <a:rPr lang="en-US" sz="2000" b="1" dirty="0" err="1">
                <a:solidFill>
                  <a:srgbClr val="00B050"/>
                </a:solidFill>
                <a:latin typeface="Consolas" panose="020B0609020204030204" pitchFamily="49" charset="0"/>
              </a:rPr>
              <a:t>lệnh</a:t>
            </a:r>
            <a:r>
              <a:rPr lang="en-US" sz="2000" b="1" dirty="0">
                <a:solidFill>
                  <a:srgbClr val="00B050"/>
                </a:solidFill>
                <a:latin typeface="Consolas" panose="020B0609020204030204" pitchFamily="49" charset="0"/>
              </a:rPr>
              <a:t> </a:t>
            </a:r>
            <a:r>
              <a:rPr lang="en-US" sz="2000" b="1" dirty="0" err="1">
                <a:solidFill>
                  <a:srgbClr val="00B050"/>
                </a:solidFill>
                <a:latin typeface="Consolas" panose="020B0609020204030204" pitchFamily="49" charset="0"/>
              </a:rPr>
              <a:t>khác</a:t>
            </a:r>
            <a:r>
              <a:rPr lang="en-US" sz="2000" b="1" dirty="0">
                <a:solidFill>
                  <a:srgbClr val="00B050"/>
                </a:solidFill>
                <a:latin typeface="Consolas" panose="020B0609020204030204" pitchFamily="49" charset="0"/>
              </a:rPr>
              <a:t> … */</a:t>
            </a:r>
          </a:p>
        </p:txBody>
      </p:sp>
      <p:sp>
        <p:nvSpPr>
          <p:cNvPr id="12" name="Content Placeholder 2">
            <a:extLst>
              <a:ext uri="{FF2B5EF4-FFF2-40B4-BE49-F238E27FC236}">
                <a16:creationId xmlns:a16="http://schemas.microsoft.com/office/drawing/2014/main" id="{703CF209-620B-D62B-9B1F-F08950C5320B}"/>
              </a:ext>
            </a:extLst>
          </p:cNvPr>
          <p:cNvSpPr txBox="1">
            <a:spLocks/>
          </p:cNvSpPr>
          <p:nvPr/>
        </p:nvSpPr>
        <p:spPr>
          <a:xfrm>
            <a:off x="365760" y="920519"/>
            <a:ext cx="10515600" cy="457200"/>
          </a:xfrm>
          <a:prstGeom prst="rect">
            <a:avLst/>
          </a:prstGeom>
        </p:spPr>
        <p:txBody>
          <a:bodyPr vert="horz" lIns="91440" tIns="45720" rIns="91440" bIns="45720" rtlCol="0">
            <a:noAutofit/>
          </a:bodyPr>
          <a:lstStyle>
            <a:lvl1pPr marL="0" indent="0" algn="l" defTabSz="914354" rtl="0" eaLnBrk="1" latinLnBrk="0" hangingPunct="1">
              <a:lnSpc>
                <a:spcPct val="90000"/>
              </a:lnSpc>
              <a:spcBef>
                <a:spcPts val="300"/>
              </a:spcBef>
              <a:spcAft>
                <a:spcPts val="300"/>
              </a:spcAft>
              <a:buSzPct val="100000"/>
              <a:buFont typeface="Wingdings" panose="05000000000000000000" pitchFamily="2" charset="2"/>
              <a:buNone/>
              <a:defRPr lang="en-US" sz="2800" b="1" kern="1200">
                <a:solidFill>
                  <a:schemeClr val="tx1"/>
                </a:solidFill>
                <a:latin typeface="+mn-lt"/>
                <a:ea typeface="+mn-ea"/>
                <a:cs typeface="+mn-cs"/>
              </a:defRPr>
            </a:lvl1pPr>
            <a:lvl2pPr marL="457177" indent="0" algn="l" defTabSz="914354" rtl="0" eaLnBrk="1" latinLnBrk="0" hangingPunct="1">
              <a:lnSpc>
                <a:spcPct val="90000"/>
              </a:lnSpc>
              <a:spcBef>
                <a:spcPts val="300"/>
              </a:spcBef>
              <a:spcAft>
                <a:spcPts val="300"/>
              </a:spcAft>
              <a:buSzPct val="125000"/>
              <a:buFont typeface="Arial" panose="020B0604020202020204" pitchFamily="34" charset="0"/>
              <a:buNone/>
              <a:defRPr lang="en-US" sz="2400" kern="120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Lato" panose="020F0502020204030203" pitchFamily="34" charset="0"/>
                <a:ea typeface="Lato" panose="020F0502020204030203" pitchFamily="34" charset="0"/>
                <a:cs typeface="Lato" panose="020F0502020204030203" pitchFamily="34" charset="0"/>
              </a:rPr>
              <a:t>3.1. </a:t>
            </a:r>
            <a:r>
              <a:rPr lang="en-US" dirty="0" err="1">
                <a:latin typeface="Lato" panose="020F0502020204030203" pitchFamily="34" charset="0"/>
                <a:ea typeface="Lato" panose="020F0502020204030203" pitchFamily="34" charset="0"/>
                <a:cs typeface="Lato" panose="020F0502020204030203" pitchFamily="34" charset="0"/>
              </a:rPr>
              <a:t>Tìm</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kiếm</a:t>
            </a:r>
            <a:r>
              <a:rPr lang="en-US" dirty="0">
                <a:latin typeface="Lato" panose="020F0502020204030203" pitchFamily="34" charset="0"/>
                <a:ea typeface="Lato" panose="020F0502020204030203" pitchFamily="34" charset="0"/>
                <a:cs typeface="Lato" panose="020F0502020204030203" pitchFamily="34" charset="0"/>
              </a:rPr>
              <a:t> trên BST</a:t>
            </a:r>
          </a:p>
        </p:txBody>
      </p:sp>
    </p:spTree>
    <p:custDataLst>
      <p:tags r:id="rId1"/>
    </p:custDataLst>
    <p:extLst>
      <p:ext uri="{BB962C8B-B14F-4D97-AF65-F5344CB8AC3E}">
        <p14:creationId xmlns:p14="http://schemas.microsoft.com/office/powerpoint/2010/main" val="1789299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339D953-0CEE-DCEE-B94C-3F62454D3316}"/>
              </a:ext>
            </a:extLst>
          </p:cNvPr>
          <p:cNvSpPr>
            <a:spLocks noGrp="1"/>
          </p:cNvSpPr>
          <p:nvPr>
            <p:ph type="title"/>
          </p:nvPr>
        </p:nvSpPr>
        <p:spPr/>
        <p:txBody>
          <a:bodyPr>
            <a:normAutofit fontScale="90000"/>
          </a:bodyPr>
          <a:lstStyle/>
          <a:p>
            <a:r>
              <a:rPr lang="en-US" sz="3600" dirty="0"/>
              <a:t>3</a:t>
            </a:r>
            <a:r>
              <a:rPr lang="vi-VN" sz="3600" dirty="0"/>
              <a:t>. </a:t>
            </a:r>
            <a:r>
              <a:rPr lang="en-US" sz="3600" dirty="0"/>
              <a:t>CÁC PHÉP TOÁN</a:t>
            </a:r>
          </a:p>
        </p:txBody>
      </p:sp>
      <p:sp>
        <p:nvSpPr>
          <p:cNvPr id="2" name="Text Placeholder 1">
            <a:extLst>
              <a:ext uri="{FF2B5EF4-FFF2-40B4-BE49-F238E27FC236}">
                <a16:creationId xmlns:a16="http://schemas.microsoft.com/office/drawing/2014/main" id="{85680E59-22B8-A760-E7F4-ED95996ACB0E}"/>
              </a:ext>
            </a:extLst>
          </p:cNvPr>
          <p:cNvSpPr>
            <a:spLocks noGrp="1"/>
          </p:cNvSpPr>
          <p:nvPr>
            <p:ph type="body" sz="quarter" idx="13"/>
          </p:nvPr>
        </p:nvSpPr>
        <p:spPr/>
        <p:txBody>
          <a:bodyPr/>
          <a:lstStyle/>
          <a:p>
            <a:endParaRPr lang="en-US"/>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46</a:t>
            </a:fld>
            <a:endParaRPr lang="vi-VN"/>
          </a:p>
        </p:txBody>
      </p:sp>
      <p:grpSp>
        <p:nvGrpSpPr>
          <p:cNvPr id="25" name="Group 24">
            <a:extLst>
              <a:ext uri="{FF2B5EF4-FFF2-40B4-BE49-F238E27FC236}">
                <a16:creationId xmlns:a16="http://schemas.microsoft.com/office/drawing/2014/main" id="{A006143E-CAB5-203F-14FE-C77B4269CEEA}"/>
              </a:ext>
            </a:extLst>
          </p:cNvPr>
          <p:cNvGrpSpPr/>
          <p:nvPr/>
        </p:nvGrpSpPr>
        <p:grpSpPr>
          <a:xfrm>
            <a:off x="7794162" y="2222501"/>
            <a:ext cx="3911599" cy="3162299"/>
            <a:chOff x="3886201" y="3200401"/>
            <a:chExt cx="3911599" cy="3162299"/>
          </a:xfrm>
        </p:grpSpPr>
        <p:sp>
          <p:nvSpPr>
            <p:cNvPr id="26" name="Oval 5">
              <a:extLst>
                <a:ext uri="{FF2B5EF4-FFF2-40B4-BE49-F238E27FC236}">
                  <a16:creationId xmlns:a16="http://schemas.microsoft.com/office/drawing/2014/main" id="{520BE23A-F01A-A4A2-D94C-DB3E41E53931}"/>
                </a:ext>
              </a:extLst>
            </p:cNvPr>
            <p:cNvSpPr>
              <a:spLocks noChangeAspect="1" noChangeArrowheads="1"/>
            </p:cNvSpPr>
            <p:nvPr/>
          </p:nvSpPr>
          <p:spPr bwMode="auto">
            <a:xfrm>
              <a:off x="4445001" y="5957888"/>
              <a:ext cx="398463" cy="404812"/>
            </a:xfrm>
            <a:prstGeom prst="ellipse">
              <a:avLst/>
            </a:prstGeom>
            <a:noFill/>
            <a:ln w="38100">
              <a:solidFill>
                <a:schemeClr val="accent6"/>
              </a:solidFill>
              <a:round/>
              <a:headEnd/>
              <a:tailEnd/>
            </a:ln>
          </p:spPr>
          <p:txBody>
            <a:bodyPr wrap="none" anchor="ctr"/>
            <a:lstStyle/>
            <a:p>
              <a:pPr algn="ctr" eaLnBrk="0" hangingPunct="0"/>
              <a:r>
                <a:rPr lang="en-US">
                  <a:solidFill>
                    <a:schemeClr val="accent6"/>
                  </a:solidFill>
                  <a:latin typeface="Lato" panose="020F0502020204030203" pitchFamily="34" charset="0"/>
                  <a:ea typeface="Lato" panose="020F0502020204030203" pitchFamily="34" charset="0"/>
                  <a:cs typeface="Lato" panose="020F0502020204030203" pitchFamily="34" charset="0"/>
                </a:rPr>
                <a:t>3</a:t>
              </a:r>
            </a:p>
          </p:txBody>
        </p:sp>
        <p:sp>
          <p:nvSpPr>
            <p:cNvPr id="27" name="Oval 6">
              <a:extLst>
                <a:ext uri="{FF2B5EF4-FFF2-40B4-BE49-F238E27FC236}">
                  <a16:creationId xmlns:a16="http://schemas.microsoft.com/office/drawing/2014/main" id="{5562FD12-6089-7C21-78F4-99D968A47A63}"/>
                </a:ext>
              </a:extLst>
            </p:cNvPr>
            <p:cNvSpPr>
              <a:spLocks noChangeAspect="1" noChangeArrowheads="1"/>
            </p:cNvSpPr>
            <p:nvPr/>
          </p:nvSpPr>
          <p:spPr bwMode="auto">
            <a:xfrm>
              <a:off x="7399338" y="5092701"/>
              <a:ext cx="398462" cy="404813"/>
            </a:xfrm>
            <a:prstGeom prst="ellipse">
              <a:avLst/>
            </a:prstGeom>
            <a:noFill/>
            <a:ln w="38100">
              <a:solidFill>
                <a:schemeClr val="accent6"/>
              </a:solidFill>
              <a:round/>
              <a:headEnd/>
              <a:tailEnd/>
            </a:ln>
          </p:spPr>
          <p:txBody>
            <a:bodyPr wrap="none" anchor="ctr"/>
            <a:lstStyle/>
            <a:p>
              <a:pPr algn="ctr" eaLnBrk="0" hangingPunct="0"/>
              <a:r>
                <a:rPr lang="en-US">
                  <a:solidFill>
                    <a:schemeClr val="accent6"/>
                  </a:solidFill>
                  <a:latin typeface="Lato" panose="020F0502020204030203" pitchFamily="34" charset="0"/>
                  <a:ea typeface="Lato" panose="020F0502020204030203" pitchFamily="34" charset="0"/>
                  <a:cs typeface="Lato" panose="020F0502020204030203" pitchFamily="34" charset="0"/>
                </a:rPr>
                <a:t>11</a:t>
              </a:r>
            </a:p>
          </p:txBody>
        </p:sp>
        <p:sp>
          <p:nvSpPr>
            <p:cNvPr id="28" name="Oval 7">
              <a:extLst>
                <a:ext uri="{FF2B5EF4-FFF2-40B4-BE49-F238E27FC236}">
                  <a16:creationId xmlns:a16="http://schemas.microsoft.com/office/drawing/2014/main" id="{2003D183-96B4-6247-D234-79867E566B2D}"/>
                </a:ext>
              </a:extLst>
            </p:cNvPr>
            <p:cNvSpPr>
              <a:spLocks noChangeAspect="1" noChangeArrowheads="1"/>
            </p:cNvSpPr>
            <p:nvPr/>
          </p:nvSpPr>
          <p:spPr bwMode="auto">
            <a:xfrm>
              <a:off x="6281738" y="5092701"/>
              <a:ext cx="398462" cy="404813"/>
            </a:xfrm>
            <a:prstGeom prst="ellipse">
              <a:avLst/>
            </a:prstGeom>
            <a:noFill/>
            <a:ln w="38100">
              <a:solidFill>
                <a:schemeClr val="accent6"/>
              </a:solidFill>
              <a:round/>
              <a:headEnd/>
              <a:tailEnd/>
            </a:ln>
          </p:spPr>
          <p:txBody>
            <a:bodyPr wrap="none" anchor="ctr"/>
            <a:lstStyle/>
            <a:p>
              <a:pPr algn="ctr" eaLnBrk="0" hangingPunct="0"/>
              <a:r>
                <a:rPr lang="en-US">
                  <a:solidFill>
                    <a:schemeClr val="accent6"/>
                  </a:solidFill>
                  <a:latin typeface="Lato" panose="020F0502020204030203" pitchFamily="34" charset="0"/>
                  <a:ea typeface="Lato" panose="020F0502020204030203" pitchFamily="34" charset="0"/>
                  <a:cs typeface="Lato" panose="020F0502020204030203" pitchFamily="34" charset="0"/>
                </a:rPr>
                <a:t>8</a:t>
              </a:r>
            </a:p>
          </p:txBody>
        </p:sp>
        <p:sp>
          <p:nvSpPr>
            <p:cNvPr id="29" name="Oval 8">
              <a:extLst>
                <a:ext uri="{FF2B5EF4-FFF2-40B4-BE49-F238E27FC236}">
                  <a16:creationId xmlns:a16="http://schemas.microsoft.com/office/drawing/2014/main" id="{8E663678-072F-22F4-2293-E65B004C14F3}"/>
                </a:ext>
              </a:extLst>
            </p:cNvPr>
            <p:cNvSpPr>
              <a:spLocks noChangeAspect="1" noChangeArrowheads="1"/>
            </p:cNvSpPr>
            <p:nvPr/>
          </p:nvSpPr>
          <p:spPr bwMode="auto">
            <a:xfrm>
              <a:off x="3886201" y="5065713"/>
              <a:ext cx="398463" cy="404812"/>
            </a:xfrm>
            <a:prstGeom prst="ellipse">
              <a:avLst/>
            </a:prstGeom>
            <a:noFill/>
            <a:ln w="38100">
              <a:solidFill>
                <a:schemeClr val="accent6"/>
              </a:solidFill>
              <a:round/>
              <a:headEnd/>
              <a:tailEnd/>
            </a:ln>
          </p:spPr>
          <p:txBody>
            <a:bodyPr wrap="none" anchor="ctr"/>
            <a:lstStyle/>
            <a:p>
              <a:pPr algn="ctr" eaLnBrk="0" hangingPunct="0"/>
              <a:r>
                <a:rPr lang="en-US">
                  <a:solidFill>
                    <a:schemeClr val="accent6"/>
                  </a:solidFill>
                  <a:latin typeface="Lato" panose="020F0502020204030203" pitchFamily="34" charset="0"/>
                  <a:ea typeface="Lato" panose="020F0502020204030203" pitchFamily="34" charset="0"/>
                  <a:cs typeface="Lato" panose="020F0502020204030203" pitchFamily="34" charset="0"/>
                </a:rPr>
                <a:t>1</a:t>
              </a:r>
            </a:p>
          </p:txBody>
        </p:sp>
        <p:sp>
          <p:nvSpPr>
            <p:cNvPr id="30" name="Oval 9">
              <a:extLst>
                <a:ext uri="{FF2B5EF4-FFF2-40B4-BE49-F238E27FC236}">
                  <a16:creationId xmlns:a16="http://schemas.microsoft.com/office/drawing/2014/main" id="{93E099DA-2A73-9FAA-2444-6ECDBD25C6C7}"/>
                </a:ext>
              </a:extLst>
            </p:cNvPr>
            <p:cNvSpPr>
              <a:spLocks noChangeAspect="1" noChangeArrowheads="1"/>
            </p:cNvSpPr>
            <p:nvPr/>
          </p:nvSpPr>
          <p:spPr bwMode="auto">
            <a:xfrm>
              <a:off x="6840538" y="4146551"/>
              <a:ext cx="398462" cy="404813"/>
            </a:xfrm>
            <a:prstGeom prst="ellipse">
              <a:avLst/>
            </a:prstGeom>
            <a:noFill/>
            <a:ln w="38100">
              <a:solidFill>
                <a:schemeClr val="accent6"/>
              </a:solidFill>
              <a:round/>
              <a:headEnd/>
              <a:tailEnd/>
            </a:ln>
          </p:spPr>
          <p:txBody>
            <a:bodyPr wrap="none" anchor="ctr"/>
            <a:lstStyle/>
            <a:p>
              <a:pPr algn="ctr" eaLnBrk="0" hangingPunct="0"/>
              <a:r>
                <a:rPr lang="en-US">
                  <a:solidFill>
                    <a:schemeClr val="accent6"/>
                  </a:solidFill>
                  <a:latin typeface="Lato" panose="020F0502020204030203" pitchFamily="34" charset="0"/>
                  <a:ea typeface="Lato" panose="020F0502020204030203" pitchFamily="34" charset="0"/>
                  <a:cs typeface="Lato" panose="020F0502020204030203" pitchFamily="34" charset="0"/>
                </a:rPr>
                <a:t>9</a:t>
              </a:r>
            </a:p>
          </p:txBody>
        </p:sp>
        <p:sp>
          <p:nvSpPr>
            <p:cNvPr id="31" name="Oval 10">
              <a:extLst>
                <a:ext uri="{FF2B5EF4-FFF2-40B4-BE49-F238E27FC236}">
                  <a16:creationId xmlns:a16="http://schemas.microsoft.com/office/drawing/2014/main" id="{CFE8BA93-A90B-13C4-B93D-855FCE2D0773}"/>
                </a:ext>
              </a:extLst>
            </p:cNvPr>
            <p:cNvSpPr>
              <a:spLocks noChangeAspect="1" noChangeArrowheads="1"/>
            </p:cNvSpPr>
            <p:nvPr/>
          </p:nvSpPr>
          <p:spPr bwMode="auto">
            <a:xfrm>
              <a:off x="4605338" y="4146551"/>
              <a:ext cx="398462" cy="404813"/>
            </a:xfrm>
            <a:prstGeom prst="ellipse">
              <a:avLst/>
            </a:prstGeom>
            <a:noFill/>
            <a:ln w="38100">
              <a:solidFill>
                <a:schemeClr val="accent6"/>
              </a:solidFill>
              <a:round/>
              <a:headEnd/>
              <a:tailEnd/>
            </a:ln>
          </p:spPr>
          <p:txBody>
            <a:bodyPr wrap="none" anchor="ctr"/>
            <a:lstStyle/>
            <a:p>
              <a:pPr algn="ctr" eaLnBrk="0" hangingPunct="0"/>
              <a:r>
                <a:rPr lang="en-US">
                  <a:solidFill>
                    <a:schemeClr val="accent6"/>
                  </a:solidFill>
                  <a:latin typeface="Lato" panose="020F0502020204030203" pitchFamily="34" charset="0"/>
                  <a:ea typeface="Lato" panose="020F0502020204030203" pitchFamily="34" charset="0"/>
                  <a:cs typeface="Lato" panose="020F0502020204030203" pitchFamily="34" charset="0"/>
                </a:rPr>
                <a:t>4</a:t>
              </a:r>
            </a:p>
          </p:txBody>
        </p:sp>
        <p:sp>
          <p:nvSpPr>
            <p:cNvPr id="32" name="Oval 11">
              <a:extLst>
                <a:ext uri="{FF2B5EF4-FFF2-40B4-BE49-F238E27FC236}">
                  <a16:creationId xmlns:a16="http://schemas.microsoft.com/office/drawing/2014/main" id="{03D79F85-4345-9F5D-237C-BD36D090919C}"/>
                </a:ext>
              </a:extLst>
            </p:cNvPr>
            <p:cNvSpPr>
              <a:spLocks noChangeAspect="1" noChangeArrowheads="1"/>
            </p:cNvSpPr>
            <p:nvPr/>
          </p:nvSpPr>
          <p:spPr bwMode="auto">
            <a:xfrm>
              <a:off x="5722938" y="3200401"/>
              <a:ext cx="398462" cy="404813"/>
            </a:xfrm>
            <a:prstGeom prst="ellipse">
              <a:avLst/>
            </a:prstGeom>
            <a:noFill/>
            <a:ln w="38100">
              <a:solidFill>
                <a:schemeClr val="accent6"/>
              </a:solidFill>
              <a:round/>
              <a:headEnd/>
              <a:tailEnd/>
            </a:ln>
          </p:spPr>
          <p:txBody>
            <a:bodyPr wrap="none" anchor="ctr"/>
            <a:lstStyle/>
            <a:p>
              <a:pPr algn="ctr" eaLnBrk="0" hangingPunct="0"/>
              <a:r>
                <a:rPr lang="en-US">
                  <a:solidFill>
                    <a:schemeClr val="accent6"/>
                  </a:solidFill>
                  <a:latin typeface="Lato" panose="020F0502020204030203" pitchFamily="34" charset="0"/>
                  <a:ea typeface="Lato" panose="020F0502020204030203" pitchFamily="34" charset="0"/>
                  <a:cs typeface="Lato" panose="020F0502020204030203" pitchFamily="34" charset="0"/>
                </a:rPr>
                <a:t>7</a:t>
              </a:r>
            </a:p>
          </p:txBody>
        </p:sp>
        <p:cxnSp>
          <p:nvCxnSpPr>
            <p:cNvPr id="33" name="AutoShape 12">
              <a:extLst>
                <a:ext uri="{FF2B5EF4-FFF2-40B4-BE49-F238E27FC236}">
                  <a16:creationId xmlns:a16="http://schemas.microsoft.com/office/drawing/2014/main" id="{74F02FF3-E2E2-FC73-70B4-248DBCCC33C0}"/>
                </a:ext>
              </a:extLst>
            </p:cNvPr>
            <p:cNvCxnSpPr>
              <a:cxnSpLocks noChangeShapeType="1"/>
              <a:stCxn id="32" idx="3"/>
              <a:endCxn id="31" idx="0"/>
            </p:cNvCxnSpPr>
            <p:nvPr/>
          </p:nvCxnSpPr>
          <p:spPr bwMode="auto">
            <a:xfrm flipH="1">
              <a:off x="4803776" y="3567113"/>
              <a:ext cx="976313" cy="558800"/>
            </a:xfrm>
            <a:prstGeom prst="straightConnector1">
              <a:avLst/>
            </a:prstGeom>
            <a:noFill/>
            <a:ln w="57150">
              <a:solidFill>
                <a:srgbClr val="002060"/>
              </a:solidFill>
              <a:round/>
              <a:headEnd/>
              <a:tailEnd type="triangle" w="med" len="med"/>
            </a:ln>
          </p:spPr>
        </p:cxnSp>
        <p:cxnSp>
          <p:nvCxnSpPr>
            <p:cNvPr id="34" name="AutoShape 13">
              <a:extLst>
                <a:ext uri="{FF2B5EF4-FFF2-40B4-BE49-F238E27FC236}">
                  <a16:creationId xmlns:a16="http://schemas.microsoft.com/office/drawing/2014/main" id="{E26A69E0-F088-61E7-1FF7-D482D2A6ECBA}"/>
                </a:ext>
              </a:extLst>
            </p:cNvPr>
            <p:cNvCxnSpPr>
              <a:cxnSpLocks noChangeShapeType="1"/>
              <a:stCxn id="32" idx="5"/>
              <a:endCxn id="30" idx="0"/>
            </p:cNvCxnSpPr>
            <p:nvPr/>
          </p:nvCxnSpPr>
          <p:spPr bwMode="auto">
            <a:xfrm>
              <a:off x="6062663" y="3567113"/>
              <a:ext cx="976312" cy="558800"/>
            </a:xfrm>
            <a:prstGeom prst="straightConnector1">
              <a:avLst/>
            </a:prstGeom>
            <a:noFill/>
            <a:ln w="57150">
              <a:solidFill>
                <a:srgbClr val="C00000"/>
              </a:solidFill>
              <a:round/>
              <a:headEnd/>
              <a:tailEnd type="triangle" w="med" len="med"/>
            </a:ln>
          </p:spPr>
        </p:cxnSp>
        <p:cxnSp>
          <p:nvCxnSpPr>
            <p:cNvPr id="35" name="AutoShape 14">
              <a:extLst>
                <a:ext uri="{FF2B5EF4-FFF2-40B4-BE49-F238E27FC236}">
                  <a16:creationId xmlns:a16="http://schemas.microsoft.com/office/drawing/2014/main" id="{DF8B446F-11EC-6C0B-5528-90F54D06DECA}"/>
                </a:ext>
              </a:extLst>
            </p:cNvPr>
            <p:cNvCxnSpPr>
              <a:cxnSpLocks noChangeShapeType="1"/>
              <a:stCxn id="30" idx="3"/>
              <a:endCxn id="28" idx="0"/>
            </p:cNvCxnSpPr>
            <p:nvPr/>
          </p:nvCxnSpPr>
          <p:spPr bwMode="auto">
            <a:xfrm flipH="1">
              <a:off x="6480176" y="4513263"/>
              <a:ext cx="417513" cy="558800"/>
            </a:xfrm>
            <a:prstGeom prst="straightConnector1">
              <a:avLst/>
            </a:prstGeom>
            <a:noFill/>
            <a:ln w="9525">
              <a:solidFill>
                <a:schemeClr val="accent6"/>
              </a:solidFill>
              <a:round/>
              <a:headEnd/>
              <a:tailEnd type="triangle" w="med" len="med"/>
            </a:ln>
          </p:spPr>
        </p:cxnSp>
        <p:cxnSp>
          <p:nvCxnSpPr>
            <p:cNvPr id="36" name="AutoShape 15">
              <a:extLst>
                <a:ext uri="{FF2B5EF4-FFF2-40B4-BE49-F238E27FC236}">
                  <a16:creationId xmlns:a16="http://schemas.microsoft.com/office/drawing/2014/main" id="{3469F156-A7BD-082D-9A09-9E47390967E7}"/>
                </a:ext>
              </a:extLst>
            </p:cNvPr>
            <p:cNvCxnSpPr>
              <a:cxnSpLocks noChangeShapeType="1"/>
              <a:stCxn id="30" idx="5"/>
              <a:endCxn id="27" idx="0"/>
            </p:cNvCxnSpPr>
            <p:nvPr/>
          </p:nvCxnSpPr>
          <p:spPr bwMode="auto">
            <a:xfrm>
              <a:off x="7180263" y="4513263"/>
              <a:ext cx="417512" cy="558800"/>
            </a:xfrm>
            <a:prstGeom prst="straightConnector1">
              <a:avLst/>
            </a:prstGeom>
            <a:noFill/>
            <a:ln w="57150">
              <a:solidFill>
                <a:srgbClr val="C00000"/>
              </a:solidFill>
              <a:round/>
              <a:headEnd/>
              <a:tailEnd type="triangle" w="med" len="med"/>
            </a:ln>
          </p:spPr>
        </p:cxnSp>
        <p:cxnSp>
          <p:nvCxnSpPr>
            <p:cNvPr id="37" name="AutoShape 16">
              <a:extLst>
                <a:ext uri="{FF2B5EF4-FFF2-40B4-BE49-F238E27FC236}">
                  <a16:creationId xmlns:a16="http://schemas.microsoft.com/office/drawing/2014/main" id="{82127992-3F3C-2A7B-7108-D489C008FAA8}"/>
                </a:ext>
              </a:extLst>
            </p:cNvPr>
            <p:cNvCxnSpPr>
              <a:cxnSpLocks noChangeShapeType="1"/>
              <a:stCxn id="31" idx="3"/>
              <a:endCxn id="29" idx="0"/>
            </p:cNvCxnSpPr>
            <p:nvPr/>
          </p:nvCxnSpPr>
          <p:spPr bwMode="auto">
            <a:xfrm flipH="1">
              <a:off x="4086226" y="4513263"/>
              <a:ext cx="576263" cy="531812"/>
            </a:xfrm>
            <a:prstGeom prst="straightConnector1">
              <a:avLst/>
            </a:prstGeom>
            <a:noFill/>
            <a:ln w="57150">
              <a:solidFill>
                <a:srgbClr val="002060"/>
              </a:solidFill>
              <a:round/>
              <a:headEnd/>
              <a:tailEnd type="triangle" w="med" len="med"/>
            </a:ln>
          </p:spPr>
        </p:cxnSp>
        <p:cxnSp>
          <p:nvCxnSpPr>
            <p:cNvPr id="38" name="AutoShape 17">
              <a:extLst>
                <a:ext uri="{FF2B5EF4-FFF2-40B4-BE49-F238E27FC236}">
                  <a16:creationId xmlns:a16="http://schemas.microsoft.com/office/drawing/2014/main" id="{3C2F2491-6085-E152-E4DA-79A42DCE84F5}"/>
                </a:ext>
              </a:extLst>
            </p:cNvPr>
            <p:cNvCxnSpPr>
              <a:cxnSpLocks noChangeShapeType="1"/>
              <a:stCxn id="29" idx="5"/>
              <a:endCxn id="26" idx="0"/>
            </p:cNvCxnSpPr>
            <p:nvPr/>
          </p:nvCxnSpPr>
          <p:spPr bwMode="auto">
            <a:xfrm>
              <a:off x="4227513" y="5432426"/>
              <a:ext cx="417512" cy="504825"/>
            </a:xfrm>
            <a:prstGeom prst="straightConnector1">
              <a:avLst/>
            </a:prstGeom>
            <a:noFill/>
            <a:ln w="9525">
              <a:solidFill>
                <a:schemeClr val="accent6"/>
              </a:solidFill>
              <a:round/>
              <a:headEnd/>
              <a:tailEnd type="triangle" w="med" len="med"/>
            </a:ln>
          </p:spPr>
        </p:cxnSp>
        <p:sp>
          <p:nvSpPr>
            <p:cNvPr id="39" name="Oval 7">
              <a:extLst>
                <a:ext uri="{FF2B5EF4-FFF2-40B4-BE49-F238E27FC236}">
                  <a16:creationId xmlns:a16="http://schemas.microsoft.com/office/drawing/2014/main" id="{93DA22CB-771D-51CF-E27E-FB2669BA33D1}"/>
                </a:ext>
              </a:extLst>
            </p:cNvPr>
            <p:cNvSpPr>
              <a:spLocks noChangeAspect="1" noChangeArrowheads="1"/>
            </p:cNvSpPr>
            <p:nvPr/>
          </p:nvSpPr>
          <p:spPr bwMode="auto">
            <a:xfrm>
              <a:off x="5240338" y="5081588"/>
              <a:ext cx="398462" cy="404813"/>
            </a:xfrm>
            <a:prstGeom prst="ellipse">
              <a:avLst/>
            </a:prstGeom>
            <a:noFill/>
            <a:ln w="38100">
              <a:solidFill>
                <a:schemeClr val="accent6"/>
              </a:solidFill>
              <a:round/>
              <a:headEnd/>
              <a:tailEnd/>
            </a:ln>
          </p:spPr>
          <p:txBody>
            <a:bodyPr wrap="none" anchor="ctr"/>
            <a:lstStyle/>
            <a:p>
              <a:pPr algn="ctr" eaLnBrk="0" hangingPunct="0"/>
              <a:r>
                <a:rPr lang="en-US">
                  <a:solidFill>
                    <a:schemeClr val="accent6"/>
                  </a:solidFill>
                  <a:latin typeface="Lato" panose="020F0502020204030203" pitchFamily="34" charset="0"/>
                  <a:ea typeface="Lato" panose="020F0502020204030203" pitchFamily="34" charset="0"/>
                  <a:cs typeface="Lato" panose="020F0502020204030203" pitchFamily="34" charset="0"/>
                </a:rPr>
                <a:t>5</a:t>
              </a:r>
            </a:p>
          </p:txBody>
        </p:sp>
        <p:cxnSp>
          <p:nvCxnSpPr>
            <p:cNvPr id="40" name="Straight Arrow Connector 39">
              <a:extLst>
                <a:ext uri="{FF2B5EF4-FFF2-40B4-BE49-F238E27FC236}">
                  <a16:creationId xmlns:a16="http://schemas.microsoft.com/office/drawing/2014/main" id="{0A4CB727-90A8-4F19-D889-44A5D660B59C}"/>
                </a:ext>
              </a:extLst>
            </p:cNvPr>
            <p:cNvCxnSpPr>
              <a:stCxn id="31" idx="5"/>
              <a:endCxn id="39" idx="0"/>
            </p:cNvCxnSpPr>
            <p:nvPr/>
          </p:nvCxnSpPr>
          <p:spPr bwMode="auto">
            <a:xfrm rot="16200000" flipH="1">
              <a:off x="4897756" y="4539772"/>
              <a:ext cx="589507" cy="494122"/>
            </a:xfrm>
            <a:prstGeom prst="straightConnector1">
              <a:avLst/>
            </a:prstGeom>
            <a:solidFill>
              <a:schemeClr val="accent1"/>
            </a:solidFill>
            <a:ln w="9525" cap="flat" cmpd="sng" algn="ctr">
              <a:solidFill>
                <a:schemeClr val="accent6"/>
              </a:solidFill>
              <a:prstDash val="solid"/>
              <a:round/>
              <a:headEnd type="none" w="med" len="med"/>
              <a:tailEnd type="arrow"/>
            </a:ln>
            <a:effectLst/>
          </p:spPr>
        </p:cxnSp>
        <p:cxnSp>
          <p:nvCxnSpPr>
            <p:cNvPr id="41" name="Straight Arrow Connector 40">
              <a:extLst>
                <a:ext uri="{FF2B5EF4-FFF2-40B4-BE49-F238E27FC236}">
                  <a16:creationId xmlns:a16="http://schemas.microsoft.com/office/drawing/2014/main" id="{17399287-C152-417A-DA9E-07B983B3B8B9}"/>
                </a:ext>
              </a:extLst>
            </p:cNvPr>
            <p:cNvCxnSpPr>
              <a:stCxn id="32" idx="3"/>
              <a:endCxn id="31" idx="0"/>
            </p:cNvCxnSpPr>
            <p:nvPr/>
          </p:nvCxnSpPr>
          <p:spPr bwMode="auto">
            <a:xfrm rot="5400000">
              <a:off x="4992620" y="3357879"/>
              <a:ext cx="600620" cy="97672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2" name="Straight Arrow Connector 41">
              <a:extLst>
                <a:ext uri="{FF2B5EF4-FFF2-40B4-BE49-F238E27FC236}">
                  <a16:creationId xmlns:a16="http://schemas.microsoft.com/office/drawing/2014/main" id="{730EFD47-536E-EB73-BAB0-BE4AC34A69F4}"/>
                </a:ext>
              </a:extLst>
            </p:cNvPr>
            <p:cNvCxnSpPr>
              <a:stCxn id="32" idx="5"/>
              <a:endCxn id="30" idx="0"/>
            </p:cNvCxnSpPr>
            <p:nvPr/>
          </p:nvCxnSpPr>
          <p:spPr bwMode="auto">
            <a:xfrm rot="16200000" flipH="1">
              <a:off x="6251098" y="3357879"/>
              <a:ext cx="600620" cy="97672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3" name="Straight Arrow Connector 42">
              <a:extLst>
                <a:ext uri="{FF2B5EF4-FFF2-40B4-BE49-F238E27FC236}">
                  <a16:creationId xmlns:a16="http://schemas.microsoft.com/office/drawing/2014/main" id="{6ED4538E-1F83-880E-7804-A1EFD321435B}"/>
                </a:ext>
              </a:extLst>
            </p:cNvPr>
            <p:cNvCxnSpPr>
              <a:stCxn id="30" idx="5"/>
              <a:endCxn id="27" idx="0"/>
            </p:cNvCxnSpPr>
            <p:nvPr/>
          </p:nvCxnSpPr>
          <p:spPr bwMode="auto">
            <a:xfrm rot="16200000" flipH="1">
              <a:off x="7089298" y="4583429"/>
              <a:ext cx="600620" cy="41792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4" name="Straight Arrow Connector 43">
              <a:extLst>
                <a:ext uri="{FF2B5EF4-FFF2-40B4-BE49-F238E27FC236}">
                  <a16:creationId xmlns:a16="http://schemas.microsoft.com/office/drawing/2014/main" id="{A3EA60E2-40DF-6A0F-4BAD-94EC70117761}"/>
                </a:ext>
              </a:extLst>
            </p:cNvPr>
            <p:cNvCxnSpPr>
              <a:stCxn id="31" idx="3"/>
              <a:endCxn id="29" idx="0"/>
            </p:cNvCxnSpPr>
            <p:nvPr/>
          </p:nvCxnSpPr>
          <p:spPr bwMode="auto">
            <a:xfrm rot="5400000">
              <a:off x="4087747" y="4489768"/>
              <a:ext cx="573633" cy="57825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sp>
        <p:nvSpPr>
          <p:cNvPr id="45" name="Content Placeholder 2">
            <a:extLst>
              <a:ext uri="{FF2B5EF4-FFF2-40B4-BE49-F238E27FC236}">
                <a16:creationId xmlns:a16="http://schemas.microsoft.com/office/drawing/2014/main" id="{95954DDD-9A56-6E98-8246-DD5B8D6C0B15}"/>
              </a:ext>
            </a:extLst>
          </p:cNvPr>
          <p:cNvSpPr txBox="1">
            <a:spLocks/>
          </p:cNvSpPr>
          <p:nvPr/>
        </p:nvSpPr>
        <p:spPr>
          <a:xfrm>
            <a:off x="666092" y="1592262"/>
            <a:ext cx="6721477" cy="5045075"/>
          </a:xfrm>
          <a:prstGeom prst="rect">
            <a:avLst/>
          </a:prstGeom>
          <a:ln w="9525">
            <a:solidFill>
              <a:schemeClr val="tx1"/>
            </a:solidFill>
            <a:prstDash val="solid"/>
          </a:ln>
        </p:spPr>
        <p:txBody>
          <a:bodyPr>
            <a:normAutofit/>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sz="2000" dirty="0">
                <a:solidFill>
                  <a:srgbClr val="C00000"/>
                </a:solidFill>
                <a:latin typeface="Lato" panose="020F0502020204030203" pitchFamily="34" charset="0"/>
                <a:ea typeface="Lato" panose="020F0502020204030203" pitchFamily="34" charset="0"/>
                <a:cs typeface="Lato" panose="020F0502020204030203" pitchFamily="34" charset="0"/>
              </a:rPr>
              <a:t>TreeNode*  </a:t>
            </a:r>
            <a:r>
              <a:rPr lang="en-US" sz="2000" dirty="0" err="1">
                <a:solidFill>
                  <a:srgbClr val="C00000"/>
                </a:solidFill>
                <a:latin typeface="Lato" panose="020F0502020204030203" pitchFamily="34" charset="0"/>
                <a:ea typeface="Lato" panose="020F0502020204030203" pitchFamily="34" charset="0"/>
                <a:cs typeface="Lato" panose="020F0502020204030203" pitchFamily="34" charset="0"/>
              </a:rPr>
              <a:t>find_min</a:t>
            </a:r>
            <a:r>
              <a:rPr lang="en-US" sz="2000" dirty="0">
                <a:solidFill>
                  <a:srgbClr val="C00000"/>
                </a:solidFill>
                <a:latin typeface="Lato" panose="020F0502020204030203" pitchFamily="34" charset="0"/>
                <a:ea typeface="Lato" panose="020F0502020204030203" pitchFamily="34" charset="0"/>
                <a:cs typeface="Lato" panose="020F0502020204030203" pitchFamily="34" charset="0"/>
              </a:rPr>
              <a:t>(TreeNode * T) </a:t>
            </a:r>
            <a:r>
              <a:rPr lang="en-US" sz="2000" dirty="0">
                <a:solidFill>
                  <a:schemeClr val="accent6"/>
                </a:solidFill>
                <a:latin typeface="Lato" panose="020F0502020204030203" pitchFamily="34" charset="0"/>
                <a:ea typeface="Lato" panose="020F0502020204030203" pitchFamily="34" charset="0"/>
                <a:cs typeface="Lato" panose="020F0502020204030203" pitchFamily="34" charset="0"/>
              </a:rPr>
              <a:t>{</a:t>
            </a:r>
          </a:p>
          <a:p>
            <a:pPr>
              <a:buFontTx/>
              <a:buNone/>
            </a:pPr>
            <a:r>
              <a:rPr lang="en-US" sz="2000" dirty="0">
                <a:solidFill>
                  <a:schemeClr val="accent6"/>
                </a:solidFill>
                <a:latin typeface="Lato" panose="020F0502020204030203" pitchFamily="34" charset="0"/>
                <a:ea typeface="Lato" panose="020F0502020204030203" pitchFamily="34" charset="0"/>
                <a:cs typeface="Lato" panose="020F0502020204030203" pitchFamily="34" charset="0"/>
              </a:rPr>
              <a:t> /* </a:t>
            </a:r>
            <a:r>
              <a:rPr lang="en-US" sz="2000" dirty="0" err="1">
                <a:solidFill>
                  <a:schemeClr val="accent6"/>
                </a:solidFill>
                <a:latin typeface="Lato" panose="020F0502020204030203" pitchFamily="34" charset="0"/>
                <a:ea typeface="Lato" panose="020F0502020204030203" pitchFamily="34" charset="0"/>
                <a:cs typeface="Lato" panose="020F0502020204030203" pitchFamily="34" charset="0"/>
              </a:rPr>
              <a:t>luôn</a:t>
            </a:r>
            <a:r>
              <a:rPr lang="en-US" sz="2000" dirty="0">
                <a:solidFill>
                  <a:schemeClr val="accent6"/>
                </a:solidFill>
                <a:latin typeface="Lato" panose="020F0502020204030203" pitchFamily="34" charset="0"/>
                <a:ea typeface="Lato" panose="020F0502020204030203" pitchFamily="34" charset="0"/>
                <a:cs typeface="Lato" panose="020F0502020204030203" pitchFamily="34" charset="0"/>
              </a:rPr>
              <a:t> </a:t>
            </a:r>
            <a:r>
              <a:rPr lang="en-US" sz="2000" dirty="0" err="1">
                <a:solidFill>
                  <a:schemeClr val="accent6"/>
                </a:solidFill>
                <a:latin typeface="Lato" panose="020F0502020204030203" pitchFamily="34" charset="0"/>
                <a:ea typeface="Lato" panose="020F0502020204030203" pitchFamily="34" charset="0"/>
                <a:cs typeface="Lato" panose="020F0502020204030203" pitchFamily="34" charset="0"/>
              </a:rPr>
              <a:t>đi</a:t>
            </a:r>
            <a:r>
              <a:rPr lang="en-US" sz="2000" dirty="0">
                <a:solidFill>
                  <a:schemeClr val="accent6"/>
                </a:solidFill>
                <a:latin typeface="Lato" panose="020F0502020204030203" pitchFamily="34" charset="0"/>
                <a:ea typeface="Lato" panose="020F0502020204030203" pitchFamily="34" charset="0"/>
                <a:cs typeface="Lato" panose="020F0502020204030203" pitchFamily="34" charset="0"/>
              </a:rPr>
              <a:t> </a:t>
            </a:r>
            <a:r>
              <a:rPr lang="en-US" sz="2000" dirty="0" err="1">
                <a:solidFill>
                  <a:schemeClr val="accent6"/>
                </a:solidFill>
                <a:latin typeface="Lato" panose="020F0502020204030203" pitchFamily="34" charset="0"/>
                <a:ea typeface="Lato" panose="020F0502020204030203" pitchFamily="34" charset="0"/>
                <a:cs typeface="Lato" panose="020F0502020204030203" pitchFamily="34" charset="0"/>
              </a:rPr>
              <a:t>theo</a:t>
            </a:r>
            <a:r>
              <a:rPr lang="en-US" sz="2000" dirty="0">
                <a:solidFill>
                  <a:schemeClr val="accent6"/>
                </a:solidFill>
                <a:latin typeface="Lato" panose="020F0502020204030203" pitchFamily="34" charset="0"/>
                <a:ea typeface="Lato" panose="020F0502020204030203" pitchFamily="34" charset="0"/>
                <a:cs typeface="Lato" panose="020F0502020204030203" pitchFamily="34" charset="0"/>
              </a:rPr>
              <a:t> con </a:t>
            </a:r>
            <a:r>
              <a:rPr lang="en-US" sz="2000" dirty="0" err="1">
                <a:solidFill>
                  <a:schemeClr val="accent6"/>
                </a:solidFill>
                <a:latin typeface="Lato" panose="020F0502020204030203" pitchFamily="34" charset="0"/>
                <a:ea typeface="Lato" panose="020F0502020204030203" pitchFamily="34" charset="0"/>
                <a:cs typeface="Lato" panose="020F0502020204030203" pitchFamily="34" charset="0"/>
              </a:rPr>
              <a:t>trái</a:t>
            </a:r>
            <a:r>
              <a:rPr lang="en-US" sz="2000" dirty="0">
                <a:solidFill>
                  <a:schemeClr val="accent6"/>
                </a:solidFill>
                <a:latin typeface="Lato" panose="020F0502020204030203" pitchFamily="34" charset="0"/>
                <a:ea typeface="Lato" panose="020F0502020204030203" pitchFamily="34" charset="0"/>
                <a:cs typeface="Lato" panose="020F0502020204030203" pitchFamily="34" charset="0"/>
              </a:rPr>
              <a:t> */ </a:t>
            </a:r>
          </a:p>
          <a:p>
            <a:pPr>
              <a:buFontTx/>
              <a:buNone/>
            </a:pPr>
            <a:r>
              <a:rPr lang="en-US" sz="2000" dirty="0">
                <a:solidFill>
                  <a:srgbClr val="07035D"/>
                </a:solidFill>
                <a:latin typeface="Lato" panose="020F0502020204030203" pitchFamily="34" charset="0"/>
                <a:ea typeface="Lato" panose="020F0502020204030203" pitchFamily="34" charset="0"/>
                <a:cs typeface="Lato" panose="020F0502020204030203" pitchFamily="34" charset="0"/>
              </a:rPr>
              <a:t>if </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(T == NULL) return(NULL); </a:t>
            </a:r>
          </a:p>
          <a:p>
            <a:pPr>
              <a:buFontTx/>
              <a:buNone/>
            </a:pP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else </a:t>
            </a:r>
          </a:p>
          <a:p>
            <a:pPr>
              <a:buFontTx/>
              <a:buNone/>
            </a:pP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if (T-&gt;</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leftPtr</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 NULL) return(T); </a:t>
            </a:r>
          </a:p>
          <a:p>
            <a:pPr>
              <a:buFontTx/>
              <a:buNone/>
            </a:pP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else return(</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find_min</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(T-&gt;</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leftPtr</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p>
          <a:p>
            <a:pPr>
              <a:buFontTx/>
              <a:buNone/>
            </a:pP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p>
          <a:p>
            <a:pPr>
              <a:buFontTx/>
              <a:buNone/>
            </a:pPr>
            <a:r>
              <a:rPr lang="en-US" sz="2000" dirty="0">
                <a:solidFill>
                  <a:srgbClr val="C00000"/>
                </a:solidFill>
                <a:latin typeface="Lato" panose="020F0502020204030203" pitchFamily="34" charset="0"/>
                <a:ea typeface="Lato" panose="020F0502020204030203" pitchFamily="34" charset="0"/>
                <a:cs typeface="Lato" panose="020F0502020204030203" pitchFamily="34" charset="0"/>
              </a:rPr>
              <a:t>TreeNode*  </a:t>
            </a:r>
            <a:r>
              <a:rPr lang="en-US" sz="2000" dirty="0" err="1">
                <a:solidFill>
                  <a:srgbClr val="C00000"/>
                </a:solidFill>
                <a:latin typeface="Lato" panose="020F0502020204030203" pitchFamily="34" charset="0"/>
                <a:ea typeface="Lato" panose="020F0502020204030203" pitchFamily="34" charset="0"/>
                <a:cs typeface="Lato" panose="020F0502020204030203" pitchFamily="34" charset="0"/>
              </a:rPr>
              <a:t>find_max</a:t>
            </a:r>
            <a:r>
              <a:rPr lang="en-US" sz="2000" dirty="0">
                <a:solidFill>
                  <a:srgbClr val="C00000"/>
                </a:solidFill>
                <a:latin typeface="Lato" panose="020F0502020204030203" pitchFamily="34" charset="0"/>
                <a:ea typeface="Lato" panose="020F0502020204030203" pitchFamily="34" charset="0"/>
                <a:cs typeface="Lato" panose="020F0502020204030203" pitchFamily="34" charset="0"/>
              </a:rPr>
              <a:t>(TreeNode* T) </a:t>
            </a:r>
            <a:r>
              <a:rPr lang="en-US" sz="2000" dirty="0">
                <a:solidFill>
                  <a:schemeClr val="accent6"/>
                </a:solidFill>
                <a:latin typeface="Lato" panose="020F0502020204030203" pitchFamily="34" charset="0"/>
                <a:ea typeface="Lato" panose="020F0502020204030203" pitchFamily="34" charset="0"/>
                <a:cs typeface="Lato" panose="020F0502020204030203" pitchFamily="34" charset="0"/>
              </a:rPr>
              <a:t>{ </a:t>
            </a:r>
          </a:p>
          <a:p>
            <a:pPr>
              <a:buFontTx/>
              <a:buNone/>
            </a:pPr>
            <a:r>
              <a:rPr lang="en-US" sz="2000" dirty="0">
                <a:solidFill>
                  <a:schemeClr val="accent6"/>
                </a:solidFill>
                <a:latin typeface="Lato" panose="020F0502020204030203" pitchFamily="34" charset="0"/>
                <a:ea typeface="Lato" panose="020F0502020204030203" pitchFamily="34" charset="0"/>
                <a:cs typeface="Lato" panose="020F0502020204030203" pitchFamily="34" charset="0"/>
              </a:rPr>
              <a:t>/* </a:t>
            </a:r>
            <a:r>
              <a:rPr lang="en-US" sz="2000" dirty="0" err="1">
                <a:solidFill>
                  <a:schemeClr val="accent6"/>
                </a:solidFill>
                <a:latin typeface="Lato" panose="020F0502020204030203" pitchFamily="34" charset="0"/>
                <a:ea typeface="Lato" panose="020F0502020204030203" pitchFamily="34" charset="0"/>
                <a:cs typeface="Lato" panose="020F0502020204030203" pitchFamily="34" charset="0"/>
              </a:rPr>
              <a:t>luôn</a:t>
            </a:r>
            <a:r>
              <a:rPr lang="en-US" sz="2000" dirty="0">
                <a:solidFill>
                  <a:schemeClr val="accent6"/>
                </a:solidFill>
                <a:latin typeface="Lato" panose="020F0502020204030203" pitchFamily="34" charset="0"/>
                <a:ea typeface="Lato" panose="020F0502020204030203" pitchFamily="34" charset="0"/>
                <a:cs typeface="Lato" panose="020F0502020204030203" pitchFamily="34" charset="0"/>
              </a:rPr>
              <a:t> </a:t>
            </a:r>
            <a:r>
              <a:rPr lang="en-US" sz="2000" dirty="0" err="1">
                <a:solidFill>
                  <a:schemeClr val="accent6"/>
                </a:solidFill>
                <a:latin typeface="Lato" panose="020F0502020204030203" pitchFamily="34" charset="0"/>
                <a:ea typeface="Lato" panose="020F0502020204030203" pitchFamily="34" charset="0"/>
                <a:cs typeface="Lato" panose="020F0502020204030203" pitchFamily="34" charset="0"/>
              </a:rPr>
              <a:t>đi</a:t>
            </a:r>
            <a:r>
              <a:rPr lang="en-US" sz="2000" dirty="0">
                <a:solidFill>
                  <a:schemeClr val="accent6"/>
                </a:solidFill>
                <a:latin typeface="Lato" panose="020F0502020204030203" pitchFamily="34" charset="0"/>
                <a:ea typeface="Lato" panose="020F0502020204030203" pitchFamily="34" charset="0"/>
                <a:cs typeface="Lato" panose="020F0502020204030203" pitchFamily="34" charset="0"/>
              </a:rPr>
              <a:t> </a:t>
            </a:r>
            <a:r>
              <a:rPr lang="en-US" sz="2000" dirty="0" err="1">
                <a:solidFill>
                  <a:schemeClr val="accent6"/>
                </a:solidFill>
                <a:latin typeface="Lato" panose="020F0502020204030203" pitchFamily="34" charset="0"/>
                <a:ea typeface="Lato" panose="020F0502020204030203" pitchFamily="34" charset="0"/>
                <a:cs typeface="Lato" panose="020F0502020204030203" pitchFamily="34" charset="0"/>
              </a:rPr>
              <a:t>theo</a:t>
            </a:r>
            <a:r>
              <a:rPr lang="en-US" sz="2000" dirty="0">
                <a:solidFill>
                  <a:schemeClr val="accent6"/>
                </a:solidFill>
                <a:latin typeface="Lato" panose="020F0502020204030203" pitchFamily="34" charset="0"/>
                <a:ea typeface="Lato" panose="020F0502020204030203" pitchFamily="34" charset="0"/>
                <a:cs typeface="Lato" panose="020F0502020204030203" pitchFamily="34" charset="0"/>
              </a:rPr>
              <a:t> con </a:t>
            </a:r>
            <a:r>
              <a:rPr lang="en-US" sz="2000" dirty="0" err="1">
                <a:solidFill>
                  <a:schemeClr val="accent6"/>
                </a:solidFill>
                <a:latin typeface="Lato" panose="020F0502020204030203" pitchFamily="34" charset="0"/>
                <a:ea typeface="Lato" panose="020F0502020204030203" pitchFamily="34" charset="0"/>
                <a:cs typeface="Lato" panose="020F0502020204030203" pitchFamily="34" charset="0"/>
              </a:rPr>
              <a:t>phải</a:t>
            </a:r>
            <a:r>
              <a:rPr lang="en-US" sz="2000" dirty="0">
                <a:solidFill>
                  <a:schemeClr val="accent6"/>
                </a:solidFill>
                <a:latin typeface="Lato" panose="020F0502020204030203" pitchFamily="34" charset="0"/>
                <a:ea typeface="Lato" panose="020F0502020204030203" pitchFamily="34" charset="0"/>
                <a:cs typeface="Lato" panose="020F0502020204030203" pitchFamily="34" charset="0"/>
              </a:rPr>
              <a:t> */ </a:t>
            </a:r>
          </a:p>
          <a:p>
            <a:pPr>
              <a:buFontTx/>
              <a:buNone/>
            </a:pP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if (T != NULL) </a:t>
            </a:r>
          </a:p>
          <a:p>
            <a:pPr>
              <a:buFontTx/>
              <a:buNone/>
            </a:pP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while (T-&gt;</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rightPtr</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  NULL) </a:t>
            </a:r>
          </a:p>
          <a:p>
            <a:pPr>
              <a:buFontTx/>
              <a:buNone/>
            </a:pP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T = T-&gt;</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rightPtr</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p>
          <a:p>
            <a:pPr>
              <a:buFontTx/>
              <a:buNone/>
            </a:pP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return(T); </a:t>
            </a:r>
          </a:p>
          <a:p>
            <a:pPr>
              <a:buFontTx/>
              <a:buNone/>
            </a:pP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p>
        </p:txBody>
      </p:sp>
      <p:sp>
        <p:nvSpPr>
          <p:cNvPr id="4" name="Content Placeholder 2">
            <a:extLst>
              <a:ext uri="{FF2B5EF4-FFF2-40B4-BE49-F238E27FC236}">
                <a16:creationId xmlns:a16="http://schemas.microsoft.com/office/drawing/2014/main" id="{73C347A2-D6C8-792E-CA72-9EC299D9F76F}"/>
              </a:ext>
            </a:extLst>
          </p:cNvPr>
          <p:cNvSpPr txBox="1">
            <a:spLocks/>
          </p:cNvSpPr>
          <p:nvPr/>
        </p:nvSpPr>
        <p:spPr>
          <a:xfrm>
            <a:off x="365760" y="920519"/>
            <a:ext cx="10515600" cy="457200"/>
          </a:xfrm>
          <a:prstGeom prst="rect">
            <a:avLst/>
          </a:prstGeom>
        </p:spPr>
        <p:txBody>
          <a:bodyPr vert="horz" lIns="91440" tIns="45720" rIns="91440" bIns="45720" rtlCol="0">
            <a:noAutofit/>
          </a:bodyPr>
          <a:lstStyle>
            <a:lvl1pPr marL="0" indent="0" algn="l" defTabSz="914354" rtl="0" eaLnBrk="1" latinLnBrk="0" hangingPunct="1">
              <a:lnSpc>
                <a:spcPct val="90000"/>
              </a:lnSpc>
              <a:spcBef>
                <a:spcPts val="300"/>
              </a:spcBef>
              <a:spcAft>
                <a:spcPts val="300"/>
              </a:spcAft>
              <a:buSzPct val="100000"/>
              <a:buFont typeface="Wingdings" panose="05000000000000000000" pitchFamily="2" charset="2"/>
              <a:buNone/>
              <a:defRPr lang="en-US" sz="2800" b="1" kern="1200">
                <a:solidFill>
                  <a:schemeClr val="tx1"/>
                </a:solidFill>
                <a:latin typeface="+mn-lt"/>
                <a:ea typeface="+mn-ea"/>
                <a:cs typeface="+mn-cs"/>
              </a:defRPr>
            </a:lvl1pPr>
            <a:lvl2pPr marL="457177" indent="0" algn="l" defTabSz="914354" rtl="0" eaLnBrk="1" latinLnBrk="0" hangingPunct="1">
              <a:lnSpc>
                <a:spcPct val="90000"/>
              </a:lnSpc>
              <a:spcBef>
                <a:spcPts val="300"/>
              </a:spcBef>
              <a:spcAft>
                <a:spcPts val="300"/>
              </a:spcAft>
              <a:buSzPct val="125000"/>
              <a:buFont typeface="Arial" panose="020B0604020202020204" pitchFamily="34" charset="0"/>
              <a:buNone/>
              <a:defRPr lang="en-US" sz="2400" kern="120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Lato" panose="020F0502020204030203" pitchFamily="34" charset="0"/>
                <a:ea typeface="Lato" panose="020F0502020204030203" pitchFamily="34" charset="0"/>
                <a:cs typeface="Lato" panose="020F0502020204030203" pitchFamily="34" charset="0"/>
              </a:rPr>
              <a:t>3.2. </a:t>
            </a:r>
            <a:r>
              <a:rPr lang="en-US" dirty="0" err="1">
                <a:latin typeface="Lato" panose="020F0502020204030203" pitchFamily="34" charset="0"/>
                <a:ea typeface="Lato" panose="020F0502020204030203" pitchFamily="34" charset="0"/>
                <a:cs typeface="Lato" panose="020F0502020204030203" pitchFamily="34" charset="0"/>
              </a:rPr>
              <a:t>Tìm</a:t>
            </a:r>
            <a:r>
              <a:rPr lang="en-US" dirty="0">
                <a:latin typeface="Lato" panose="020F0502020204030203" pitchFamily="34" charset="0"/>
                <a:ea typeface="Lato" panose="020F0502020204030203" pitchFamily="34" charset="0"/>
                <a:cs typeface="Lato" panose="020F0502020204030203" pitchFamily="34" charset="0"/>
              </a:rPr>
              <a:t> phần </a:t>
            </a:r>
            <a:r>
              <a:rPr lang="en-US" dirty="0" err="1">
                <a:latin typeface="Lato" panose="020F0502020204030203" pitchFamily="34" charset="0"/>
                <a:ea typeface="Lato" panose="020F0502020204030203" pitchFamily="34" charset="0"/>
                <a:cs typeface="Lato" panose="020F0502020204030203" pitchFamily="34" charset="0"/>
              </a:rPr>
              <a:t>tử</a:t>
            </a:r>
            <a:r>
              <a:rPr lang="en-US" dirty="0">
                <a:latin typeface="Lato" panose="020F0502020204030203" pitchFamily="34" charset="0"/>
                <a:ea typeface="Lato" panose="020F0502020204030203" pitchFamily="34" charset="0"/>
                <a:cs typeface="Lato" panose="020F0502020204030203" pitchFamily="34" charset="0"/>
              </a:rPr>
              <a:t> nhỏ </a:t>
            </a:r>
            <a:r>
              <a:rPr lang="en-US" dirty="0" err="1">
                <a:latin typeface="Lato" panose="020F0502020204030203" pitchFamily="34" charset="0"/>
                <a:ea typeface="Lato" panose="020F0502020204030203" pitchFamily="34" charset="0"/>
                <a:cs typeface="Lato" panose="020F0502020204030203" pitchFamily="34" charset="0"/>
              </a:rPr>
              <a:t>nhất</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lớn</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nhất</a:t>
            </a:r>
            <a:endParaRPr lang="en-US" dirty="0">
              <a:latin typeface="Lato" panose="020F0502020204030203" pitchFamily="34" charset="0"/>
              <a:ea typeface="Lato" panose="020F0502020204030203" pitchFamily="34" charset="0"/>
              <a:cs typeface="Lato" panose="020F0502020204030203" pitchFamily="34" charset="0"/>
            </a:endParaRPr>
          </a:p>
        </p:txBody>
      </p:sp>
    </p:spTree>
    <p:custDataLst>
      <p:tags r:id="rId1"/>
    </p:custDataLst>
    <p:extLst>
      <p:ext uri="{BB962C8B-B14F-4D97-AF65-F5344CB8AC3E}">
        <p14:creationId xmlns:p14="http://schemas.microsoft.com/office/powerpoint/2010/main" val="2815753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D5432EC-3916-9E53-4A32-F2717846FB97}"/>
              </a:ext>
            </a:extLst>
          </p:cNvPr>
          <p:cNvSpPr>
            <a:spLocks noGrp="1"/>
          </p:cNvSpPr>
          <p:nvPr>
            <p:ph type="title"/>
          </p:nvPr>
        </p:nvSpPr>
        <p:spPr/>
        <p:txBody>
          <a:bodyPr>
            <a:normAutofit fontScale="90000"/>
          </a:bodyPr>
          <a:lstStyle/>
          <a:p>
            <a:r>
              <a:rPr lang="en-US" sz="3600" dirty="0">
                <a:cs typeface="Arial" panose="020B0604020202020204" pitchFamily="34" charset="0"/>
              </a:rPr>
              <a:t>3</a:t>
            </a:r>
            <a:r>
              <a:rPr lang="vi-VN" sz="3600" dirty="0">
                <a:cs typeface="Arial" panose="020B0604020202020204" pitchFamily="34" charset="0"/>
              </a:rPr>
              <a:t>. </a:t>
            </a:r>
            <a:r>
              <a:rPr lang="en-US" sz="3600" dirty="0">
                <a:cs typeface="Arial" panose="020B0604020202020204" pitchFamily="34" charset="0"/>
              </a:rPr>
              <a:t>CÁC PHÉP TOÁN</a:t>
            </a:r>
          </a:p>
        </p:txBody>
      </p:sp>
      <p:sp>
        <p:nvSpPr>
          <p:cNvPr id="2" name="Text Placeholder 1">
            <a:extLst>
              <a:ext uri="{FF2B5EF4-FFF2-40B4-BE49-F238E27FC236}">
                <a16:creationId xmlns:a16="http://schemas.microsoft.com/office/drawing/2014/main" id="{A19D4F0B-C350-9C18-BA12-42224F82B5D8}"/>
              </a:ext>
            </a:extLst>
          </p:cNvPr>
          <p:cNvSpPr>
            <a:spLocks noGrp="1"/>
          </p:cNvSpPr>
          <p:nvPr>
            <p:ph type="body" sz="quarter" idx="13"/>
          </p:nvPr>
        </p:nvSpPr>
        <p:spPr/>
        <p:txBody>
          <a:bodyPr/>
          <a:lstStyle/>
          <a:p>
            <a:endParaRPr lang="en-US"/>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47</a:t>
            </a:fld>
            <a:endParaRPr lang="vi-VN"/>
          </a:p>
        </p:txBody>
      </p:sp>
      <p:sp>
        <p:nvSpPr>
          <p:cNvPr id="6" name="TextBox 5">
            <a:extLst>
              <a:ext uri="{FF2B5EF4-FFF2-40B4-BE49-F238E27FC236}">
                <a16:creationId xmlns:a16="http://schemas.microsoft.com/office/drawing/2014/main" id="{17BE3301-ABF8-2FAB-D9AC-F15BA229B7D8}"/>
              </a:ext>
            </a:extLst>
          </p:cNvPr>
          <p:cNvSpPr txBox="1"/>
          <p:nvPr/>
        </p:nvSpPr>
        <p:spPr>
          <a:xfrm>
            <a:off x="564205" y="1458537"/>
            <a:ext cx="11103633" cy="4345036"/>
          </a:xfrm>
          <a:prstGeom prst="rect">
            <a:avLst/>
          </a:prstGeom>
          <a:noFill/>
        </p:spPr>
        <p:txBody>
          <a:bodyPr wrap="square">
            <a:spAutoFit/>
          </a:bodyPr>
          <a:lstStyle/>
          <a:p>
            <a:pPr marL="342900" indent="-342900" algn="just">
              <a:lnSpc>
                <a:spcPct val="130000"/>
              </a:lnSpc>
              <a:spcBef>
                <a:spcPts val="300"/>
              </a:spcBef>
              <a:spcAft>
                <a:spcPts val="600"/>
              </a:spcAft>
              <a:buFont typeface="Wingdings" panose="05000000000000000000" pitchFamily="2" charset="2"/>
              <a:buChar char="§"/>
            </a:pPr>
            <a:r>
              <a:rPr lang="en-US" sz="2400" b="1" dirty="0" err="1">
                <a:solidFill>
                  <a:srgbClr val="002060"/>
                </a:solidFill>
                <a:latin typeface="Lato" panose="020F0502020204030203" pitchFamily="34" charset="0"/>
                <a:ea typeface="Lato" panose="020F0502020204030203" pitchFamily="34" charset="0"/>
                <a:cs typeface="Lato" panose="020F0502020204030203" pitchFamily="34" charset="0"/>
              </a:rPr>
              <a:t>Kế</a:t>
            </a:r>
            <a:r>
              <a:rPr lang="en-US" sz="24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b="1" dirty="0" err="1">
                <a:solidFill>
                  <a:srgbClr val="002060"/>
                </a:solidFill>
                <a:latin typeface="Lato" panose="020F0502020204030203" pitchFamily="34" charset="0"/>
                <a:ea typeface="Lato" panose="020F0502020204030203" pitchFamily="34" charset="0"/>
                <a:cs typeface="Lato" panose="020F0502020204030203" pitchFamily="34" charset="0"/>
              </a:rPr>
              <a:t>cận</a:t>
            </a:r>
            <a:r>
              <a:rPr lang="en-US" sz="24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b="1" dirty="0" err="1">
                <a:solidFill>
                  <a:srgbClr val="002060"/>
                </a:solidFill>
                <a:latin typeface="Lato" panose="020F0502020204030203" pitchFamily="34" charset="0"/>
                <a:ea typeface="Lato" panose="020F0502020204030203" pitchFamily="34" charset="0"/>
                <a:cs typeface="Lato" panose="020F0502020204030203" pitchFamily="34" charset="0"/>
              </a:rPr>
              <a:t>sau</a:t>
            </a:r>
            <a:r>
              <a:rPr lang="en-US" sz="24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(Successor)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của</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nút</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i="1" dirty="0">
                <a:solidFill>
                  <a:srgbClr val="002060"/>
                </a:solidFill>
                <a:latin typeface="Lato" panose="020F0502020204030203" pitchFamily="34" charset="0"/>
                <a:ea typeface="Lato" panose="020F0502020204030203" pitchFamily="34" charset="0"/>
                <a:cs typeface="Lato" panose="020F0502020204030203" pitchFamily="34" charset="0"/>
              </a:rPr>
              <a:t>x</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là</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nút</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i="1" dirty="0">
                <a:solidFill>
                  <a:srgbClr val="002060"/>
                </a:solidFill>
                <a:latin typeface="Lato" panose="020F0502020204030203" pitchFamily="34" charset="0"/>
                <a:ea typeface="Lato" panose="020F0502020204030203" pitchFamily="34" charset="0"/>
                <a:cs typeface="Lato" panose="020F0502020204030203" pitchFamily="34" charset="0"/>
              </a:rPr>
              <a:t>y</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sao</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cho</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i="1" dirty="0">
                <a:solidFill>
                  <a:srgbClr val="002060"/>
                </a:solidFill>
                <a:latin typeface="Lato" panose="020F0502020204030203" pitchFamily="34" charset="0"/>
                <a:ea typeface="Lato" panose="020F0502020204030203" pitchFamily="34" charset="0"/>
                <a:cs typeface="Lato" panose="020F0502020204030203" pitchFamily="34" charset="0"/>
              </a:rPr>
              <a:t>key</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a:t>
            </a:r>
            <a:r>
              <a:rPr lang="en-US" sz="2400" i="1" dirty="0">
                <a:solidFill>
                  <a:srgbClr val="002060"/>
                </a:solidFill>
                <a:latin typeface="Lato" panose="020F0502020204030203" pitchFamily="34" charset="0"/>
                <a:ea typeface="Lato" panose="020F0502020204030203" pitchFamily="34" charset="0"/>
                <a:cs typeface="Lato" panose="020F0502020204030203" pitchFamily="34" charset="0"/>
              </a:rPr>
              <a:t>y</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là</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khoá</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nhỏ</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nhất</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còn</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lớn</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hơn</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i="1" dirty="0">
                <a:solidFill>
                  <a:srgbClr val="002060"/>
                </a:solidFill>
                <a:latin typeface="Lato" panose="020F0502020204030203" pitchFamily="34" charset="0"/>
                <a:ea typeface="Lato" panose="020F0502020204030203" pitchFamily="34" charset="0"/>
                <a:cs typeface="Lato" panose="020F0502020204030203" pitchFamily="34" charset="0"/>
              </a:rPr>
              <a:t>key</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a:t>
            </a:r>
            <a:r>
              <a:rPr lang="en-US" sz="2400" i="1" dirty="0">
                <a:solidFill>
                  <a:srgbClr val="002060"/>
                </a:solidFill>
                <a:latin typeface="Lato" panose="020F0502020204030203" pitchFamily="34" charset="0"/>
                <a:ea typeface="Lato" panose="020F0502020204030203" pitchFamily="34" charset="0"/>
                <a:cs typeface="Lato" panose="020F0502020204030203" pitchFamily="34" charset="0"/>
              </a:rPr>
              <a:t>x</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a:t>
            </a:r>
          </a:p>
          <a:p>
            <a:pPr marL="800089" lvl="1" indent="-342900" algn="just">
              <a:lnSpc>
                <a:spcPct val="130000"/>
              </a:lnSpc>
              <a:spcBef>
                <a:spcPts val="300"/>
              </a:spcBef>
              <a:spcAft>
                <a:spcPts val="600"/>
              </a:spcAft>
              <a:buFont typeface="Arial" panose="020B0604020202020204" pitchFamily="34" charset="0"/>
              <a:buChar char="•"/>
            </a:pP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Kế</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cận</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sau</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của</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nút</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với</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khoá</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lớn</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nhất</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là</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NULL.</a:t>
            </a:r>
          </a:p>
          <a:p>
            <a:pPr marL="342900" indent="-342900" algn="just">
              <a:lnSpc>
                <a:spcPct val="130000"/>
              </a:lnSpc>
              <a:spcBef>
                <a:spcPts val="300"/>
              </a:spcBef>
              <a:spcAft>
                <a:spcPts val="600"/>
              </a:spcAft>
              <a:buFont typeface="Wingdings" panose="05000000000000000000" pitchFamily="2" charset="2"/>
              <a:buChar char="§"/>
            </a:pPr>
            <a:r>
              <a:rPr lang="en-US" sz="2400" b="1" dirty="0" err="1">
                <a:solidFill>
                  <a:srgbClr val="002060"/>
                </a:solidFill>
                <a:latin typeface="Lato" panose="020F0502020204030203" pitchFamily="34" charset="0"/>
                <a:ea typeface="Lato" panose="020F0502020204030203" pitchFamily="34" charset="0"/>
                <a:cs typeface="Lato" panose="020F0502020204030203" pitchFamily="34" charset="0"/>
              </a:rPr>
              <a:t>Kế</a:t>
            </a:r>
            <a:r>
              <a:rPr lang="en-US" sz="24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b="1" dirty="0" err="1">
                <a:solidFill>
                  <a:srgbClr val="002060"/>
                </a:solidFill>
                <a:latin typeface="Lato" panose="020F0502020204030203" pitchFamily="34" charset="0"/>
                <a:ea typeface="Lato" panose="020F0502020204030203" pitchFamily="34" charset="0"/>
                <a:cs typeface="Lato" panose="020F0502020204030203" pitchFamily="34" charset="0"/>
              </a:rPr>
              <a:t>cận</a:t>
            </a:r>
            <a:r>
              <a:rPr lang="en-US" sz="24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b="1" dirty="0" err="1">
                <a:solidFill>
                  <a:srgbClr val="002060"/>
                </a:solidFill>
                <a:latin typeface="Lato" panose="020F0502020204030203" pitchFamily="34" charset="0"/>
                <a:ea typeface="Lato" panose="020F0502020204030203" pitchFamily="34" charset="0"/>
                <a:cs typeface="Lato" panose="020F0502020204030203" pitchFamily="34" charset="0"/>
              </a:rPr>
              <a:t>trước</a:t>
            </a:r>
            <a:r>
              <a:rPr lang="en-US" sz="24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Predcessor</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của</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nút</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i="1" dirty="0">
                <a:solidFill>
                  <a:srgbClr val="002060"/>
                </a:solidFill>
                <a:latin typeface="Lato" panose="020F0502020204030203" pitchFamily="34" charset="0"/>
                <a:ea typeface="Lato" panose="020F0502020204030203" pitchFamily="34" charset="0"/>
                <a:cs typeface="Lato" panose="020F0502020204030203" pitchFamily="34" charset="0"/>
              </a:rPr>
              <a:t>x</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là</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nút</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i="1" dirty="0">
                <a:solidFill>
                  <a:srgbClr val="002060"/>
                </a:solidFill>
                <a:latin typeface="Lato" panose="020F0502020204030203" pitchFamily="34" charset="0"/>
                <a:ea typeface="Lato" panose="020F0502020204030203" pitchFamily="34" charset="0"/>
                <a:cs typeface="Lato" panose="020F0502020204030203" pitchFamily="34" charset="0"/>
              </a:rPr>
              <a:t>y</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sao</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cho</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i="1" dirty="0">
                <a:solidFill>
                  <a:srgbClr val="002060"/>
                </a:solidFill>
                <a:latin typeface="Lato" panose="020F0502020204030203" pitchFamily="34" charset="0"/>
                <a:ea typeface="Lato" panose="020F0502020204030203" pitchFamily="34" charset="0"/>
                <a:cs typeface="Lato" panose="020F0502020204030203" pitchFamily="34" charset="0"/>
              </a:rPr>
              <a:t>key</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a:t>
            </a:r>
            <a:r>
              <a:rPr lang="en-US" sz="2400" i="1" dirty="0">
                <a:solidFill>
                  <a:srgbClr val="002060"/>
                </a:solidFill>
                <a:latin typeface="Lato" panose="020F0502020204030203" pitchFamily="34" charset="0"/>
                <a:ea typeface="Lato" panose="020F0502020204030203" pitchFamily="34" charset="0"/>
                <a:cs typeface="Lato" panose="020F0502020204030203" pitchFamily="34" charset="0"/>
              </a:rPr>
              <a:t>y</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là</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khoá</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lớn</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nhất</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còn</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nhỏ</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hơn</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i="1" dirty="0">
                <a:solidFill>
                  <a:srgbClr val="002060"/>
                </a:solidFill>
                <a:latin typeface="Lato" panose="020F0502020204030203" pitchFamily="34" charset="0"/>
                <a:ea typeface="Lato" panose="020F0502020204030203" pitchFamily="34" charset="0"/>
                <a:cs typeface="Lato" panose="020F0502020204030203" pitchFamily="34" charset="0"/>
              </a:rPr>
              <a:t>key</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a:t>
            </a:r>
            <a:r>
              <a:rPr lang="en-US" sz="2400" i="1" dirty="0">
                <a:solidFill>
                  <a:srgbClr val="002060"/>
                </a:solidFill>
                <a:latin typeface="Lato" panose="020F0502020204030203" pitchFamily="34" charset="0"/>
                <a:ea typeface="Lato" panose="020F0502020204030203" pitchFamily="34" charset="0"/>
                <a:cs typeface="Lato" panose="020F0502020204030203" pitchFamily="34" charset="0"/>
              </a:rPr>
              <a:t>x</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a:t>
            </a:r>
          </a:p>
          <a:p>
            <a:pPr marL="800089" lvl="1" indent="-342900" algn="just">
              <a:lnSpc>
                <a:spcPct val="130000"/>
              </a:lnSpc>
              <a:spcBef>
                <a:spcPts val="300"/>
              </a:spcBef>
              <a:spcAft>
                <a:spcPts val="600"/>
              </a:spcAft>
              <a:buFont typeface="Arial" panose="020B0604020202020204" pitchFamily="34" charset="0"/>
              <a:buChar char="•"/>
            </a:pP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Kế</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cận</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trước</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của</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nút</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với</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khoá</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nhỏ</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nhất</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là</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NULL.</a:t>
            </a:r>
          </a:p>
          <a:p>
            <a:pPr marL="342900" indent="-342900" algn="just">
              <a:lnSpc>
                <a:spcPct val="130000"/>
              </a:lnSpc>
              <a:spcBef>
                <a:spcPts val="300"/>
              </a:spcBef>
              <a:spcAft>
                <a:spcPts val="600"/>
              </a:spcAft>
              <a:buFont typeface="Wingdings" panose="05000000000000000000" pitchFamily="2" charset="2"/>
              <a:buChar char="§"/>
            </a:pP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Việc</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tìm</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kiếm</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kế</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cận</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sau</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trước</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được</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thực</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hiện</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mà</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không</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cần</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thực</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hiện</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so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sánh</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khoá</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p>
        </p:txBody>
      </p:sp>
      <p:sp>
        <p:nvSpPr>
          <p:cNvPr id="10" name="Content Placeholder 2">
            <a:extLst>
              <a:ext uri="{FF2B5EF4-FFF2-40B4-BE49-F238E27FC236}">
                <a16:creationId xmlns:a16="http://schemas.microsoft.com/office/drawing/2014/main" id="{8B34722B-F3E5-24D7-9DEE-73DF8D750F71}"/>
              </a:ext>
            </a:extLst>
          </p:cNvPr>
          <p:cNvSpPr txBox="1">
            <a:spLocks/>
          </p:cNvSpPr>
          <p:nvPr/>
        </p:nvSpPr>
        <p:spPr>
          <a:xfrm>
            <a:off x="365760" y="920519"/>
            <a:ext cx="10515600" cy="457200"/>
          </a:xfrm>
          <a:prstGeom prst="rect">
            <a:avLst/>
          </a:prstGeom>
        </p:spPr>
        <p:txBody>
          <a:bodyPr vert="horz" lIns="91440" tIns="45720" rIns="91440" bIns="45720" rtlCol="0">
            <a:noAutofit/>
          </a:bodyPr>
          <a:lstStyle>
            <a:lvl1pPr marL="0" indent="0" algn="l" defTabSz="914354" rtl="0" eaLnBrk="1" latinLnBrk="0" hangingPunct="1">
              <a:lnSpc>
                <a:spcPct val="90000"/>
              </a:lnSpc>
              <a:spcBef>
                <a:spcPts val="300"/>
              </a:spcBef>
              <a:spcAft>
                <a:spcPts val="300"/>
              </a:spcAft>
              <a:buSzPct val="100000"/>
              <a:buFont typeface="Wingdings" panose="05000000000000000000" pitchFamily="2" charset="2"/>
              <a:buNone/>
              <a:defRPr lang="en-US" sz="2800" b="1" kern="1200">
                <a:solidFill>
                  <a:schemeClr val="tx1"/>
                </a:solidFill>
                <a:latin typeface="+mn-lt"/>
                <a:ea typeface="+mn-ea"/>
                <a:cs typeface="+mn-cs"/>
              </a:defRPr>
            </a:lvl1pPr>
            <a:lvl2pPr marL="457177" indent="0" algn="l" defTabSz="914354" rtl="0" eaLnBrk="1" latinLnBrk="0" hangingPunct="1">
              <a:lnSpc>
                <a:spcPct val="90000"/>
              </a:lnSpc>
              <a:spcBef>
                <a:spcPts val="300"/>
              </a:spcBef>
              <a:spcAft>
                <a:spcPts val="300"/>
              </a:spcAft>
              <a:buSzPct val="125000"/>
              <a:buFont typeface="Arial" panose="020B0604020202020204" pitchFamily="34" charset="0"/>
              <a:buNone/>
              <a:defRPr lang="en-US" sz="2400" kern="120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Arial" panose="020B0604020202020204" pitchFamily="34" charset="0"/>
              </a:rPr>
              <a:t>3.3. </a:t>
            </a:r>
            <a:r>
              <a:rPr lang="en-US" dirty="0" err="1">
                <a:cs typeface="Arial" panose="020B0604020202020204" pitchFamily="34" charset="0"/>
              </a:rPr>
              <a:t>Kế</a:t>
            </a:r>
            <a:r>
              <a:rPr lang="en-US" dirty="0">
                <a:cs typeface="Arial" panose="020B0604020202020204" pitchFamily="34" charset="0"/>
              </a:rPr>
              <a:t> </a:t>
            </a:r>
            <a:r>
              <a:rPr lang="en-US" dirty="0" err="1">
                <a:cs typeface="Arial" panose="020B0604020202020204" pitchFamily="34" charset="0"/>
              </a:rPr>
              <a:t>cận</a:t>
            </a:r>
            <a:r>
              <a:rPr lang="en-US" dirty="0">
                <a:cs typeface="Arial" panose="020B0604020202020204" pitchFamily="34" charset="0"/>
              </a:rPr>
              <a:t> </a:t>
            </a:r>
            <a:r>
              <a:rPr lang="en-US" dirty="0" err="1">
                <a:cs typeface="Arial" panose="020B0604020202020204" pitchFamily="34" charset="0"/>
              </a:rPr>
              <a:t>trước</a:t>
            </a:r>
            <a:r>
              <a:rPr lang="en-US" dirty="0">
                <a:cs typeface="Arial" panose="020B0604020202020204" pitchFamily="34" charset="0"/>
              </a:rPr>
              <a:t> </a:t>
            </a:r>
            <a:r>
              <a:rPr lang="en-US" dirty="0" err="1">
                <a:cs typeface="Arial" panose="020B0604020202020204" pitchFamily="34" charset="0"/>
              </a:rPr>
              <a:t>và</a:t>
            </a:r>
            <a:r>
              <a:rPr lang="en-US" dirty="0">
                <a:cs typeface="Arial" panose="020B0604020202020204" pitchFamily="34" charset="0"/>
              </a:rPr>
              <a:t> </a:t>
            </a:r>
            <a:r>
              <a:rPr lang="en-US" dirty="0" err="1">
                <a:cs typeface="Arial" panose="020B0604020202020204" pitchFamily="34" charset="0"/>
              </a:rPr>
              <a:t>Kế</a:t>
            </a:r>
            <a:r>
              <a:rPr lang="en-US" dirty="0">
                <a:cs typeface="Arial" panose="020B0604020202020204" pitchFamily="34" charset="0"/>
              </a:rPr>
              <a:t> </a:t>
            </a:r>
            <a:r>
              <a:rPr lang="en-US" dirty="0" err="1">
                <a:cs typeface="Arial" panose="020B0604020202020204" pitchFamily="34" charset="0"/>
              </a:rPr>
              <a:t>cận</a:t>
            </a:r>
            <a:r>
              <a:rPr lang="en-US" dirty="0">
                <a:cs typeface="Arial" panose="020B0604020202020204" pitchFamily="34" charset="0"/>
              </a:rPr>
              <a:t> </a:t>
            </a:r>
            <a:r>
              <a:rPr lang="en-US" dirty="0" err="1">
                <a:cs typeface="Arial" panose="020B0604020202020204" pitchFamily="34" charset="0"/>
              </a:rPr>
              <a:t>sau</a:t>
            </a:r>
            <a:endParaRPr lang="en-US" dirty="0">
              <a:cs typeface="Arial" panose="020B0604020202020204" pitchFamily="34" charset="0"/>
            </a:endParaRPr>
          </a:p>
        </p:txBody>
      </p:sp>
    </p:spTree>
    <p:custDataLst>
      <p:tags r:id="rId1"/>
    </p:custDataLst>
    <p:extLst>
      <p:ext uri="{BB962C8B-B14F-4D97-AF65-F5344CB8AC3E}">
        <p14:creationId xmlns:p14="http://schemas.microsoft.com/office/powerpoint/2010/main" val="68942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1">
            <a:extLst>
              <a:ext uri="{FF2B5EF4-FFF2-40B4-BE49-F238E27FC236}">
                <a16:creationId xmlns:a16="http://schemas.microsoft.com/office/drawing/2014/main" id="{74D2F178-07F9-6F6A-8518-E379C2B1C5B3}"/>
              </a:ext>
            </a:extLst>
          </p:cNvPr>
          <p:cNvSpPr>
            <a:spLocks noGrp="1"/>
          </p:cNvSpPr>
          <p:nvPr>
            <p:ph type="title"/>
          </p:nvPr>
        </p:nvSpPr>
        <p:spPr/>
        <p:txBody>
          <a:bodyPr>
            <a:normAutofit fontScale="90000"/>
          </a:bodyPr>
          <a:lstStyle/>
          <a:p>
            <a:r>
              <a:rPr lang="en-US" sz="3600" dirty="0"/>
              <a:t>3</a:t>
            </a:r>
            <a:r>
              <a:rPr lang="vi-VN" sz="3600" dirty="0"/>
              <a:t>. </a:t>
            </a:r>
            <a:r>
              <a:rPr lang="en-US" sz="3600" dirty="0"/>
              <a:t>CÁC PHÉP TOÁN</a:t>
            </a:r>
          </a:p>
        </p:txBody>
      </p:sp>
      <p:sp>
        <p:nvSpPr>
          <p:cNvPr id="2" name="Text Placeholder 1">
            <a:extLst>
              <a:ext uri="{FF2B5EF4-FFF2-40B4-BE49-F238E27FC236}">
                <a16:creationId xmlns:a16="http://schemas.microsoft.com/office/drawing/2014/main" id="{1F971277-3192-BE8A-005D-1F9752A59342}"/>
              </a:ext>
            </a:extLst>
          </p:cNvPr>
          <p:cNvSpPr>
            <a:spLocks noGrp="1"/>
          </p:cNvSpPr>
          <p:nvPr>
            <p:ph type="body" sz="quarter" idx="13"/>
          </p:nvPr>
        </p:nvSpPr>
        <p:spPr/>
        <p:txBody>
          <a:bodyPr/>
          <a:lstStyle/>
          <a:p>
            <a:endParaRPr lang="en-US"/>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48</a:t>
            </a:fld>
            <a:endParaRPr lang="vi-VN"/>
          </a:p>
        </p:txBody>
      </p:sp>
      <p:sp>
        <p:nvSpPr>
          <p:cNvPr id="4" name="Oval 3">
            <a:extLst>
              <a:ext uri="{FF2B5EF4-FFF2-40B4-BE49-F238E27FC236}">
                <a16:creationId xmlns:a16="http://schemas.microsoft.com/office/drawing/2014/main" id="{CB63FA85-BB8C-1C51-CDE8-E29E0E6FF6E9}"/>
              </a:ext>
            </a:extLst>
          </p:cNvPr>
          <p:cNvSpPr>
            <a:spLocks noChangeArrowheads="1"/>
          </p:cNvSpPr>
          <p:nvPr/>
        </p:nvSpPr>
        <p:spPr bwMode="auto">
          <a:xfrm>
            <a:off x="7445065" y="1913426"/>
            <a:ext cx="685800" cy="609600"/>
          </a:xfrm>
          <a:prstGeom prst="ellipse">
            <a:avLst/>
          </a:prstGeom>
          <a:solidFill>
            <a:schemeClr val="accent1"/>
          </a:solidFill>
          <a:ln w="9525">
            <a:solidFill>
              <a:schemeClr val="tx1"/>
            </a:solidFill>
            <a:round/>
            <a:headEnd/>
            <a:tailEnd/>
          </a:ln>
        </p:spPr>
        <p:txBody>
          <a:bodyPr wrap="none" anchor="ctr"/>
          <a:lstStyle/>
          <a:p>
            <a:pPr algn="ctr" eaLnBrk="0" hangingPunct="0"/>
            <a:r>
              <a:rPr lang="en-US" b="1" dirty="0">
                <a:solidFill>
                  <a:srgbClr val="FF0000"/>
                </a:solidFill>
                <a:latin typeface="Lato" panose="020F0502020204030203" pitchFamily="34" charset="0"/>
                <a:ea typeface="Lato" panose="020F0502020204030203" pitchFamily="34" charset="0"/>
                <a:cs typeface="Lato" panose="020F0502020204030203" pitchFamily="34" charset="0"/>
              </a:rPr>
              <a:t>50</a:t>
            </a:r>
          </a:p>
        </p:txBody>
      </p:sp>
      <p:sp>
        <p:nvSpPr>
          <p:cNvPr id="7" name="Oval 4">
            <a:extLst>
              <a:ext uri="{FF2B5EF4-FFF2-40B4-BE49-F238E27FC236}">
                <a16:creationId xmlns:a16="http://schemas.microsoft.com/office/drawing/2014/main" id="{6694044C-AF68-9615-6DA7-1447DAD7BD0D}"/>
              </a:ext>
            </a:extLst>
          </p:cNvPr>
          <p:cNvSpPr>
            <a:spLocks noChangeArrowheads="1"/>
          </p:cNvSpPr>
          <p:nvPr/>
        </p:nvSpPr>
        <p:spPr bwMode="auto">
          <a:xfrm>
            <a:off x="6225865" y="2599226"/>
            <a:ext cx="685800" cy="609600"/>
          </a:xfrm>
          <a:prstGeom prst="ellipse">
            <a:avLst/>
          </a:prstGeom>
          <a:solidFill>
            <a:schemeClr val="accent1"/>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3</a:t>
            </a:r>
            <a:r>
              <a:rPr lang="en-US" dirty="0">
                <a:latin typeface="Lato" panose="020F0502020204030203" pitchFamily="34" charset="0"/>
                <a:ea typeface="Lato" panose="020F0502020204030203" pitchFamily="34" charset="0"/>
                <a:cs typeface="Lato" panose="020F0502020204030203" pitchFamily="34" charset="0"/>
              </a:rPr>
              <a:t>0</a:t>
            </a:r>
          </a:p>
        </p:txBody>
      </p:sp>
      <p:sp>
        <p:nvSpPr>
          <p:cNvPr id="8" name="Oval 5">
            <a:extLst>
              <a:ext uri="{FF2B5EF4-FFF2-40B4-BE49-F238E27FC236}">
                <a16:creationId xmlns:a16="http://schemas.microsoft.com/office/drawing/2014/main" id="{2F5BE8FB-D3E5-D1E9-A9A9-6204B71EA458}"/>
              </a:ext>
            </a:extLst>
          </p:cNvPr>
          <p:cNvSpPr>
            <a:spLocks noChangeArrowheads="1"/>
          </p:cNvSpPr>
          <p:nvPr/>
        </p:nvSpPr>
        <p:spPr bwMode="auto">
          <a:xfrm>
            <a:off x="4930465" y="3589826"/>
            <a:ext cx="685800" cy="609600"/>
          </a:xfrm>
          <a:prstGeom prst="ellipse">
            <a:avLst/>
          </a:prstGeom>
          <a:solidFill>
            <a:schemeClr val="accent1"/>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2</a:t>
            </a:r>
            <a:r>
              <a:rPr lang="en-US" dirty="0">
                <a:latin typeface="Lato" panose="020F0502020204030203" pitchFamily="34" charset="0"/>
                <a:ea typeface="Lato" panose="020F0502020204030203" pitchFamily="34" charset="0"/>
                <a:cs typeface="Lato" panose="020F0502020204030203" pitchFamily="34" charset="0"/>
              </a:rPr>
              <a:t>5</a:t>
            </a:r>
          </a:p>
        </p:txBody>
      </p:sp>
      <p:sp>
        <p:nvSpPr>
          <p:cNvPr id="9" name="Oval 6">
            <a:extLst>
              <a:ext uri="{FF2B5EF4-FFF2-40B4-BE49-F238E27FC236}">
                <a16:creationId xmlns:a16="http://schemas.microsoft.com/office/drawing/2014/main" id="{0269377B-F9AD-9726-E74D-F856156F6AB7}"/>
              </a:ext>
            </a:extLst>
          </p:cNvPr>
          <p:cNvSpPr>
            <a:spLocks noChangeArrowheads="1"/>
          </p:cNvSpPr>
          <p:nvPr/>
        </p:nvSpPr>
        <p:spPr bwMode="auto">
          <a:xfrm>
            <a:off x="6530665" y="3666026"/>
            <a:ext cx="685800" cy="609600"/>
          </a:xfrm>
          <a:prstGeom prst="ellipse">
            <a:avLst/>
          </a:prstGeom>
          <a:solidFill>
            <a:schemeClr val="accent1"/>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35</a:t>
            </a:r>
          </a:p>
        </p:txBody>
      </p:sp>
      <p:sp>
        <p:nvSpPr>
          <p:cNvPr id="10" name="Oval 7">
            <a:extLst>
              <a:ext uri="{FF2B5EF4-FFF2-40B4-BE49-F238E27FC236}">
                <a16:creationId xmlns:a16="http://schemas.microsoft.com/office/drawing/2014/main" id="{2E17E4B3-5209-C47C-4E73-D7D99E3D2880}"/>
              </a:ext>
            </a:extLst>
          </p:cNvPr>
          <p:cNvSpPr>
            <a:spLocks noChangeArrowheads="1"/>
          </p:cNvSpPr>
          <p:nvPr/>
        </p:nvSpPr>
        <p:spPr bwMode="auto">
          <a:xfrm>
            <a:off x="3939865" y="4351826"/>
            <a:ext cx="685800" cy="609600"/>
          </a:xfrm>
          <a:prstGeom prst="ellipse">
            <a:avLst/>
          </a:prstGeom>
          <a:solidFill>
            <a:schemeClr val="accent1"/>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1</a:t>
            </a:r>
            <a:r>
              <a:rPr lang="en-US" dirty="0">
                <a:latin typeface="Lato" panose="020F0502020204030203" pitchFamily="34" charset="0"/>
                <a:ea typeface="Lato" panose="020F0502020204030203" pitchFamily="34" charset="0"/>
                <a:cs typeface="Lato" panose="020F0502020204030203" pitchFamily="34" charset="0"/>
              </a:rPr>
              <a:t>0</a:t>
            </a:r>
          </a:p>
        </p:txBody>
      </p:sp>
      <p:sp>
        <p:nvSpPr>
          <p:cNvPr id="11" name="Oval 8">
            <a:extLst>
              <a:ext uri="{FF2B5EF4-FFF2-40B4-BE49-F238E27FC236}">
                <a16:creationId xmlns:a16="http://schemas.microsoft.com/office/drawing/2014/main" id="{2157E8DC-DE1A-13CE-AF2C-AE4D4A9DECFD}"/>
              </a:ext>
            </a:extLst>
          </p:cNvPr>
          <p:cNvSpPr>
            <a:spLocks noChangeArrowheads="1"/>
          </p:cNvSpPr>
          <p:nvPr/>
        </p:nvSpPr>
        <p:spPr bwMode="auto">
          <a:xfrm>
            <a:off x="4397065" y="5342426"/>
            <a:ext cx="685800" cy="609600"/>
          </a:xfrm>
          <a:prstGeom prst="ellipse">
            <a:avLst/>
          </a:prstGeom>
          <a:solidFill>
            <a:schemeClr val="accent1"/>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20</a:t>
            </a:r>
          </a:p>
        </p:txBody>
      </p:sp>
      <p:sp>
        <p:nvSpPr>
          <p:cNvPr id="12" name="Oval 9">
            <a:extLst>
              <a:ext uri="{FF2B5EF4-FFF2-40B4-BE49-F238E27FC236}">
                <a16:creationId xmlns:a16="http://schemas.microsoft.com/office/drawing/2014/main" id="{69FE308F-47E4-CCC7-D6D6-76E81B7DC482}"/>
              </a:ext>
            </a:extLst>
          </p:cNvPr>
          <p:cNvSpPr>
            <a:spLocks noChangeArrowheads="1"/>
          </p:cNvSpPr>
          <p:nvPr/>
        </p:nvSpPr>
        <p:spPr bwMode="auto">
          <a:xfrm>
            <a:off x="5844865" y="4580426"/>
            <a:ext cx="685800" cy="609600"/>
          </a:xfrm>
          <a:prstGeom prst="ellipse">
            <a:avLst/>
          </a:prstGeom>
          <a:solidFill>
            <a:schemeClr val="accent1"/>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31</a:t>
            </a:r>
          </a:p>
        </p:txBody>
      </p:sp>
      <p:sp>
        <p:nvSpPr>
          <p:cNvPr id="13" name="Oval 10">
            <a:extLst>
              <a:ext uri="{FF2B5EF4-FFF2-40B4-BE49-F238E27FC236}">
                <a16:creationId xmlns:a16="http://schemas.microsoft.com/office/drawing/2014/main" id="{D094CE04-3F55-6EF8-24B8-318C1ACE4D17}"/>
              </a:ext>
            </a:extLst>
          </p:cNvPr>
          <p:cNvSpPr>
            <a:spLocks noChangeArrowheads="1"/>
          </p:cNvSpPr>
          <p:nvPr/>
        </p:nvSpPr>
        <p:spPr bwMode="auto">
          <a:xfrm>
            <a:off x="6987865" y="4656626"/>
            <a:ext cx="685800" cy="609600"/>
          </a:xfrm>
          <a:prstGeom prst="ellipse">
            <a:avLst/>
          </a:prstGeom>
          <a:solidFill>
            <a:schemeClr val="accent1"/>
          </a:solidFill>
          <a:ln w="9525">
            <a:solidFill>
              <a:schemeClr val="tx1"/>
            </a:solidFill>
            <a:round/>
            <a:headEnd/>
            <a:tailEnd/>
          </a:ln>
        </p:spPr>
        <p:txBody>
          <a:bodyPr wrap="none" anchor="ctr"/>
          <a:lstStyle/>
          <a:p>
            <a:pPr algn="ctr" eaLnBrk="0" hangingPunct="0"/>
            <a:r>
              <a:rPr lang="en-US" b="1">
                <a:solidFill>
                  <a:srgbClr val="FF33CC"/>
                </a:solidFill>
                <a:latin typeface="Lato" panose="020F0502020204030203" pitchFamily="34" charset="0"/>
                <a:ea typeface="Lato" panose="020F0502020204030203" pitchFamily="34" charset="0"/>
                <a:cs typeface="Lato" panose="020F0502020204030203" pitchFamily="34" charset="0"/>
              </a:rPr>
              <a:t>37</a:t>
            </a:r>
          </a:p>
        </p:txBody>
      </p:sp>
      <p:sp>
        <p:nvSpPr>
          <p:cNvPr id="14" name="Oval 11">
            <a:extLst>
              <a:ext uri="{FF2B5EF4-FFF2-40B4-BE49-F238E27FC236}">
                <a16:creationId xmlns:a16="http://schemas.microsoft.com/office/drawing/2014/main" id="{DA850568-DE43-8B57-E1BE-C25233FF7E8B}"/>
              </a:ext>
            </a:extLst>
          </p:cNvPr>
          <p:cNvSpPr>
            <a:spLocks noChangeArrowheads="1"/>
          </p:cNvSpPr>
          <p:nvPr/>
        </p:nvSpPr>
        <p:spPr bwMode="auto">
          <a:xfrm>
            <a:off x="8664265" y="2675426"/>
            <a:ext cx="685800" cy="609600"/>
          </a:xfrm>
          <a:prstGeom prst="ellipse">
            <a:avLst/>
          </a:prstGeom>
          <a:solidFill>
            <a:schemeClr val="accent1"/>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55</a:t>
            </a:r>
          </a:p>
        </p:txBody>
      </p:sp>
      <p:sp>
        <p:nvSpPr>
          <p:cNvPr id="15" name="Oval 12">
            <a:extLst>
              <a:ext uri="{FF2B5EF4-FFF2-40B4-BE49-F238E27FC236}">
                <a16:creationId xmlns:a16="http://schemas.microsoft.com/office/drawing/2014/main" id="{41A54FFC-FC4F-AD7A-C691-3A8036F883C6}"/>
              </a:ext>
            </a:extLst>
          </p:cNvPr>
          <p:cNvSpPr>
            <a:spLocks noChangeArrowheads="1"/>
          </p:cNvSpPr>
          <p:nvPr/>
        </p:nvSpPr>
        <p:spPr bwMode="auto">
          <a:xfrm>
            <a:off x="8054665" y="3513626"/>
            <a:ext cx="685800" cy="609600"/>
          </a:xfrm>
          <a:prstGeom prst="ellipse">
            <a:avLst/>
          </a:prstGeom>
          <a:solidFill>
            <a:schemeClr val="accent1"/>
          </a:solidFill>
          <a:ln w="9525">
            <a:solidFill>
              <a:schemeClr val="tx1"/>
            </a:solidFill>
            <a:round/>
            <a:headEnd/>
            <a:tailEnd/>
          </a:ln>
        </p:spPr>
        <p:txBody>
          <a:bodyPr wrap="none" anchor="ctr"/>
          <a:lstStyle/>
          <a:p>
            <a:pPr algn="ctr" eaLnBrk="0" hangingPunct="0"/>
            <a:r>
              <a:rPr lang="en-US" b="1">
                <a:solidFill>
                  <a:srgbClr val="FF6600"/>
                </a:solidFill>
                <a:latin typeface="Lato" panose="020F0502020204030203" pitchFamily="34" charset="0"/>
                <a:ea typeface="Lato" panose="020F0502020204030203" pitchFamily="34" charset="0"/>
                <a:cs typeface="Lato" panose="020F0502020204030203" pitchFamily="34" charset="0"/>
              </a:rPr>
              <a:t>53</a:t>
            </a:r>
          </a:p>
        </p:txBody>
      </p:sp>
      <p:sp>
        <p:nvSpPr>
          <p:cNvPr id="16" name="Oval 13">
            <a:extLst>
              <a:ext uri="{FF2B5EF4-FFF2-40B4-BE49-F238E27FC236}">
                <a16:creationId xmlns:a16="http://schemas.microsoft.com/office/drawing/2014/main" id="{BE7F4258-1F90-6BD0-2E48-D36E6BE0E609}"/>
              </a:ext>
            </a:extLst>
          </p:cNvPr>
          <p:cNvSpPr>
            <a:spLocks noChangeArrowheads="1"/>
          </p:cNvSpPr>
          <p:nvPr/>
        </p:nvSpPr>
        <p:spPr bwMode="auto">
          <a:xfrm>
            <a:off x="9350065" y="3513626"/>
            <a:ext cx="685800" cy="609600"/>
          </a:xfrm>
          <a:prstGeom prst="ellipse">
            <a:avLst/>
          </a:prstGeom>
          <a:solidFill>
            <a:schemeClr val="accent1"/>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60</a:t>
            </a:r>
          </a:p>
        </p:txBody>
      </p:sp>
      <p:sp>
        <p:nvSpPr>
          <p:cNvPr id="17" name="Oval 14">
            <a:extLst>
              <a:ext uri="{FF2B5EF4-FFF2-40B4-BE49-F238E27FC236}">
                <a16:creationId xmlns:a16="http://schemas.microsoft.com/office/drawing/2014/main" id="{A56A321B-5DB5-4C98-8539-EC2E45E0F906}"/>
              </a:ext>
            </a:extLst>
          </p:cNvPr>
          <p:cNvSpPr>
            <a:spLocks noChangeArrowheads="1"/>
          </p:cNvSpPr>
          <p:nvPr/>
        </p:nvSpPr>
        <p:spPr bwMode="auto">
          <a:xfrm>
            <a:off x="10112065" y="4504226"/>
            <a:ext cx="685800" cy="609600"/>
          </a:xfrm>
          <a:prstGeom prst="ellipse">
            <a:avLst/>
          </a:prstGeom>
          <a:solidFill>
            <a:schemeClr val="accent1"/>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62</a:t>
            </a:r>
          </a:p>
        </p:txBody>
      </p:sp>
      <p:sp>
        <p:nvSpPr>
          <p:cNvPr id="18" name="Line 15">
            <a:extLst>
              <a:ext uri="{FF2B5EF4-FFF2-40B4-BE49-F238E27FC236}">
                <a16:creationId xmlns:a16="http://schemas.microsoft.com/office/drawing/2014/main" id="{5C4DC038-79A5-1265-8600-47FA41F45B46}"/>
              </a:ext>
            </a:extLst>
          </p:cNvPr>
          <p:cNvSpPr>
            <a:spLocks noChangeShapeType="1"/>
          </p:cNvSpPr>
          <p:nvPr/>
        </p:nvSpPr>
        <p:spPr bwMode="auto">
          <a:xfrm>
            <a:off x="8130865" y="2294426"/>
            <a:ext cx="685800" cy="457200"/>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9" name="Line 16">
            <a:extLst>
              <a:ext uri="{FF2B5EF4-FFF2-40B4-BE49-F238E27FC236}">
                <a16:creationId xmlns:a16="http://schemas.microsoft.com/office/drawing/2014/main" id="{85BC0E13-8112-9C88-101B-4F5C491A5535}"/>
              </a:ext>
            </a:extLst>
          </p:cNvPr>
          <p:cNvSpPr>
            <a:spLocks noChangeShapeType="1"/>
          </p:cNvSpPr>
          <p:nvPr/>
        </p:nvSpPr>
        <p:spPr bwMode="auto">
          <a:xfrm flipH="1">
            <a:off x="6835465" y="2294426"/>
            <a:ext cx="609600" cy="381000"/>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20" name="Line 17">
            <a:extLst>
              <a:ext uri="{FF2B5EF4-FFF2-40B4-BE49-F238E27FC236}">
                <a16:creationId xmlns:a16="http://schemas.microsoft.com/office/drawing/2014/main" id="{76E9DDAB-92E6-4BD6-6527-B761EA351E6C}"/>
              </a:ext>
            </a:extLst>
          </p:cNvPr>
          <p:cNvSpPr>
            <a:spLocks noChangeShapeType="1"/>
          </p:cNvSpPr>
          <p:nvPr/>
        </p:nvSpPr>
        <p:spPr bwMode="auto">
          <a:xfrm flipH="1">
            <a:off x="5463865" y="3056426"/>
            <a:ext cx="762000" cy="533400"/>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21" name="Line 18">
            <a:extLst>
              <a:ext uri="{FF2B5EF4-FFF2-40B4-BE49-F238E27FC236}">
                <a16:creationId xmlns:a16="http://schemas.microsoft.com/office/drawing/2014/main" id="{F3D15933-AC64-EBCA-9D8E-7FB43FAC69E1}"/>
              </a:ext>
            </a:extLst>
          </p:cNvPr>
          <p:cNvSpPr>
            <a:spLocks noChangeShapeType="1"/>
          </p:cNvSpPr>
          <p:nvPr/>
        </p:nvSpPr>
        <p:spPr bwMode="auto">
          <a:xfrm flipH="1">
            <a:off x="4473265" y="4047026"/>
            <a:ext cx="457200" cy="304800"/>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22" name="Line 19">
            <a:extLst>
              <a:ext uri="{FF2B5EF4-FFF2-40B4-BE49-F238E27FC236}">
                <a16:creationId xmlns:a16="http://schemas.microsoft.com/office/drawing/2014/main" id="{4A2D3CA6-5625-F04D-9799-484787ED924B}"/>
              </a:ext>
            </a:extLst>
          </p:cNvPr>
          <p:cNvSpPr>
            <a:spLocks noChangeShapeType="1"/>
          </p:cNvSpPr>
          <p:nvPr/>
        </p:nvSpPr>
        <p:spPr bwMode="auto">
          <a:xfrm>
            <a:off x="6683065" y="3208826"/>
            <a:ext cx="228600" cy="457200"/>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23" name="Line 20">
            <a:extLst>
              <a:ext uri="{FF2B5EF4-FFF2-40B4-BE49-F238E27FC236}">
                <a16:creationId xmlns:a16="http://schemas.microsoft.com/office/drawing/2014/main" id="{D66F6BE7-E20E-5207-A731-DE1316DDF396}"/>
              </a:ext>
            </a:extLst>
          </p:cNvPr>
          <p:cNvSpPr>
            <a:spLocks noChangeShapeType="1"/>
          </p:cNvSpPr>
          <p:nvPr/>
        </p:nvSpPr>
        <p:spPr bwMode="auto">
          <a:xfrm flipH="1">
            <a:off x="6302065" y="4199426"/>
            <a:ext cx="304800" cy="381000"/>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24" name="Line 22">
            <a:extLst>
              <a:ext uri="{FF2B5EF4-FFF2-40B4-BE49-F238E27FC236}">
                <a16:creationId xmlns:a16="http://schemas.microsoft.com/office/drawing/2014/main" id="{2D156473-77BB-910F-FFA1-A77AFC090E19}"/>
              </a:ext>
            </a:extLst>
          </p:cNvPr>
          <p:cNvSpPr>
            <a:spLocks noChangeShapeType="1"/>
          </p:cNvSpPr>
          <p:nvPr/>
        </p:nvSpPr>
        <p:spPr bwMode="auto">
          <a:xfrm flipH="1">
            <a:off x="8588065" y="3285026"/>
            <a:ext cx="228600" cy="228600"/>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25" name="Line 23">
            <a:extLst>
              <a:ext uri="{FF2B5EF4-FFF2-40B4-BE49-F238E27FC236}">
                <a16:creationId xmlns:a16="http://schemas.microsoft.com/office/drawing/2014/main" id="{018AF664-D3FE-45F1-250F-E06AFE021481}"/>
              </a:ext>
            </a:extLst>
          </p:cNvPr>
          <p:cNvSpPr>
            <a:spLocks noChangeShapeType="1"/>
          </p:cNvSpPr>
          <p:nvPr/>
        </p:nvSpPr>
        <p:spPr bwMode="auto">
          <a:xfrm>
            <a:off x="9273865" y="3208826"/>
            <a:ext cx="381000" cy="304800"/>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26" name="Line 24">
            <a:extLst>
              <a:ext uri="{FF2B5EF4-FFF2-40B4-BE49-F238E27FC236}">
                <a16:creationId xmlns:a16="http://schemas.microsoft.com/office/drawing/2014/main" id="{6ADC2E00-0797-7DE4-94AF-865CCBF8EA80}"/>
              </a:ext>
            </a:extLst>
          </p:cNvPr>
          <p:cNvSpPr>
            <a:spLocks noChangeShapeType="1"/>
          </p:cNvSpPr>
          <p:nvPr/>
        </p:nvSpPr>
        <p:spPr bwMode="auto">
          <a:xfrm>
            <a:off x="9959665" y="4047026"/>
            <a:ext cx="381000" cy="457200"/>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27" name="Text Box 28">
            <a:extLst>
              <a:ext uri="{FF2B5EF4-FFF2-40B4-BE49-F238E27FC236}">
                <a16:creationId xmlns:a16="http://schemas.microsoft.com/office/drawing/2014/main" id="{461EE3F7-06A5-10BB-63FF-70FBAD1D4461}"/>
              </a:ext>
            </a:extLst>
          </p:cNvPr>
          <p:cNvSpPr txBox="1">
            <a:spLocks noChangeArrowheads="1"/>
          </p:cNvSpPr>
          <p:nvPr/>
        </p:nvSpPr>
        <p:spPr bwMode="auto">
          <a:xfrm>
            <a:off x="5784076" y="5685607"/>
            <a:ext cx="3169578" cy="1015663"/>
          </a:xfrm>
          <a:prstGeom prst="rect">
            <a:avLst/>
          </a:prstGeom>
          <a:noFill/>
          <a:ln w="9525">
            <a:noFill/>
            <a:miter lim="800000"/>
            <a:headEnd/>
            <a:tailEnd/>
          </a:ln>
        </p:spPr>
        <p:txBody>
          <a:bodyPr wrap="square">
            <a:spAutoFit/>
          </a:bodyPr>
          <a:lstStyle/>
          <a:p>
            <a:pPr eaLnBrk="0" hangingPunct="0"/>
            <a:r>
              <a:rPr lang="en-US" sz="2000" b="1" dirty="0">
                <a:solidFill>
                  <a:srgbClr val="FF33CC"/>
                </a:solidFill>
                <a:latin typeface="Lato" panose="020F0502020204030203" pitchFamily="34" charset="0"/>
                <a:ea typeface="Lato" panose="020F0502020204030203" pitchFamily="34" charset="0"/>
                <a:cs typeface="Lato" panose="020F0502020204030203" pitchFamily="34" charset="0"/>
              </a:rPr>
              <a:t>Predecessor</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của</a:t>
            </a:r>
            <a:r>
              <a:rPr lang="en-US" sz="2000" dirty="0">
                <a:latin typeface="Lato" panose="020F0502020204030203" pitchFamily="34" charset="0"/>
                <a:ea typeface="Lato" panose="020F0502020204030203" pitchFamily="34" charset="0"/>
                <a:cs typeface="Lato" panose="020F0502020204030203" pitchFamily="34" charset="0"/>
              </a:rPr>
              <a:t> </a:t>
            </a:r>
          </a:p>
          <a:p>
            <a:pPr eaLnBrk="0" hangingPunct="0"/>
            <a:r>
              <a:rPr lang="en-US" sz="2000" b="1" i="1" dirty="0">
                <a:latin typeface="Lato" panose="020F0502020204030203" pitchFamily="34" charset="0"/>
                <a:ea typeface="Lato" panose="020F0502020204030203" pitchFamily="34" charset="0"/>
                <a:cs typeface="Lato" panose="020F0502020204030203" pitchFamily="34" charset="0"/>
              </a:rPr>
              <a:t>x</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là</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nút</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phải</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nhất</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trong</a:t>
            </a:r>
            <a:endParaRPr lang="en-US" sz="2000" dirty="0">
              <a:latin typeface="Lato" panose="020F0502020204030203" pitchFamily="34" charset="0"/>
              <a:ea typeface="Lato" panose="020F0502020204030203" pitchFamily="34" charset="0"/>
              <a:cs typeface="Lato" panose="020F0502020204030203" pitchFamily="34" charset="0"/>
            </a:endParaRPr>
          </a:p>
          <a:p>
            <a:pPr eaLnBrk="0" hangingPunct="0"/>
            <a:r>
              <a:rPr lang="en-US" sz="2000" dirty="0" err="1">
                <a:latin typeface="Lato" panose="020F0502020204030203" pitchFamily="34" charset="0"/>
                <a:ea typeface="Lato" panose="020F0502020204030203" pitchFamily="34" charset="0"/>
                <a:cs typeface="Lato" panose="020F0502020204030203" pitchFamily="34" charset="0"/>
              </a:rPr>
              <a:t>cây</a:t>
            </a:r>
            <a:r>
              <a:rPr lang="en-US" sz="2000" dirty="0">
                <a:latin typeface="Lato" panose="020F0502020204030203" pitchFamily="34" charset="0"/>
                <a:ea typeface="Lato" panose="020F0502020204030203" pitchFamily="34" charset="0"/>
                <a:cs typeface="Lato" panose="020F0502020204030203" pitchFamily="34" charset="0"/>
              </a:rPr>
              <a:t> con </a:t>
            </a:r>
            <a:r>
              <a:rPr lang="en-US" sz="2000" dirty="0" err="1">
                <a:latin typeface="Lato" panose="020F0502020204030203" pitchFamily="34" charset="0"/>
                <a:ea typeface="Lato" panose="020F0502020204030203" pitchFamily="34" charset="0"/>
                <a:cs typeface="Lato" panose="020F0502020204030203" pitchFamily="34" charset="0"/>
              </a:rPr>
              <a:t>trái</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của</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nó</a:t>
            </a: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 </a:t>
            </a:r>
          </a:p>
        </p:txBody>
      </p:sp>
      <p:sp>
        <p:nvSpPr>
          <p:cNvPr id="28" name="AutoShape 29">
            <a:extLst>
              <a:ext uri="{FF2B5EF4-FFF2-40B4-BE49-F238E27FC236}">
                <a16:creationId xmlns:a16="http://schemas.microsoft.com/office/drawing/2014/main" id="{28D2ED2E-2CD5-AC33-3D86-E2BA5E950B5A}"/>
              </a:ext>
            </a:extLst>
          </p:cNvPr>
          <p:cNvSpPr>
            <a:spLocks noChangeArrowheads="1"/>
          </p:cNvSpPr>
          <p:nvPr/>
        </p:nvSpPr>
        <p:spPr bwMode="auto">
          <a:xfrm>
            <a:off x="7216465" y="5342426"/>
            <a:ext cx="152400" cy="304800"/>
          </a:xfrm>
          <a:prstGeom prst="upArrow">
            <a:avLst>
              <a:gd name="adj1" fmla="val 50000"/>
              <a:gd name="adj2" fmla="val 50000"/>
            </a:avLst>
          </a:prstGeom>
          <a:solidFill>
            <a:srgbClr val="FFFF00"/>
          </a:solidFill>
          <a:ln w="9525">
            <a:solidFill>
              <a:schemeClr val="tx1"/>
            </a:solidFill>
            <a:miter lim="800000"/>
            <a:headEnd/>
            <a:tailEnd/>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29" name="Text Box 30">
            <a:extLst>
              <a:ext uri="{FF2B5EF4-FFF2-40B4-BE49-F238E27FC236}">
                <a16:creationId xmlns:a16="http://schemas.microsoft.com/office/drawing/2014/main" id="{D57886C7-1FAB-838E-4024-07088F9B11BF}"/>
              </a:ext>
            </a:extLst>
          </p:cNvPr>
          <p:cNvSpPr txBox="1">
            <a:spLocks noChangeArrowheads="1"/>
          </p:cNvSpPr>
          <p:nvPr/>
        </p:nvSpPr>
        <p:spPr bwMode="auto">
          <a:xfrm>
            <a:off x="7965765" y="4525098"/>
            <a:ext cx="3118161" cy="1015663"/>
          </a:xfrm>
          <a:prstGeom prst="rect">
            <a:avLst/>
          </a:prstGeom>
          <a:noFill/>
          <a:ln w="9525">
            <a:noFill/>
            <a:miter lim="800000"/>
            <a:headEnd/>
            <a:tailEnd/>
          </a:ln>
        </p:spPr>
        <p:txBody>
          <a:bodyPr wrap="none">
            <a:spAutoFit/>
          </a:bodyPr>
          <a:lstStyle/>
          <a:p>
            <a:pPr eaLnBrk="0" hangingPunct="0"/>
            <a:r>
              <a:rPr lang="en-US" sz="2000" b="1" dirty="0">
                <a:solidFill>
                  <a:srgbClr val="FF6600"/>
                </a:solidFill>
                <a:latin typeface="Lato" panose="020F0502020204030203" pitchFamily="34" charset="0"/>
                <a:ea typeface="Lato" panose="020F0502020204030203" pitchFamily="34" charset="0"/>
                <a:cs typeface="Lato" panose="020F0502020204030203" pitchFamily="34" charset="0"/>
              </a:rPr>
              <a:t>Successor</a:t>
            </a:r>
            <a:r>
              <a:rPr lang="en-US" sz="2000" b="1" dirty="0">
                <a:solidFill>
                  <a:srgbClr val="FF00FF"/>
                </a:solidFill>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của</a:t>
            </a:r>
            <a:r>
              <a:rPr lang="en-US" sz="2000" dirty="0">
                <a:latin typeface="Lato" panose="020F0502020204030203" pitchFamily="34" charset="0"/>
                <a:ea typeface="Lato" panose="020F0502020204030203" pitchFamily="34" charset="0"/>
                <a:cs typeface="Lato" panose="020F0502020204030203" pitchFamily="34" charset="0"/>
              </a:rPr>
              <a:t> </a:t>
            </a:r>
            <a:r>
              <a:rPr lang="en-US" sz="2000" b="1" i="1" dirty="0">
                <a:latin typeface="Lato" panose="020F0502020204030203" pitchFamily="34" charset="0"/>
                <a:ea typeface="Lato" panose="020F0502020204030203" pitchFamily="34" charset="0"/>
                <a:cs typeface="Lato" panose="020F0502020204030203" pitchFamily="34" charset="0"/>
              </a:rPr>
              <a:t>x</a:t>
            </a:r>
            <a:endParaRPr lang="en-US" sz="2000" b="1" dirty="0">
              <a:latin typeface="Lato" panose="020F0502020204030203" pitchFamily="34" charset="0"/>
              <a:ea typeface="Lato" panose="020F0502020204030203" pitchFamily="34" charset="0"/>
              <a:cs typeface="Lato" panose="020F0502020204030203" pitchFamily="34" charset="0"/>
            </a:endParaRPr>
          </a:p>
          <a:p>
            <a:pPr eaLnBrk="0" hangingPunct="0"/>
            <a:r>
              <a:rPr lang="en-US" sz="2000" dirty="0" err="1">
                <a:latin typeface="Lato" panose="020F0502020204030203" pitchFamily="34" charset="0"/>
                <a:ea typeface="Lato" panose="020F0502020204030203" pitchFamily="34" charset="0"/>
                <a:cs typeface="Lato" panose="020F0502020204030203" pitchFamily="34" charset="0"/>
              </a:rPr>
              <a:t>là</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nút</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trái</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nhất</a:t>
            </a:r>
            <a:endParaRPr lang="en-US" sz="2000" dirty="0">
              <a:latin typeface="Lato" panose="020F0502020204030203" pitchFamily="34" charset="0"/>
              <a:ea typeface="Lato" panose="020F0502020204030203" pitchFamily="34" charset="0"/>
              <a:cs typeface="Lato" panose="020F0502020204030203" pitchFamily="34" charset="0"/>
            </a:endParaRPr>
          </a:p>
          <a:p>
            <a:pPr eaLnBrk="0" hangingPunct="0"/>
            <a:r>
              <a:rPr lang="en-US" sz="2000" dirty="0" err="1">
                <a:latin typeface="Lato" panose="020F0502020204030203" pitchFamily="34" charset="0"/>
                <a:ea typeface="Lato" panose="020F0502020204030203" pitchFamily="34" charset="0"/>
                <a:cs typeface="Lato" panose="020F0502020204030203" pitchFamily="34" charset="0"/>
              </a:rPr>
              <a:t>trong</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cây</a:t>
            </a:r>
            <a:r>
              <a:rPr lang="en-US" sz="2000" dirty="0">
                <a:latin typeface="Lato" panose="020F0502020204030203" pitchFamily="34" charset="0"/>
                <a:ea typeface="Lato" panose="020F0502020204030203" pitchFamily="34" charset="0"/>
                <a:cs typeface="Lato" panose="020F0502020204030203" pitchFamily="34" charset="0"/>
              </a:rPr>
              <a:t> con </a:t>
            </a:r>
            <a:r>
              <a:rPr lang="en-US" sz="2000" dirty="0" err="1">
                <a:latin typeface="Lato" panose="020F0502020204030203" pitchFamily="34" charset="0"/>
                <a:ea typeface="Lato" panose="020F0502020204030203" pitchFamily="34" charset="0"/>
                <a:cs typeface="Lato" panose="020F0502020204030203" pitchFamily="34" charset="0"/>
              </a:rPr>
              <a:t>phải</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của</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nó</a:t>
            </a:r>
            <a:endParaRPr lang="en-US" sz="2000" dirty="0">
              <a:latin typeface="Lato" panose="020F0502020204030203" pitchFamily="34" charset="0"/>
              <a:ea typeface="Lato" panose="020F0502020204030203" pitchFamily="34" charset="0"/>
              <a:cs typeface="Lato" panose="020F0502020204030203" pitchFamily="34" charset="0"/>
            </a:endParaRPr>
          </a:p>
        </p:txBody>
      </p:sp>
      <p:sp>
        <p:nvSpPr>
          <p:cNvPr id="30" name="AutoShape 31">
            <a:extLst>
              <a:ext uri="{FF2B5EF4-FFF2-40B4-BE49-F238E27FC236}">
                <a16:creationId xmlns:a16="http://schemas.microsoft.com/office/drawing/2014/main" id="{FEC655CF-7EB6-CA17-13D9-3099EF8D929C}"/>
              </a:ext>
            </a:extLst>
          </p:cNvPr>
          <p:cNvSpPr>
            <a:spLocks noChangeArrowheads="1"/>
          </p:cNvSpPr>
          <p:nvPr/>
        </p:nvSpPr>
        <p:spPr bwMode="auto">
          <a:xfrm rot="-2203628">
            <a:off x="8740465" y="4199426"/>
            <a:ext cx="152400" cy="457200"/>
          </a:xfrm>
          <a:prstGeom prst="upArrow">
            <a:avLst>
              <a:gd name="adj1" fmla="val 50000"/>
              <a:gd name="adj2" fmla="val 75000"/>
            </a:avLst>
          </a:prstGeom>
          <a:solidFill>
            <a:srgbClr val="FFFF00"/>
          </a:solidFill>
          <a:ln w="9525">
            <a:solidFill>
              <a:schemeClr val="tx1"/>
            </a:solidFill>
            <a:miter lim="800000"/>
            <a:headEnd/>
            <a:tailEnd/>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31" name="Text Box 27">
            <a:extLst>
              <a:ext uri="{FF2B5EF4-FFF2-40B4-BE49-F238E27FC236}">
                <a16:creationId xmlns:a16="http://schemas.microsoft.com/office/drawing/2014/main" id="{C7309FA2-492A-5A5F-BB14-4B660898831B}"/>
              </a:ext>
            </a:extLst>
          </p:cNvPr>
          <p:cNvSpPr txBox="1">
            <a:spLocks noChangeArrowheads="1"/>
          </p:cNvSpPr>
          <p:nvPr/>
        </p:nvSpPr>
        <p:spPr bwMode="auto">
          <a:xfrm>
            <a:off x="6616568" y="1934818"/>
            <a:ext cx="296876" cy="369332"/>
          </a:xfrm>
          <a:prstGeom prst="rect">
            <a:avLst/>
          </a:prstGeom>
          <a:noFill/>
          <a:ln w="9525">
            <a:noFill/>
            <a:miter lim="800000"/>
            <a:headEnd/>
            <a:tailEnd/>
          </a:ln>
        </p:spPr>
        <p:txBody>
          <a:bodyPr wrap="none">
            <a:spAutoFit/>
          </a:bodyPr>
          <a:lstStyle/>
          <a:p>
            <a:pPr eaLnBrk="0" hangingPunct="0"/>
            <a:r>
              <a:rPr lang="en-US" b="1" i="1" dirty="0">
                <a:latin typeface="Lato" panose="020F0502020204030203" pitchFamily="34" charset="0"/>
                <a:ea typeface="Lato" panose="020F0502020204030203" pitchFamily="34" charset="0"/>
                <a:cs typeface="Lato" panose="020F0502020204030203" pitchFamily="34" charset="0"/>
              </a:rPr>
              <a:t>x</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32" name="AutoShape 32">
            <a:extLst>
              <a:ext uri="{FF2B5EF4-FFF2-40B4-BE49-F238E27FC236}">
                <a16:creationId xmlns:a16="http://schemas.microsoft.com/office/drawing/2014/main" id="{1AA8A7AC-2386-8775-EDFF-AEB01F2BFEF5}"/>
              </a:ext>
            </a:extLst>
          </p:cNvPr>
          <p:cNvSpPr>
            <a:spLocks noChangeArrowheads="1"/>
          </p:cNvSpPr>
          <p:nvPr/>
        </p:nvSpPr>
        <p:spPr bwMode="auto">
          <a:xfrm>
            <a:off x="6987865" y="2065826"/>
            <a:ext cx="381000" cy="152400"/>
          </a:xfrm>
          <a:prstGeom prst="rightArrow">
            <a:avLst>
              <a:gd name="adj1" fmla="val 50000"/>
              <a:gd name="adj2" fmla="val 62500"/>
            </a:avLst>
          </a:prstGeom>
          <a:solidFill>
            <a:srgbClr val="FFFF00"/>
          </a:solidFill>
          <a:ln w="9525">
            <a:solidFill>
              <a:schemeClr val="tx1"/>
            </a:solidFill>
            <a:miter lim="800000"/>
            <a:headEnd/>
            <a:tailEnd/>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33" name="Freeform 37">
            <a:extLst>
              <a:ext uri="{FF2B5EF4-FFF2-40B4-BE49-F238E27FC236}">
                <a16:creationId xmlns:a16="http://schemas.microsoft.com/office/drawing/2014/main" id="{FB3B0D8A-BC48-4FEE-A122-2BDF3E569BB9}"/>
              </a:ext>
            </a:extLst>
          </p:cNvPr>
          <p:cNvSpPr>
            <a:spLocks/>
          </p:cNvSpPr>
          <p:nvPr/>
        </p:nvSpPr>
        <p:spPr bwMode="auto">
          <a:xfrm>
            <a:off x="8054665" y="2599226"/>
            <a:ext cx="520700" cy="762000"/>
          </a:xfrm>
          <a:custGeom>
            <a:avLst/>
            <a:gdLst>
              <a:gd name="T0" fmla="*/ 0 w 328"/>
              <a:gd name="T1" fmla="*/ 0 h 480"/>
              <a:gd name="T2" fmla="*/ 2147483647 w 328"/>
              <a:gd name="T3" fmla="*/ 2147483647 h 480"/>
              <a:gd name="T4" fmla="*/ 2147483647 w 328"/>
              <a:gd name="T5" fmla="*/ 2147483647 h 480"/>
              <a:gd name="T6" fmla="*/ 0 60000 65536"/>
              <a:gd name="T7" fmla="*/ 0 60000 65536"/>
              <a:gd name="T8" fmla="*/ 0 60000 65536"/>
              <a:gd name="T9" fmla="*/ 0 w 328"/>
              <a:gd name="T10" fmla="*/ 0 h 480"/>
              <a:gd name="T11" fmla="*/ 328 w 328"/>
              <a:gd name="T12" fmla="*/ 480 h 480"/>
            </a:gdLst>
            <a:ahLst/>
            <a:cxnLst>
              <a:cxn ang="T6">
                <a:pos x="T0" y="T1"/>
              </a:cxn>
              <a:cxn ang="T7">
                <a:pos x="T2" y="T3"/>
              </a:cxn>
              <a:cxn ang="T8">
                <a:pos x="T4" y="T5"/>
              </a:cxn>
            </a:cxnLst>
            <a:rect l="T9" t="T10" r="T11" b="T12"/>
            <a:pathLst>
              <a:path w="328" h="480">
                <a:moveTo>
                  <a:pt x="0" y="0"/>
                </a:moveTo>
                <a:cubicBezTo>
                  <a:pt x="124" y="56"/>
                  <a:pt x="248" y="112"/>
                  <a:pt x="288" y="192"/>
                </a:cubicBezTo>
                <a:cubicBezTo>
                  <a:pt x="328" y="272"/>
                  <a:pt x="284" y="376"/>
                  <a:pt x="240" y="480"/>
                </a:cubicBezTo>
              </a:path>
            </a:pathLst>
          </a:custGeom>
          <a:noFill/>
          <a:ln w="25400">
            <a:solidFill>
              <a:srgbClr val="FF0000"/>
            </a:solidFill>
            <a:round/>
            <a:headEnd/>
            <a:tailEnd type="triangle" w="med" len="med"/>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34" name="Line 40">
            <a:extLst>
              <a:ext uri="{FF2B5EF4-FFF2-40B4-BE49-F238E27FC236}">
                <a16:creationId xmlns:a16="http://schemas.microsoft.com/office/drawing/2014/main" id="{4CD1849E-B7CC-C22D-48C7-CC952202A470}"/>
              </a:ext>
            </a:extLst>
          </p:cNvPr>
          <p:cNvSpPr>
            <a:spLocks noChangeShapeType="1"/>
          </p:cNvSpPr>
          <p:nvPr/>
        </p:nvSpPr>
        <p:spPr bwMode="auto">
          <a:xfrm>
            <a:off x="7064065" y="4199426"/>
            <a:ext cx="228600" cy="457200"/>
          </a:xfrm>
          <a:prstGeom prst="line">
            <a:avLst/>
          </a:prstGeom>
          <a:noFill/>
          <a:ln w="25400">
            <a:solidFill>
              <a:schemeClr val="tx1"/>
            </a:solidFill>
            <a:round/>
            <a:headEnd/>
            <a:tailEnd/>
          </a:ln>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35" name="Freeform 41">
            <a:extLst>
              <a:ext uri="{FF2B5EF4-FFF2-40B4-BE49-F238E27FC236}">
                <a16:creationId xmlns:a16="http://schemas.microsoft.com/office/drawing/2014/main" id="{B41C59F5-71F0-7A4B-F0B1-223B03368A9B}"/>
              </a:ext>
            </a:extLst>
          </p:cNvPr>
          <p:cNvSpPr>
            <a:spLocks/>
          </p:cNvSpPr>
          <p:nvPr/>
        </p:nvSpPr>
        <p:spPr bwMode="auto">
          <a:xfrm>
            <a:off x="7051365" y="2599226"/>
            <a:ext cx="469900" cy="1981200"/>
          </a:xfrm>
          <a:custGeom>
            <a:avLst/>
            <a:gdLst>
              <a:gd name="T0" fmla="*/ 2147483647 w 296"/>
              <a:gd name="T1" fmla="*/ 0 h 1248"/>
              <a:gd name="T2" fmla="*/ 2147483647 w 296"/>
              <a:gd name="T3" fmla="*/ 2147483647 h 1248"/>
              <a:gd name="T4" fmla="*/ 2147483647 w 296"/>
              <a:gd name="T5" fmla="*/ 2147483647 h 1248"/>
              <a:gd name="T6" fmla="*/ 2147483647 w 296"/>
              <a:gd name="T7" fmla="*/ 2147483647 h 1248"/>
              <a:gd name="T8" fmla="*/ 0 60000 65536"/>
              <a:gd name="T9" fmla="*/ 0 60000 65536"/>
              <a:gd name="T10" fmla="*/ 0 60000 65536"/>
              <a:gd name="T11" fmla="*/ 0 60000 65536"/>
              <a:gd name="T12" fmla="*/ 0 w 296"/>
              <a:gd name="T13" fmla="*/ 0 h 1248"/>
              <a:gd name="T14" fmla="*/ 296 w 296"/>
              <a:gd name="T15" fmla="*/ 1248 h 1248"/>
            </a:gdLst>
            <a:ahLst/>
            <a:cxnLst>
              <a:cxn ang="T8">
                <a:pos x="T0" y="T1"/>
              </a:cxn>
              <a:cxn ang="T9">
                <a:pos x="T2" y="T3"/>
              </a:cxn>
              <a:cxn ang="T10">
                <a:pos x="T4" y="T5"/>
              </a:cxn>
              <a:cxn ang="T11">
                <a:pos x="T6" y="T7"/>
              </a:cxn>
            </a:cxnLst>
            <a:rect l="T12" t="T13" r="T14" b="T15"/>
            <a:pathLst>
              <a:path w="296" h="1248">
                <a:moveTo>
                  <a:pt x="296" y="0"/>
                </a:moveTo>
                <a:cubicBezTo>
                  <a:pt x="156" y="20"/>
                  <a:pt x="16" y="40"/>
                  <a:pt x="8" y="192"/>
                </a:cubicBezTo>
                <a:cubicBezTo>
                  <a:pt x="0" y="344"/>
                  <a:pt x="200" y="736"/>
                  <a:pt x="248" y="912"/>
                </a:cubicBezTo>
                <a:cubicBezTo>
                  <a:pt x="296" y="1088"/>
                  <a:pt x="296" y="1168"/>
                  <a:pt x="296" y="1248"/>
                </a:cubicBezTo>
              </a:path>
            </a:pathLst>
          </a:custGeom>
          <a:noFill/>
          <a:ln w="25400">
            <a:solidFill>
              <a:srgbClr val="FF0000"/>
            </a:solidFill>
            <a:round/>
            <a:headEnd/>
            <a:tailEnd type="triangle" w="med" len="med"/>
          </a:ln>
        </p:spPr>
        <p:txBody>
          <a:bodyP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36" name="Text Box 42">
            <a:extLst>
              <a:ext uri="{FF2B5EF4-FFF2-40B4-BE49-F238E27FC236}">
                <a16:creationId xmlns:a16="http://schemas.microsoft.com/office/drawing/2014/main" id="{42155521-4A38-06CF-E64E-98FCC2279DEC}"/>
              </a:ext>
            </a:extLst>
          </p:cNvPr>
          <p:cNvSpPr txBox="1">
            <a:spLocks noChangeArrowheads="1"/>
          </p:cNvSpPr>
          <p:nvPr/>
        </p:nvSpPr>
        <p:spPr bwMode="auto">
          <a:xfrm>
            <a:off x="3239613" y="1409238"/>
            <a:ext cx="6683240" cy="461665"/>
          </a:xfrm>
          <a:prstGeom prst="rect">
            <a:avLst/>
          </a:prstGeom>
          <a:noFill/>
          <a:ln w="9525">
            <a:noFill/>
            <a:miter lim="800000"/>
            <a:headEnd/>
            <a:tailEnd/>
          </a:ln>
        </p:spPr>
        <p:txBody>
          <a:bodyPr wrap="none">
            <a:spAutoFit/>
          </a:bodyPr>
          <a:lstStyle/>
          <a:p>
            <a:pPr eaLnBrk="0" hangingPunct="0"/>
            <a:r>
              <a:rPr lang="en-US" sz="2400" dirty="0">
                <a:latin typeface="Lato" panose="020F0502020204030203" pitchFamily="34" charset="0"/>
                <a:ea typeface="Lato" panose="020F0502020204030203" pitchFamily="34" charset="0"/>
                <a:cs typeface="Lato" panose="020F0502020204030203" pitchFamily="34" charset="0"/>
              </a:rPr>
              <a:t>10, 20, </a:t>
            </a:r>
            <a:r>
              <a:rPr lang="en-US" sz="2400" dirty="0">
                <a:solidFill>
                  <a:srgbClr val="FF0000"/>
                </a:solidFill>
                <a:latin typeface="Lato" panose="020F0502020204030203" pitchFamily="34" charset="0"/>
                <a:ea typeface="Lato" panose="020F0502020204030203" pitchFamily="34" charset="0"/>
                <a:cs typeface="Lato" panose="020F0502020204030203" pitchFamily="34" charset="0"/>
              </a:rPr>
              <a:t>23</a:t>
            </a:r>
            <a:r>
              <a:rPr lang="en-US" sz="2400" dirty="0">
                <a:latin typeface="Lato" panose="020F0502020204030203" pitchFamily="34" charset="0"/>
                <a:ea typeface="Lato" panose="020F0502020204030203" pitchFamily="34" charset="0"/>
                <a:cs typeface="Lato" panose="020F0502020204030203" pitchFamily="34" charset="0"/>
              </a:rPr>
              <a:t>, 25, 30, 31, 35, </a:t>
            </a:r>
            <a:r>
              <a:rPr lang="en-US" sz="2400" b="1" dirty="0">
                <a:solidFill>
                  <a:srgbClr val="FF33CC"/>
                </a:solidFill>
                <a:latin typeface="Lato" panose="020F0502020204030203" pitchFamily="34" charset="0"/>
                <a:ea typeface="Lato" panose="020F0502020204030203" pitchFamily="34" charset="0"/>
                <a:cs typeface="Lato" panose="020F0502020204030203" pitchFamily="34" charset="0"/>
              </a:rPr>
              <a:t>37</a:t>
            </a:r>
            <a:r>
              <a:rPr lang="en-US" sz="2400" dirty="0">
                <a:latin typeface="Lato" panose="020F0502020204030203" pitchFamily="34" charset="0"/>
                <a:ea typeface="Lato" panose="020F0502020204030203" pitchFamily="34" charset="0"/>
                <a:cs typeface="Lato" panose="020F0502020204030203" pitchFamily="34" charset="0"/>
              </a:rPr>
              <a:t>, </a:t>
            </a:r>
            <a:r>
              <a:rPr lang="en-US" sz="2400" b="1" dirty="0">
                <a:solidFill>
                  <a:srgbClr val="FF0000"/>
                </a:solidFill>
                <a:latin typeface="Lato" panose="020F0502020204030203" pitchFamily="34" charset="0"/>
                <a:ea typeface="Lato" panose="020F0502020204030203" pitchFamily="34" charset="0"/>
                <a:cs typeface="Lato" panose="020F0502020204030203" pitchFamily="34" charset="0"/>
              </a:rPr>
              <a:t>50</a:t>
            </a:r>
            <a:r>
              <a:rPr lang="en-US" sz="2400" dirty="0">
                <a:latin typeface="Lato" panose="020F0502020204030203" pitchFamily="34" charset="0"/>
                <a:ea typeface="Lato" panose="020F0502020204030203" pitchFamily="34" charset="0"/>
                <a:cs typeface="Lato" panose="020F0502020204030203" pitchFamily="34" charset="0"/>
              </a:rPr>
              <a:t>, </a:t>
            </a:r>
            <a:r>
              <a:rPr lang="en-US" sz="2400" b="1" dirty="0">
                <a:solidFill>
                  <a:srgbClr val="FF6600"/>
                </a:solidFill>
                <a:latin typeface="Lato" panose="020F0502020204030203" pitchFamily="34" charset="0"/>
                <a:ea typeface="Lato" panose="020F0502020204030203" pitchFamily="34" charset="0"/>
                <a:cs typeface="Lato" panose="020F0502020204030203" pitchFamily="34" charset="0"/>
              </a:rPr>
              <a:t>53</a:t>
            </a:r>
            <a:r>
              <a:rPr lang="en-US" sz="2400" dirty="0">
                <a:latin typeface="Lato" panose="020F0502020204030203" pitchFamily="34" charset="0"/>
                <a:ea typeface="Lato" panose="020F0502020204030203" pitchFamily="34" charset="0"/>
                <a:cs typeface="Lato" panose="020F0502020204030203" pitchFamily="34" charset="0"/>
              </a:rPr>
              <a:t>, 55, 60, 62</a:t>
            </a:r>
          </a:p>
        </p:txBody>
      </p:sp>
      <p:sp>
        <p:nvSpPr>
          <p:cNvPr id="37" name="Line 45">
            <a:extLst>
              <a:ext uri="{FF2B5EF4-FFF2-40B4-BE49-F238E27FC236}">
                <a16:creationId xmlns:a16="http://schemas.microsoft.com/office/drawing/2014/main" id="{89FFABF7-B72A-0C79-A47E-10B0AB05257B}"/>
              </a:ext>
            </a:extLst>
          </p:cNvPr>
          <p:cNvSpPr>
            <a:spLocks noChangeShapeType="1"/>
          </p:cNvSpPr>
          <p:nvPr/>
        </p:nvSpPr>
        <p:spPr bwMode="auto">
          <a:xfrm>
            <a:off x="4397065" y="4961426"/>
            <a:ext cx="152400" cy="381000"/>
          </a:xfrm>
          <a:prstGeom prst="line">
            <a:avLst/>
          </a:prstGeom>
          <a:noFill/>
          <a:ln w="25400">
            <a:solidFill>
              <a:schemeClr val="tx1"/>
            </a:solidFill>
            <a:round/>
            <a:headEnd/>
            <a:tailEnd/>
          </a:ln>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38" name="Oval 46">
            <a:extLst>
              <a:ext uri="{FF2B5EF4-FFF2-40B4-BE49-F238E27FC236}">
                <a16:creationId xmlns:a16="http://schemas.microsoft.com/office/drawing/2014/main" id="{735875C8-4024-9D30-F158-F67AE2FA153F}"/>
              </a:ext>
            </a:extLst>
          </p:cNvPr>
          <p:cNvSpPr>
            <a:spLocks noChangeArrowheads="1"/>
          </p:cNvSpPr>
          <p:nvPr/>
        </p:nvSpPr>
        <p:spPr bwMode="auto">
          <a:xfrm>
            <a:off x="4854265" y="6180626"/>
            <a:ext cx="685800" cy="609600"/>
          </a:xfrm>
          <a:prstGeom prst="ellipse">
            <a:avLst/>
          </a:prstGeom>
          <a:solidFill>
            <a:schemeClr val="accent1"/>
          </a:solidFill>
          <a:ln w="9525">
            <a:solidFill>
              <a:schemeClr val="tx1"/>
            </a:solidFill>
            <a:round/>
            <a:headEnd/>
            <a:tailEnd/>
          </a:ln>
        </p:spPr>
        <p:txBody>
          <a:bodyPr wrap="none" anchor="ctr"/>
          <a:lstStyle/>
          <a:p>
            <a:pPr algn="ctr" eaLnBrk="0" hangingPunct="0"/>
            <a:r>
              <a:rPr lang="en-US" b="1">
                <a:solidFill>
                  <a:srgbClr val="C00000"/>
                </a:solidFill>
                <a:latin typeface="Lato" panose="020F0502020204030203" pitchFamily="34" charset="0"/>
                <a:ea typeface="Lato" panose="020F0502020204030203" pitchFamily="34" charset="0"/>
                <a:cs typeface="Lato" panose="020F0502020204030203" pitchFamily="34" charset="0"/>
              </a:rPr>
              <a:t>23</a:t>
            </a:r>
          </a:p>
        </p:txBody>
      </p:sp>
      <p:sp>
        <p:nvSpPr>
          <p:cNvPr id="39" name="Line 47">
            <a:extLst>
              <a:ext uri="{FF2B5EF4-FFF2-40B4-BE49-F238E27FC236}">
                <a16:creationId xmlns:a16="http://schemas.microsoft.com/office/drawing/2014/main" id="{A4D3894D-9815-8A96-D024-DEC9D12324AA}"/>
              </a:ext>
            </a:extLst>
          </p:cNvPr>
          <p:cNvSpPr>
            <a:spLocks noChangeShapeType="1"/>
          </p:cNvSpPr>
          <p:nvPr/>
        </p:nvSpPr>
        <p:spPr bwMode="auto">
          <a:xfrm>
            <a:off x="4854265" y="5952026"/>
            <a:ext cx="152400" cy="228600"/>
          </a:xfrm>
          <a:prstGeom prst="line">
            <a:avLst/>
          </a:prstGeom>
          <a:noFill/>
          <a:ln w="25400">
            <a:solidFill>
              <a:schemeClr val="tx1"/>
            </a:solidFill>
            <a:round/>
            <a:headEnd/>
            <a:tailEnd/>
          </a:ln>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40" name="Freeform 48">
            <a:extLst>
              <a:ext uri="{FF2B5EF4-FFF2-40B4-BE49-F238E27FC236}">
                <a16:creationId xmlns:a16="http://schemas.microsoft.com/office/drawing/2014/main" id="{99C68609-39C6-08F0-9B20-01CA24DE18B7}"/>
              </a:ext>
            </a:extLst>
          </p:cNvPr>
          <p:cNvSpPr>
            <a:spLocks/>
          </p:cNvSpPr>
          <p:nvPr/>
        </p:nvSpPr>
        <p:spPr bwMode="auto">
          <a:xfrm>
            <a:off x="4930465" y="4275626"/>
            <a:ext cx="533400" cy="1828800"/>
          </a:xfrm>
          <a:custGeom>
            <a:avLst/>
            <a:gdLst>
              <a:gd name="T0" fmla="*/ 2147483647 w 336"/>
              <a:gd name="T1" fmla="*/ 2147483647 h 1152"/>
              <a:gd name="T2" fmla="*/ 2147483647 w 336"/>
              <a:gd name="T3" fmla="*/ 2147483647 h 1152"/>
              <a:gd name="T4" fmla="*/ 0 w 336"/>
              <a:gd name="T5" fmla="*/ 2147483647 h 1152"/>
              <a:gd name="T6" fmla="*/ 2147483647 w 336"/>
              <a:gd name="T7" fmla="*/ 0 h 1152"/>
              <a:gd name="T8" fmla="*/ 0 60000 65536"/>
              <a:gd name="T9" fmla="*/ 0 60000 65536"/>
              <a:gd name="T10" fmla="*/ 0 60000 65536"/>
              <a:gd name="T11" fmla="*/ 0 60000 65536"/>
              <a:gd name="T12" fmla="*/ 0 w 336"/>
              <a:gd name="T13" fmla="*/ 0 h 1152"/>
              <a:gd name="T14" fmla="*/ 336 w 336"/>
              <a:gd name="T15" fmla="*/ 1152 h 1152"/>
            </a:gdLst>
            <a:ahLst/>
            <a:cxnLst>
              <a:cxn ang="T8">
                <a:pos x="T0" y="T1"/>
              </a:cxn>
              <a:cxn ang="T9">
                <a:pos x="T2" y="T3"/>
              </a:cxn>
              <a:cxn ang="T10">
                <a:pos x="T4" y="T5"/>
              </a:cxn>
              <a:cxn ang="T11">
                <a:pos x="T6" y="T7"/>
              </a:cxn>
            </a:cxnLst>
            <a:rect l="T12" t="T13" r="T14" b="T15"/>
            <a:pathLst>
              <a:path w="336" h="1152">
                <a:moveTo>
                  <a:pt x="336" y="1152"/>
                </a:moveTo>
                <a:cubicBezTo>
                  <a:pt x="244" y="980"/>
                  <a:pt x="152" y="808"/>
                  <a:pt x="96" y="672"/>
                </a:cubicBezTo>
                <a:cubicBezTo>
                  <a:pt x="40" y="536"/>
                  <a:pt x="0" y="448"/>
                  <a:pt x="0" y="336"/>
                </a:cubicBezTo>
                <a:cubicBezTo>
                  <a:pt x="0" y="224"/>
                  <a:pt x="48" y="112"/>
                  <a:pt x="96" y="0"/>
                </a:cubicBezTo>
              </a:path>
            </a:pathLst>
          </a:custGeom>
          <a:noFill/>
          <a:ln w="25400">
            <a:solidFill>
              <a:srgbClr val="FF0000"/>
            </a:solidFill>
            <a:round/>
            <a:headEnd/>
            <a:tailEnd type="triangle" w="med" len="med"/>
          </a:ln>
        </p:spPr>
        <p:txBody>
          <a:bodyP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grpSp>
        <p:nvGrpSpPr>
          <p:cNvPr id="41" name="Group 50">
            <a:extLst>
              <a:ext uri="{FF2B5EF4-FFF2-40B4-BE49-F238E27FC236}">
                <a16:creationId xmlns:a16="http://schemas.microsoft.com/office/drawing/2014/main" id="{D32ED056-66CB-B09F-A1D1-97E0A4364748}"/>
              </a:ext>
            </a:extLst>
          </p:cNvPr>
          <p:cNvGrpSpPr>
            <a:grpSpLocks/>
          </p:cNvGrpSpPr>
          <p:nvPr/>
        </p:nvGrpSpPr>
        <p:grpSpPr bwMode="auto">
          <a:xfrm>
            <a:off x="4016065" y="6256826"/>
            <a:ext cx="762000" cy="381000"/>
            <a:chOff x="2544" y="1200"/>
            <a:chExt cx="480" cy="240"/>
          </a:xfrm>
        </p:grpSpPr>
        <p:sp>
          <p:nvSpPr>
            <p:cNvPr id="42" name="Text Box 51">
              <a:extLst>
                <a:ext uri="{FF2B5EF4-FFF2-40B4-BE49-F238E27FC236}">
                  <a16:creationId xmlns:a16="http://schemas.microsoft.com/office/drawing/2014/main" id="{ADF8EB57-8108-4D0D-402D-92CE7C018A90}"/>
                </a:ext>
              </a:extLst>
            </p:cNvPr>
            <p:cNvSpPr txBox="1">
              <a:spLocks noChangeArrowheads="1"/>
            </p:cNvSpPr>
            <p:nvPr/>
          </p:nvSpPr>
          <p:spPr bwMode="auto">
            <a:xfrm>
              <a:off x="2544" y="1200"/>
              <a:ext cx="188" cy="233"/>
            </a:xfrm>
            <a:prstGeom prst="rect">
              <a:avLst/>
            </a:prstGeom>
            <a:noFill/>
            <a:ln w="9525">
              <a:noFill/>
              <a:miter lim="800000"/>
              <a:headEnd/>
              <a:tailEnd/>
            </a:ln>
          </p:spPr>
          <p:txBody>
            <a:bodyPr wrap="none">
              <a:spAutoFit/>
            </a:bodyPr>
            <a:lstStyle/>
            <a:p>
              <a:pPr eaLnBrk="0" hangingPunct="0"/>
              <a:r>
                <a:rPr lang="en-US" b="1" i="1">
                  <a:latin typeface="Lato" panose="020F0502020204030203" pitchFamily="34" charset="0"/>
                  <a:ea typeface="Lato" panose="020F0502020204030203" pitchFamily="34" charset="0"/>
                  <a:cs typeface="Lato" panose="020F0502020204030203" pitchFamily="34" charset="0"/>
                </a:rPr>
                <a:t>y</a:t>
              </a:r>
              <a:endParaRPr lang="en-US">
                <a:latin typeface="Lato" panose="020F0502020204030203" pitchFamily="34" charset="0"/>
                <a:ea typeface="Lato" panose="020F0502020204030203" pitchFamily="34" charset="0"/>
                <a:cs typeface="Lato" panose="020F0502020204030203" pitchFamily="34" charset="0"/>
              </a:endParaRPr>
            </a:p>
          </p:txBody>
        </p:sp>
        <p:sp>
          <p:nvSpPr>
            <p:cNvPr id="43" name="AutoShape 52">
              <a:extLst>
                <a:ext uri="{FF2B5EF4-FFF2-40B4-BE49-F238E27FC236}">
                  <a16:creationId xmlns:a16="http://schemas.microsoft.com/office/drawing/2014/main" id="{D07770D3-3E41-6D02-FBFB-736116B4805F}"/>
                </a:ext>
              </a:extLst>
            </p:cNvPr>
            <p:cNvSpPr>
              <a:spLocks noChangeArrowheads="1"/>
            </p:cNvSpPr>
            <p:nvPr/>
          </p:nvSpPr>
          <p:spPr bwMode="auto">
            <a:xfrm>
              <a:off x="2784" y="1344"/>
              <a:ext cx="240" cy="96"/>
            </a:xfrm>
            <a:prstGeom prst="rightArrow">
              <a:avLst>
                <a:gd name="adj1" fmla="val 50000"/>
                <a:gd name="adj2" fmla="val 62500"/>
              </a:avLst>
            </a:prstGeom>
            <a:solidFill>
              <a:srgbClr val="FFFF00"/>
            </a:solidFill>
            <a:ln w="9525">
              <a:solidFill>
                <a:schemeClr val="tx1"/>
              </a:solidFill>
              <a:miter lim="800000"/>
              <a:headEnd/>
              <a:tailEnd/>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grpSp>
      <p:sp>
        <p:nvSpPr>
          <p:cNvPr id="44" name="Text Box 53">
            <a:extLst>
              <a:ext uri="{FF2B5EF4-FFF2-40B4-BE49-F238E27FC236}">
                <a16:creationId xmlns:a16="http://schemas.microsoft.com/office/drawing/2014/main" id="{6ED0FFB8-FCAB-3C47-4CA6-C66D8EA8A4D6}"/>
              </a:ext>
            </a:extLst>
          </p:cNvPr>
          <p:cNvSpPr txBox="1">
            <a:spLocks noChangeArrowheads="1"/>
          </p:cNvSpPr>
          <p:nvPr/>
        </p:nvSpPr>
        <p:spPr bwMode="auto">
          <a:xfrm>
            <a:off x="2873066" y="2294427"/>
            <a:ext cx="3331361" cy="1015663"/>
          </a:xfrm>
          <a:prstGeom prst="rect">
            <a:avLst/>
          </a:prstGeom>
          <a:noFill/>
          <a:ln w="9525">
            <a:noFill/>
            <a:miter lim="800000"/>
            <a:headEnd/>
            <a:tailEnd/>
          </a:ln>
        </p:spPr>
        <p:txBody>
          <a:bodyPr wrap="none">
            <a:spAutoFit/>
          </a:bodyPr>
          <a:lstStyle/>
          <a:p>
            <a:pPr eaLnBrk="0" hangingPunct="0"/>
            <a:r>
              <a:rPr lang="en-US" sz="2000" b="1" dirty="0">
                <a:solidFill>
                  <a:srgbClr val="FF6600"/>
                </a:solidFill>
                <a:latin typeface="Lato" panose="020F0502020204030203" pitchFamily="34" charset="0"/>
                <a:ea typeface="Lato" panose="020F0502020204030203" pitchFamily="34" charset="0"/>
                <a:cs typeface="Lato" panose="020F0502020204030203" pitchFamily="34" charset="0"/>
              </a:rPr>
              <a:t>Successor </a:t>
            </a:r>
            <a:r>
              <a:rPr lang="en-US" sz="2000" dirty="0" err="1">
                <a:latin typeface="Lato" panose="020F0502020204030203" pitchFamily="34" charset="0"/>
                <a:ea typeface="Lato" panose="020F0502020204030203" pitchFamily="34" charset="0"/>
                <a:cs typeface="Lato" panose="020F0502020204030203" pitchFamily="34" charset="0"/>
              </a:rPr>
              <a:t>của</a:t>
            </a:r>
            <a:r>
              <a:rPr lang="en-US" sz="2000" i="1" dirty="0">
                <a:latin typeface="Lato" panose="020F0502020204030203" pitchFamily="34" charset="0"/>
                <a:ea typeface="Lato" panose="020F0502020204030203" pitchFamily="34" charset="0"/>
                <a:cs typeface="Lato" panose="020F0502020204030203" pitchFamily="34" charset="0"/>
              </a:rPr>
              <a:t> </a:t>
            </a:r>
            <a:r>
              <a:rPr lang="en-US" sz="2000" b="1" i="1" dirty="0">
                <a:latin typeface="Lato" panose="020F0502020204030203" pitchFamily="34" charset="0"/>
                <a:ea typeface="Lato" panose="020F0502020204030203" pitchFamily="34" charset="0"/>
                <a:cs typeface="Lato" panose="020F0502020204030203" pitchFamily="34" charset="0"/>
              </a:rPr>
              <a:t>y </a:t>
            </a:r>
            <a:r>
              <a:rPr lang="en-US" sz="2000" dirty="0" err="1">
                <a:latin typeface="Lato" panose="020F0502020204030203" pitchFamily="34" charset="0"/>
                <a:ea typeface="Lato" panose="020F0502020204030203" pitchFamily="34" charset="0"/>
                <a:cs typeface="Lato" panose="020F0502020204030203" pitchFamily="34" charset="0"/>
              </a:rPr>
              <a:t>là</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tổ</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tiên</a:t>
            </a:r>
            <a:r>
              <a:rPr lang="en-US" sz="2000" dirty="0">
                <a:latin typeface="Lato" panose="020F0502020204030203" pitchFamily="34" charset="0"/>
                <a:ea typeface="Lato" panose="020F0502020204030203" pitchFamily="34" charset="0"/>
                <a:cs typeface="Lato" panose="020F0502020204030203" pitchFamily="34" charset="0"/>
              </a:rPr>
              <a:t> </a:t>
            </a:r>
          </a:p>
          <a:p>
            <a:pPr eaLnBrk="0" hangingPunct="0"/>
            <a:r>
              <a:rPr lang="en-US" sz="2000" dirty="0" err="1">
                <a:latin typeface="Lato" panose="020F0502020204030203" pitchFamily="34" charset="0"/>
                <a:ea typeface="Lato" panose="020F0502020204030203" pitchFamily="34" charset="0"/>
                <a:cs typeface="Lato" panose="020F0502020204030203" pitchFamily="34" charset="0"/>
              </a:rPr>
              <a:t>gần</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nhất</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có</a:t>
            </a:r>
            <a:r>
              <a:rPr lang="en-US" sz="2000" dirty="0">
                <a:latin typeface="Lato" panose="020F0502020204030203" pitchFamily="34" charset="0"/>
                <a:ea typeface="Lato" panose="020F0502020204030203" pitchFamily="34" charset="0"/>
                <a:cs typeface="Lato" panose="020F0502020204030203" pitchFamily="34" charset="0"/>
              </a:rPr>
              <a:t> con </a:t>
            </a:r>
            <a:r>
              <a:rPr lang="en-US" sz="2000" dirty="0" err="1">
                <a:latin typeface="Lato" panose="020F0502020204030203" pitchFamily="34" charset="0"/>
                <a:ea typeface="Lato" panose="020F0502020204030203" pitchFamily="34" charset="0"/>
                <a:cs typeface="Lato" panose="020F0502020204030203" pitchFamily="34" charset="0"/>
              </a:rPr>
              <a:t>trái</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hoặc</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là</a:t>
            </a:r>
            <a:endParaRPr lang="en-US" sz="2000" dirty="0">
              <a:latin typeface="Lato" panose="020F0502020204030203" pitchFamily="34" charset="0"/>
              <a:ea typeface="Lato" panose="020F0502020204030203" pitchFamily="34" charset="0"/>
              <a:cs typeface="Lato" panose="020F0502020204030203" pitchFamily="34" charset="0"/>
            </a:endParaRPr>
          </a:p>
          <a:p>
            <a:pPr eaLnBrk="0" hangingPunct="0"/>
            <a:r>
              <a:rPr lang="en-US" sz="2000" b="1" i="1" dirty="0">
                <a:latin typeface="Lato" panose="020F0502020204030203" pitchFamily="34" charset="0"/>
                <a:ea typeface="Lato" panose="020F0502020204030203" pitchFamily="34" charset="0"/>
                <a:cs typeface="Lato" panose="020F0502020204030203" pitchFamily="34" charset="0"/>
              </a:rPr>
              <a:t>y</a:t>
            </a:r>
            <a:r>
              <a:rPr lang="en-US"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hoặc</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là</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tổ</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tiên</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của</a:t>
            </a:r>
            <a:r>
              <a:rPr lang="en-US" sz="2000" dirty="0">
                <a:latin typeface="Lato" panose="020F0502020204030203" pitchFamily="34" charset="0"/>
                <a:ea typeface="Lato" panose="020F0502020204030203" pitchFamily="34" charset="0"/>
                <a:cs typeface="Lato" panose="020F0502020204030203" pitchFamily="34" charset="0"/>
              </a:rPr>
              <a:t> </a:t>
            </a:r>
            <a:r>
              <a:rPr lang="en-US" sz="2000" b="1" i="1" dirty="0">
                <a:latin typeface="Lato" panose="020F0502020204030203" pitchFamily="34" charset="0"/>
                <a:ea typeface="Lato" panose="020F0502020204030203" pitchFamily="34" charset="0"/>
                <a:cs typeface="Lato" panose="020F0502020204030203" pitchFamily="34" charset="0"/>
              </a:rPr>
              <a:t>y</a:t>
            </a:r>
          </a:p>
        </p:txBody>
      </p:sp>
      <p:sp>
        <p:nvSpPr>
          <p:cNvPr id="45" name="Text Box 54">
            <a:extLst>
              <a:ext uri="{FF2B5EF4-FFF2-40B4-BE49-F238E27FC236}">
                <a16:creationId xmlns:a16="http://schemas.microsoft.com/office/drawing/2014/main" id="{6DF4E764-4558-A0AC-FD35-0EC4901E6438}"/>
              </a:ext>
            </a:extLst>
          </p:cNvPr>
          <p:cNvSpPr txBox="1">
            <a:spLocks noChangeArrowheads="1"/>
          </p:cNvSpPr>
          <p:nvPr/>
        </p:nvSpPr>
        <p:spPr bwMode="auto">
          <a:xfrm>
            <a:off x="1820794" y="5967701"/>
            <a:ext cx="2448106" cy="707886"/>
          </a:xfrm>
          <a:prstGeom prst="rect">
            <a:avLst/>
          </a:prstGeom>
          <a:noFill/>
          <a:ln w="9525">
            <a:noFill/>
            <a:miter lim="800000"/>
            <a:headEnd/>
            <a:tailEnd/>
          </a:ln>
        </p:spPr>
        <p:txBody>
          <a:bodyPr wrap="none">
            <a:spAutoFit/>
          </a:bodyPr>
          <a:lstStyle/>
          <a:p>
            <a:pPr eaLnBrk="0" hangingPunct="0"/>
            <a:r>
              <a:rPr lang="en-US" sz="2000" b="1" i="1" dirty="0">
                <a:latin typeface="Lato" panose="020F0502020204030203" pitchFamily="34" charset="0"/>
                <a:ea typeface="Lato" panose="020F0502020204030203" pitchFamily="34" charset="0"/>
                <a:cs typeface="Lato" panose="020F0502020204030203" pitchFamily="34" charset="0"/>
              </a:rPr>
              <a:t>y</a:t>
            </a:r>
            <a:r>
              <a:rPr lang="en-US" sz="2000" i="1"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không</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có</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cây</a:t>
            </a:r>
            <a:r>
              <a:rPr lang="en-US" sz="2000" dirty="0">
                <a:latin typeface="Lato" panose="020F0502020204030203" pitchFamily="34" charset="0"/>
                <a:ea typeface="Lato" panose="020F0502020204030203" pitchFamily="34" charset="0"/>
                <a:cs typeface="Lato" panose="020F0502020204030203" pitchFamily="34" charset="0"/>
              </a:rPr>
              <a:t> con </a:t>
            </a:r>
          </a:p>
          <a:p>
            <a:pPr eaLnBrk="0" hangingPunct="0"/>
            <a:r>
              <a:rPr lang="en-US" sz="2000" dirty="0" err="1">
                <a:latin typeface="Lato" panose="020F0502020204030203" pitchFamily="34" charset="0"/>
                <a:ea typeface="Lato" panose="020F0502020204030203" pitchFamily="34" charset="0"/>
                <a:cs typeface="Lato" panose="020F0502020204030203" pitchFamily="34" charset="0"/>
              </a:rPr>
              <a:t>cả</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trái</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lẫn</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phải</a:t>
            </a:r>
            <a:endParaRPr lang="en-US" sz="2000" dirty="0">
              <a:latin typeface="Lato" panose="020F0502020204030203" pitchFamily="34" charset="0"/>
              <a:ea typeface="Lato" panose="020F0502020204030203" pitchFamily="34" charset="0"/>
              <a:cs typeface="Lato" panose="020F0502020204030203" pitchFamily="34" charset="0"/>
            </a:endParaRPr>
          </a:p>
        </p:txBody>
      </p:sp>
      <p:sp>
        <p:nvSpPr>
          <p:cNvPr id="46" name="AutoShape 55">
            <a:extLst>
              <a:ext uri="{FF2B5EF4-FFF2-40B4-BE49-F238E27FC236}">
                <a16:creationId xmlns:a16="http://schemas.microsoft.com/office/drawing/2014/main" id="{C5192892-F126-A686-DEB0-FC62205704EB}"/>
              </a:ext>
            </a:extLst>
          </p:cNvPr>
          <p:cNvSpPr>
            <a:spLocks noChangeArrowheads="1"/>
          </p:cNvSpPr>
          <p:nvPr/>
        </p:nvSpPr>
        <p:spPr bwMode="auto">
          <a:xfrm rot="1722357">
            <a:off x="4473265" y="3437426"/>
            <a:ext cx="381000" cy="152400"/>
          </a:xfrm>
          <a:prstGeom prst="rightArrow">
            <a:avLst>
              <a:gd name="adj1" fmla="val 50000"/>
              <a:gd name="adj2" fmla="val 62500"/>
            </a:avLst>
          </a:prstGeom>
          <a:solidFill>
            <a:srgbClr val="FFFF00"/>
          </a:solidFill>
          <a:ln w="9525">
            <a:solidFill>
              <a:schemeClr val="tx1"/>
            </a:solidFill>
            <a:miter lim="800000"/>
            <a:headEnd/>
            <a:tailEnd/>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47" name="Text Box 53">
            <a:extLst>
              <a:ext uri="{FF2B5EF4-FFF2-40B4-BE49-F238E27FC236}">
                <a16:creationId xmlns:a16="http://schemas.microsoft.com/office/drawing/2014/main" id="{87E5618D-B70F-D1B1-1DF9-33EF9A0F2298}"/>
              </a:ext>
            </a:extLst>
          </p:cNvPr>
          <p:cNvSpPr txBox="1">
            <a:spLocks noChangeArrowheads="1"/>
          </p:cNvSpPr>
          <p:nvPr/>
        </p:nvSpPr>
        <p:spPr bwMode="auto">
          <a:xfrm>
            <a:off x="702757" y="4147306"/>
            <a:ext cx="3008508" cy="1323439"/>
          </a:xfrm>
          <a:prstGeom prst="rect">
            <a:avLst/>
          </a:prstGeom>
          <a:noFill/>
          <a:ln w="9525">
            <a:noFill/>
            <a:miter lim="800000"/>
            <a:headEnd/>
            <a:tailEnd/>
          </a:ln>
        </p:spPr>
        <p:txBody>
          <a:bodyPr wrap="square">
            <a:spAutoFit/>
          </a:bodyPr>
          <a:lstStyle/>
          <a:p>
            <a:pPr eaLnBrk="0" hangingPunct="0"/>
            <a:r>
              <a:rPr lang="en-US" sz="2000" b="1" dirty="0" err="1">
                <a:solidFill>
                  <a:srgbClr val="FF6600"/>
                </a:solidFill>
                <a:latin typeface="Lato" panose="020F0502020204030203" pitchFamily="34" charset="0"/>
                <a:ea typeface="Lato" panose="020F0502020204030203" pitchFamily="34" charset="0"/>
                <a:cs typeface="Lato" panose="020F0502020204030203" pitchFamily="34" charset="0"/>
              </a:rPr>
              <a:t>Predessor</a:t>
            </a:r>
            <a:r>
              <a:rPr lang="en-US" sz="2000" b="1" dirty="0">
                <a:solidFill>
                  <a:srgbClr val="FF6600"/>
                </a:solidFill>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của</a:t>
            </a:r>
            <a:r>
              <a:rPr lang="en-US" sz="2000" i="1" dirty="0">
                <a:latin typeface="Lato" panose="020F0502020204030203" pitchFamily="34" charset="0"/>
                <a:ea typeface="Lato" panose="020F0502020204030203" pitchFamily="34" charset="0"/>
                <a:cs typeface="Lato" panose="020F0502020204030203" pitchFamily="34" charset="0"/>
              </a:rPr>
              <a:t> </a:t>
            </a:r>
            <a:r>
              <a:rPr lang="en-US" sz="2000" b="1" i="1" dirty="0">
                <a:latin typeface="Lato" panose="020F0502020204030203" pitchFamily="34" charset="0"/>
                <a:ea typeface="Lato" panose="020F0502020204030203" pitchFamily="34" charset="0"/>
                <a:cs typeface="Lato" panose="020F0502020204030203" pitchFamily="34" charset="0"/>
              </a:rPr>
              <a:t>y </a:t>
            </a:r>
            <a:r>
              <a:rPr lang="en-US" sz="2000" dirty="0" err="1">
                <a:latin typeface="Lato" panose="020F0502020204030203" pitchFamily="34" charset="0"/>
                <a:ea typeface="Lato" panose="020F0502020204030203" pitchFamily="34" charset="0"/>
                <a:cs typeface="Lato" panose="020F0502020204030203" pitchFamily="34" charset="0"/>
              </a:rPr>
              <a:t>là</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tổ</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tiên</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gần</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nhất</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có</a:t>
            </a:r>
            <a:r>
              <a:rPr lang="en-US" sz="2000" dirty="0">
                <a:latin typeface="Lato" panose="020F0502020204030203" pitchFamily="34" charset="0"/>
                <a:ea typeface="Lato" panose="020F0502020204030203" pitchFamily="34" charset="0"/>
                <a:cs typeface="Lato" panose="020F0502020204030203" pitchFamily="34" charset="0"/>
              </a:rPr>
              <a:t> con </a:t>
            </a:r>
            <a:r>
              <a:rPr lang="en-US" sz="2000" dirty="0" err="1">
                <a:latin typeface="Lato" panose="020F0502020204030203" pitchFamily="34" charset="0"/>
                <a:ea typeface="Lato" panose="020F0502020204030203" pitchFamily="34" charset="0"/>
                <a:cs typeface="Lato" panose="020F0502020204030203" pitchFamily="34" charset="0"/>
              </a:rPr>
              <a:t>phải</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hoặc</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là</a:t>
            </a:r>
            <a:r>
              <a:rPr lang="en-US" sz="2000" dirty="0">
                <a:latin typeface="Lato" panose="020F0502020204030203" pitchFamily="34" charset="0"/>
                <a:ea typeface="Lato" panose="020F0502020204030203" pitchFamily="34" charset="0"/>
                <a:cs typeface="Lato" panose="020F0502020204030203" pitchFamily="34" charset="0"/>
              </a:rPr>
              <a:t> </a:t>
            </a:r>
            <a:r>
              <a:rPr lang="en-US" sz="2000" b="1" i="1" dirty="0">
                <a:latin typeface="Lato" panose="020F0502020204030203" pitchFamily="34" charset="0"/>
                <a:ea typeface="Lato" panose="020F0502020204030203" pitchFamily="34" charset="0"/>
                <a:cs typeface="Lato" panose="020F0502020204030203" pitchFamily="34" charset="0"/>
              </a:rPr>
              <a:t>y</a:t>
            </a:r>
            <a:r>
              <a:rPr lang="en-US"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hoặc</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là</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tổ</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tiên</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của</a:t>
            </a:r>
            <a:r>
              <a:rPr lang="en-US" sz="2000" dirty="0">
                <a:latin typeface="Lato" panose="020F0502020204030203" pitchFamily="34" charset="0"/>
                <a:ea typeface="Lato" panose="020F0502020204030203" pitchFamily="34" charset="0"/>
                <a:cs typeface="Lato" panose="020F0502020204030203" pitchFamily="34" charset="0"/>
              </a:rPr>
              <a:t> </a:t>
            </a:r>
            <a:r>
              <a:rPr lang="en-US" sz="2000" b="1" i="1" dirty="0">
                <a:latin typeface="Lato" panose="020F0502020204030203" pitchFamily="34" charset="0"/>
                <a:ea typeface="Lato" panose="020F0502020204030203" pitchFamily="34" charset="0"/>
                <a:cs typeface="Lato" panose="020F0502020204030203" pitchFamily="34" charset="0"/>
              </a:rPr>
              <a:t>y</a:t>
            </a:r>
          </a:p>
        </p:txBody>
      </p:sp>
      <p:sp>
        <p:nvSpPr>
          <p:cNvPr id="48" name="AutoShape 55">
            <a:extLst>
              <a:ext uri="{FF2B5EF4-FFF2-40B4-BE49-F238E27FC236}">
                <a16:creationId xmlns:a16="http://schemas.microsoft.com/office/drawing/2014/main" id="{2272CD5D-64FE-8A4D-9E78-21ED18660C4D}"/>
              </a:ext>
            </a:extLst>
          </p:cNvPr>
          <p:cNvSpPr>
            <a:spLocks noChangeArrowheads="1"/>
          </p:cNvSpPr>
          <p:nvPr/>
        </p:nvSpPr>
        <p:spPr bwMode="auto">
          <a:xfrm rot="1722357">
            <a:off x="3614960" y="5358785"/>
            <a:ext cx="799210" cy="184013"/>
          </a:xfrm>
          <a:prstGeom prst="rightArrow">
            <a:avLst>
              <a:gd name="adj1" fmla="val 50000"/>
              <a:gd name="adj2" fmla="val 62500"/>
            </a:avLst>
          </a:prstGeom>
          <a:solidFill>
            <a:srgbClr val="FFFF00"/>
          </a:solidFill>
          <a:ln w="9525">
            <a:solidFill>
              <a:schemeClr val="tx1"/>
            </a:solidFill>
            <a:miter lim="800000"/>
            <a:headEnd/>
            <a:tailEnd/>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cxnSp>
        <p:nvCxnSpPr>
          <p:cNvPr id="49" name="Shape 47">
            <a:extLst>
              <a:ext uri="{FF2B5EF4-FFF2-40B4-BE49-F238E27FC236}">
                <a16:creationId xmlns:a16="http://schemas.microsoft.com/office/drawing/2014/main" id="{47FC1286-FDD6-FD69-1701-046F1D7563E8}"/>
              </a:ext>
            </a:extLst>
          </p:cNvPr>
          <p:cNvCxnSpPr>
            <a:stCxn id="38" idx="2"/>
            <a:endCxn id="11" idx="3"/>
          </p:cNvCxnSpPr>
          <p:nvPr/>
        </p:nvCxnSpPr>
        <p:spPr bwMode="auto">
          <a:xfrm rot="10800000">
            <a:off x="4497500" y="5862752"/>
            <a:ext cx="356767" cy="622674"/>
          </a:xfrm>
          <a:prstGeom prst="curvedConnector2">
            <a:avLst/>
          </a:prstGeom>
          <a:solidFill>
            <a:schemeClr val="accent1"/>
          </a:solidFill>
          <a:ln w="38100" cap="flat" cmpd="sng" algn="ctr">
            <a:solidFill>
              <a:srgbClr val="FF0000"/>
            </a:solidFill>
            <a:prstDash val="solid"/>
            <a:round/>
            <a:headEnd type="none" w="med" len="med"/>
            <a:tailEnd type="arrow"/>
          </a:ln>
          <a:effectLst/>
        </p:spPr>
      </p:cxnSp>
      <p:sp>
        <p:nvSpPr>
          <p:cNvPr id="54" name="Content Placeholder 2">
            <a:extLst>
              <a:ext uri="{FF2B5EF4-FFF2-40B4-BE49-F238E27FC236}">
                <a16:creationId xmlns:a16="http://schemas.microsoft.com/office/drawing/2014/main" id="{290F0A11-DDED-4CC8-69F3-946B6B105C50}"/>
              </a:ext>
            </a:extLst>
          </p:cNvPr>
          <p:cNvSpPr txBox="1">
            <a:spLocks/>
          </p:cNvSpPr>
          <p:nvPr/>
        </p:nvSpPr>
        <p:spPr>
          <a:xfrm>
            <a:off x="365760" y="920519"/>
            <a:ext cx="10515600" cy="457200"/>
          </a:xfrm>
          <a:prstGeom prst="rect">
            <a:avLst/>
          </a:prstGeom>
        </p:spPr>
        <p:txBody>
          <a:bodyPr vert="horz" lIns="91440" tIns="45720" rIns="91440" bIns="45720" rtlCol="0">
            <a:noAutofit/>
          </a:bodyPr>
          <a:lstStyle>
            <a:lvl1pPr marL="0" indent="0" algn="l" defTabSz="914354" rtl="0" eaLnBrk="1" latinLnBrk="0" hangingPunct="1">
              <a:lnSpc>
                <a:spcPct val="90000"/>
              </a:lnSpc>
              <a:spcBef>
                <a:spcPts val="300"/>
              </a:spcBef>
              <a:spcAft>
                <a:spcPts val="300"/>
              </a:spcAft>
              <a:buSzPct val="100000"/>
              <a:buFont typeface="Wingdings" panose="05000000000000000000" pitchFamily="2" charset="2"/>
              <a:buNone/>
              <a:defRPr lang="en-US" sz="2800" b="1" kern="1200">
                <a:solidFill>
                  <a:schemeClr val="tx1"/>
                </a:solidFill>
                <a:latin typeface="+mn-lt"/>
                <a:ea typeface="+mn-ea"/>
                <a:cs typeface="+mn-cs"/>
              </a:defRPr>
            </a:lvl1pPr>
            <a:lvl2pPr marL="457177" indent="0" algn="l" defTabSz="914354" rtl="0" eaLnBrk="1" latinLnBrk="0" hangingPunct="1">
              <a:lnSpc>
                <a:spcPct val="90000"/>
              </a:lnSpc>
              <a:spcBef>
                <a:spcPts val="300"/>
              </a:spcBef>
              <a:spcAft>
                <a:spcPts val="300"/>
              </a:spcAft>
              <a:buSzPct val="125000"/>
              <a:buFont typeface="Arial" panose="020B0604020202020204" pitchFamily="34" charset="0"/>
              <a:buNone/>
              <a:defRPr lang="en-US" sz="2400" kern="120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Lato" panose="020F0502020204030203" pitchFamily="34" charset="0"/>
                <a:ea typeface="Lato" panose="020F0502020204030203" pitchFamily="34" charset="0"/>
                <a:cs typeface="Lato" panose="020F0502020204030203" pitchFamily="34" charset="0"/>
              </a:rPr>
              <a:t>3.3. </a:t>
            </a:r>
            <a:r>
              <a:rPr lang="en-US" dirty="0" err="1">
                <a:latin typeface="Lato" panose="020F0502020204030203" pitchFamily="34" charset="0"/>
                <a:ea typeface="Lato" panose="020F0502020204030203" pitchFamily="34" charset="0"/>
                <a:cs typeface="Lato" panose="020F0502020204030203" pitchFamily="34" charset="0"/>
              </a:rPr>
              <a:t>Kế</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cận</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trước</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và</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Kế</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cận</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sau</a:t>
            </a:r>
            <a:endParaRPr lang="en-US" dirty="0">
              <a:latin typeface="Lato" panose="020F0502020204030203" pitchFamily="34" charset="0"/>
              <a:ea typeface="Lato" panose="020F0502020204030203" pitchFamily="34" charset="0"/>
              <a:cs typeface="Lato" panose="020F0502020204030203" pitchFamily="34" charset="0"/>
            </a:endParaRPr>
          </a:p>
        </p:txBody>
      </p:sp>
    </p:spTree>
    <p:custDataLst>
      <p:tags r:id="rId1"/>
    </p:custDataLst>
    <p:extLst>
      <p:ext uri="{BB962C8B-B14F-4D97-AF65-F5344CB8AC3E}">
        <p14:creationId xmlns:p14="http://schemas.microsoft.com/office/powerpoint/2010/main" val="236517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ox(in)">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slide(fromLeft)">
                                      <p:cBhvr>
                                        <p:cTn id="12" dur="500"/>
                                        <p:tgtEl>
                                          <p:spTgt spid="31"/>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slide(fromLeft)">
                                      <p:cBhvr>
                                        <p:cTn id="15" dur="500"/>
                                        <p:tgtEl>
                                          <p:spTgt spid="3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blinds(horizontal)">
                                      <p:cBhvr>
                                        <p:cTn id="20" dur="500"/>
                                        <p:tgtEl>
                                          <p:spTgt spid="35"/>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slide(fromBottom)">
                                      <p:cBhvr>
                                        <p:cTn id="25" dur="500"/>
                                        <p:tgtEl>
                                          <p:spTgt spid="28"/>
                                        </p:tgtEl>
                                      </p:cBhvr>
                                    </p:animEffect>
                                  </p:childTnLst>
                                </p:cTn>
                              </p:par>
                              <p:par>
                                <p:cTn id="26" presetID="12" presetClass="entr" presetSubtype="4"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slide(fromBottom)">
                                      <p:cBhvr>
                                        <p:cTn id="28" dur="500"/>
                                        <p:tgtEl>
                                          <p:spTgt spid="27"/>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grpId="0" nodeType="click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box(in)">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4" fill="hold" grpId="0"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slide(fromBottom)">
                                      <p:cBhvr>
                                        <p:cTn id="38" dur="500"/>
                                        <p:tgtEl>
                                          <p:spTgt spid="30"/>
                                        </p:tgtEl>
                                      </p:cBhvr>
                                    </p:animEffect>
                                  </p:childTnLst>
                                </p:cTn>
                              </p:par>
                              <p:par>
                                <p:cTn id="39" presetID="12" presetClass="entr" presetSubtype="4"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slide(fromBottom)">
                                      <p:cBhvr>
                                        <p:cTn id="41" dur="500"/>
                                        <p:tgtEl>
                                          <p:spTgt spid="29"/>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8" fill="hold" nodeType="click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slide(fromLeft)">
                                      <p:cBhvr>
                                        <p:cTn id="46" dur="500"/>
                                        <p:tgtEl>
                                          <p:spTgt spid="41"/>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4" presetClass="entr" presetSubtype="16" fill="hold" grpId="0" nodeType="click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box(in)">
                                      <p:cBhvr>
                                        <p:cTn id="55" dur="500"/>
                                        <p:tgtEl>
                                          <p:spTgt spid="40"/>
                                        </p:tgtEl>
                                      </p:cBhvr>
                                    </p:animEffect>
                                  </p:childTnLst>
                                </p:cTn>
                              </p:par>
                            </p:childTnLst>
                          </p:cTn>
                        </p:par>
                      </p:childTnLst>
                    </p:cTn>
                  </p:par>
                  <p:par>
                    <p:cTn id="56" fill="hold">
                      <p:stCondLst>
                        <p:cond delay="indefinite"/>
                      </p:stCondLst>
                      <p:childTnLst>
                        <p:par>
                          <p:cTn id="57" fill="hold">
                            <p:stCondLst>
                              <p:cond delay="0"/>
                            </p:stCondLst>
                            <p:childTnLst>
                              <p:par>
                                <p:cTn id="58" presetID="12" presetClass="entr" presetSubtype="8" fill="hold" grpId="0" nodeType="click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slide(fromLeft)">
                                      <p:cBhvr>
                                        <p:cTn id="60" dur="500"/>
                                        <p:tgtEl>
                                          <p:spTgt spid="44"/>
                                        </p:tgtEl>
                                      </p:cBhvr>
                                    </p:animEffect>
                                  </p:childTnLst>
                                </p:cTn>
                              </p:par>
                              <p:par>
                                <p:cTn id="61" presetID="12" presetClass="entr" presetSubtype="8"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slide(fromLeft)">
                                      <p:cBhvr>
                                        <p:cTn id="63" dur="500"/>
                                        <p:tgtEl>
                                          <p:spTgt spid="46"/>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nodeType="clickEffect">
                                  <p:stCondLst>
                                    <p:cond delay="0"/>
                                  </p:stCondLst>
                                  <p:childTnLst>
                                    <p:set>
                                      <p:cBhvr>
                                        <p:cTn id="67" dur="1" fill="hold">
                                          <p:stCondLst>
                                            <p:cond delay="0"/>
                                          </p:stCondLst>
                                        </p:cTn>
                                        <p:tgtEl>
                                          <p:spTgt spid="49"/>
                                        </p:tgtEl>
                                        <p:attrNameLst>
                                          <p:attrName>style.visibility</p:attrName>
                                        </p:attrNameLst>
                                      </p:cBhvr>
                                      <p:to>
                                        <p:strVal val="visible"/>
                                      </p:to>
                                    </p:set>
                                    <p:animEffect transition="in" filter="blinds(horizontal)">
                                      <p:cBhvr>
                                        <p:cTn id="68" dur="500"/>
                                        <p:tgtEl>
                                          <p:spTgt spid="49"/>
                                        </p:tgtEl>
                                      </p:cBhvr>
                                    </p:animEffect>
                                  </p:childTnLst>
                                </p:cTn>
                              </p:par>
                            </p:childTnLst>
                          </p:cTn>
                        </p:par>
                      </p:childTnLst>
                    </p:cTn>
                  </p:par>
                  <p:par>
                    <p:cTn id="69" fill="hold">
                      <p:stCondLst>
                        <p:cond delay="indefinite"/>
                      </p:stCondLst>
                      <p:childTnLst>
                        <p:par>
                          <p:cTn id="70" fill="hold">
                            <p:stCondLst>
                              <p:cond delay="0"/>
                            </p:stCondLst>
                            <p:childTnLst>
                              <p:par>
                                <p:cTn id="71" presetID="12" presetClass="entr" presetSubtype="8" fill="hold" grpId="0" nodeType="clickEffect">
                                  <p:stCondLst>
                                    <p:cond delay="0"/>
                                  </p:stCondLst>
                                  <p:childTnLst>
                                    <p:set>
                                      <p:cBhvr>
                                        <p:cTn id="72" dur="1" fill="hold">
                                          <p:stCondLst>
                                            <p:cond delay="0"/>
                                          </p:stCondLst>
                                        </p:cTn>
                                        <p:tgtEl>
                                          <p:spTgt spid="47"/>
                                        </p:tgtEl>
                                        <p:attrNameLst>
                                          <p:attrName>style.visibility</p:attrName>
                                        </p:attrNameLst>
                                      </p:cBhvr>
                                      <p:to>
                                        <p:strVal val="visible"/>
                                      </p:to>
                                    </p:set>
                                    <p:animEffect transition="in" filter="slide(fromLeft)">
                                      <p:cBhvr>
                                        <p:cTn id="73" dur="500"/>
                                        <p:tgtEl>
                                          <p:spTgt spid="47"/>
                                        </p:tgtEl>
                                      </p:cBhvr>
                                    </p:animEffect>
                                  </p:childTnLst>
                                </p:cTn>
                              </p:par>
                              <p:par>
                                <p:cTn id="74" presetID="12" presetClass="entr" presetSubtype="8" fill="hold" grpId="0" nodeType="withEffect">
                                  <p:stCondLst>
                                    <p:cond delay="0"/>
                                  </p:stCondLst>
                                  <p:childTnLst>
                                    <p:set>
                                      <p:cBhvr>
                                        <p:cTn id="75" dur="1" fill="hold">
                                          <p:stCondLst>
                                            <p:cond delay="0"/>
                                          </p:stCondLst>
                                        </p:cTn>
                                        <p:tgtEl>
                                          <p:spTgt spid="48"/>
                                        </p:tgtEl>
                                        <p:attrNameLst>
                                          <p:attrName>style.visibility</p:attrName>
                                        </p:attrNameLst>
                                      </p:cBhvr>
                                      <p:to>
                                        <p:strVal val="visible"/>
                                      </p:to>
                                    </p:set>
                                    <p:animEffect transition="in" filter="slide(fromLeft)">
                                      <p:cBhvr>
                                        <p:cTn id="7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animBg="1"/>
      <p:bldP spid="29" grpId="0"/>
      <p:bldP spid="30" grpId="0" animBg="1"/>
      <p:bldP spid="31" grpId="0"/>
      <p:bldP spid="32" grpId="0" animBg="1"/>
      <p:bldP spid="33" grpId="0" animBg="1"/>
      <p:bldP spid="35" grpId="0" animBg="1"/>
      <p:bldP spid="36" grpId="0"/>
      <p:bldP spid="40" grpId="0" animBg="1"/>
      <p:bldP spid="44" grpId="0"/>
      <p:bldP spid="45" grpId="0"/>
      <p:bldP spid="46" grpId="0" animBg="1"/>
      <p:bldP spid="47" grpId="0"/>
      <p:bldP spid="4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FDACE5-5B8D-ADAE-B3F2-F8EF113FC511}"/>
              </a:ext>
            </a:extLst>
          </p:cNvPr>
          <p:cNvSpPr>
            <a:spLocks noGrp="1"/>
          </p:cNvSpPr>
          <p:nvPr>
            <p:ph type="title"/>
          </p:nvPr>
        </p:nvSpPr>
        <p:spPr/>
        <p:txBody>
          <a:bodyPr>
            <a:normAutofit fontScale="90000"/>
          </a:bodyPr>
          <a:lstStyle/>
          <a:p>
            <a:r>
              <a:rPr lang="en-US" sz="3600" dirty="0"/>
              <a:t>3</a:t>
            </a:r>
            <a:r>
              <a:rPr lang="vi-VN" sz="3600" dirty="0"/>
              <a:t>. </a:t>
            </a:r>
            <a:r>
              <a:rPr lang="en-US" sz="3600" dirty="0"/>
              <a:t>CÁC PHÉP TOÁN</a:t>
            </a:r>
          </a:p>
        </p:txBody>
      </p:sp>
      <p:sp>
        <p:nvSpPr>
          <p:cNvPr id="2" name="Text Placeholder 1">
            <a:extLst>
              <a:ext uri="{FF2B5EF4-FFF2-40B4-BE49-F238E27FC236}">
                <a16:creationId xmlns:a16="http://schemas.microsoft.com/office/drawing/2014/main" id="{C230C69F-2902-EBEF-7DA3-D9E4F2715232}"/>
              </a:ext>
            </a:extLst>
          </p:cNvPr>
          <p:cNvSpPr>
            <a:spLocks noGrp="1"/>
          </p:cNvSpPr>
          <p:nvPr>
            <p:ph type="body" sz="quarter" idx="13"/>
          </p:nvPr>
        </p:nvSpPr>
        <p:spPr/>
        <p:txBody>
          <a:bodyPr/>
          <a:lstStyle/>
          <a:p>
            <a:endParaRPr lang="en-US"/>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49</a:t>
            </a:fld>
            <a:endParaRPr lang="vi-VN"/>
          </a:p>
        </p:txBody>
      </p:sp>
      <p:sp>
        <p:nvSpPr>
          <p:cNvPr id="7" name="TextBox 6">
            <a:extLst>
              <a:ext uri="{FF2B5EF4-FFF2-40B4-BE49-F238E27FC236}">
                <a16:creationId xmlns:a16="http://schemas.microsoft.com/office/drawing/2014/main" id="{624C9C84-5207-48CD-EBDC-25878F4423F7}"/>
              </a:ext>
            </a:extLst>
          </p:cNvPr>
          <p:cNvSpPr txBox="1"/>
          <p:nvPr/>
        </p:nvSpPr>
        <p:spPr>
          <a:xfrm>
            <a:off x="690880" y="1434638"/>
            <a:ext cx="6094378" cy="461665"/>
          </a:xfrm>
          <a:prstGeom prst="rect">
            <a:avLst/>
          </a:prstGeom>
          <a:noFill/>
        </p:spPr>
        <p:txBody>
          <a:bodyPr wrap="square">
            <a:spAutoFit/>
          </a:bodyPr>
          <a:lstStyle/>
          <a:p>
            <a:pPr marL="342900" indent="-342900">
              <a:buFont typeface="Wingdings" panose="05000000000000000000" pitchFamily="2" charset="2"/>
              <a:buChar char="§"/>
            </a:pPr>
            <a:r>
              <a:rPr lang="en-US" sz="2400" b="1" dirty="0">
                <a:latin typeface="Lato" panose="020F0502020204030203" pitchFamily="34" charset="0"/>
                <a:ea typeface="Lato" panose="020F0502020204030203" pitchFamily="34" charset="0"/>
                <a:cs typeface="Lato" panose="020F0502020204030203" pitchFamily="34" charset="0"/>
              </a:rPr>
              <a:t>Tìm </a:t>
            </a:r>
            <a:r>
              <a:rPr lang="en-US" sz="2400" b="1" dirty="0" err="1">
                <a:latin typeface="Lato" panose="020F0502020204030203" pitchFamily="34" charset="0"/>
                <a:ea typeface="Lato" panose="020F0502020204030203" pitchFamily="34" charset="0"/>
                <a:cs typeface="Lato" panose="020F0502020204030203" pitchFamily="34" charset="0"/>
              </a:rPr>
              <a:t>kế</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cận</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sau</a:t>
            </a:r>
            <a:r>
              <a:rPr lang="en-US" sz="2400" b="1" dirty="0">
                <a:latin typeface="Lato" panose="020F0502020204030203" pitchFamily="34" charset="0"/>
                <a:ea typeface="Lato" panose="020F0502020204030203" pitchFamily="34" charset="0"/>
                <a:cs typeface="Lato" panose="020F0502020204030203" pitchFamily="34" charset="0"/>
              </a:rPr>
              <a:t> (2 </a:t>
            </a:r>
            <a:r>
              <a:rPr lang="en-US" sz="2400" b="1" dirty="0" err="1">
                <a:latin typeface="Lato" panose="020F0502020204030203" pitchFamily="34" charset="0"/>
                <a:ea typeface="Lato" panose="020F0502020204030203" pitchFamily="34" charset="0"/>
                <a:cs typeface="Lato" panose="020F0502020204030203" pitchFamily="34" charset="0"/>
              </a:rPr>
              <a:t>tình</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huống</a:t>
            </a:r>
            <a:r>
              <a:rPr lang="en-US" sz="2400" b="1" dirty="0">
                <a:latin typeface="Lato" panose="020F0502020204030203" pitchFamily="34" charset="0"/>
                <a:ea typeface="Lato" panose="020F0502020204030203" pitchFamily="34" charset="0"/>
                <a:cs typeface="Lato" panose="020F0502020204030203" pitchFamily="34" charset="0"/>
              </a:rPr>
              <a:t>)</a:t>
            </a:r>
          </a:p>
        </p:txBody>
      </p:sp>
      <p:sp>
        <p:nvSpPr>
          <p:cNvPr id="12" name="Content Placeholder 2">
            <a:extLst>
              <a:ext uri="{FF2B5EF4-FFF2-40B4-BE49-F238E27FC236}">
                <a16:creationId xmlns:a16="http://schemas.microsoft.com/office/drawing/2014/main" id="{BD7176B5-19E8-099A-FE2F-760FEF912A94}"/>
              </a:ext>
            </a:extLst>
          </p:cNvPr>
          <p:cNvSpPr txBox="1">
            <a:spLocks/>
          </p:cNvSpPr>
          <p:nvPr/>
        </p:nvSpPr>
        <p:spPr>
          <a:xfrm>
            <a:off x="365760" y="920519"/>
            <a:ext cx="10515600" cy="457200"/>
          </a:xfrm>
          <a:prstGeom prst="rect">
            <a:avLst/>
          </a:prstGeom>
        </p:spPr>
        <p:txBody>
          <a:bodyPr vert="horz" lIns="91440" tIns="45720" rIns="91440" bIns="45720" rtlCol="0">
            <a:noAutofit/>
          </a:bodyPr>
          <a:lstStyle>
            <a:lvl1pPr marL="0" indent="0" algn="l" defTabSz="914354" rtl="0" eaLnBrk="1" latinLnBrk="0" hangingPunct="1">
              <a:lnSpc>
                <a:spcPct val="90000"/>
              </a:lnSpc>
              <a:spcBef>
                <a:spcPts val="300"/>
              </a:spcBef>
              <a:spcAft>
                <a:spcPts val="300"/>
              </a:spcAft>
              <a:buSzPct val="100000"/>
              <a:buFont typeface="Wingdings" panose="05000000000000000000" pitchFamily="2" charset="2"/>
              <a:buNone/>
              <a:defRPr lang="en-US" sz="2800" b="1" kern="1200">
                <a:solidFill>
                  <a:schemeClr val="tx1"/>
                </a:solidFill>
                <a:latin typeface="+mn-lt"/>
                <a:ea typeface="+mn-ea"/>
                <a:cs typeface="+mn-cs"/>
              </a:defRPr>
            </a:lvl1pPr>
            <a:lvl2pPr marL="457177" indent="0" algn="l" defTabSz="914354" rtl="0" eaLnBrk="1" latinLnBrk="0" hangingPunct="1">
              <a:lnSpc>
                <a:spcPct val="90000"/>
              </a:lnSpc>
              <a:spcBef>
                <a:spcPts val="300"/>
              </a:spcBef>
              <a:spcAft>
                <a:spcPts val="300"/>
              </a:spcAft>
              <a:buSzPct val="125000"/>
              <a:buFont typeface="Arial" panose="020B0604020202020204" pitchFamily="34" charset="0"/>
              <a:buNone/>
              <a:defRPr lang="en-US" sz="2400" kern="120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Lato" panose="020F0502020204030203" pitchFamily="34" charset="0"/>
                <a:ea typeface="Lato" panose="020F0502020204030203" pitchFamily="34" charset="0"/>
                <a:cs typeface="Lato" panose="020F0502020204030203" pitchFamily="34" charset="0"/>
              </a:rPr>
              <a:t>3.3. </a:t>
            </a:r>
            <a:r>
              <a:rPr lang="en-US" dirty="0" err="1">
                <a:latin typeface="Lato" panose="020F0502020204030203" pitchFamily="34" charset="0"/>
                <a:ea typeface="Lato" panose="020F0502020204030203" pitchFamily="34" charset="0"/>
                <a:cs typeface="Lato" panose="020F0502020204030203" pitchFamily="34" charset="0"/>
              </a:rPr>
              <a:t>Kế</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cận</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trước</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và</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Kế</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cận</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sau</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14" name="TextBox 13">
            <a:extLst>
              <a:ext uri="{FF2B5EF4-FFF2-40B4-BE49-F238E27FC236}">
                <a16:creationId xmlns:a16="http://schemas.microsoft.com/office/drawing/2014/main" id="{D8D42B88-A4FC-2274-74FD-FF0008901A78}"/>
              </a:ext>
            </a:extLst>
          </p:cNvPr>
          <p:cNvSpPr txBox="1"/>
          <p:nvPr/>
        </p:nvSpPr>
        <p:spPr>
          <a:xfrm>
            <a:off x="937062" y="1981642"/>
            <a:ext cx="10515600" cy="4143442"/>
          </a:xfrm>
          <a:prstGeom prst="rect">
            <a:avLst/>
          </a:prstGeom>
          <a:noFill/>
        </p:spPr>
        <p:txBody>
          <a:bodyPr wrap="square">
            <a:spAutoFit/>
          </a:bodyPr>
          <a:lstStyle/>
          <a:p>
            <a:pPr algn="just">
              <a:spcBef>
                <a:spcPts val="300"/>
              </a:spcBef>
              <a:spcAft>
                <a:spcPts val="1200"/>
              </a:spcAft>
            </a:pPr>
            <a:r>
              <a:rPr lang="en-US" sz="2400" dirty="0">
                <a:latin typeface="Lato" panose="020F0502020204030203" pitchFamily="34" charset="0"/>
                <a:ea typeface="Lato" panose="020F0502020204030203" pitchFamily="34" charset="0"/>
                <a:cs typeface="Lato" panose="020F0502020204030203" pitchFamily="34" charset="0"/>
              </a:rPr>
              <a:t>a.  Nếu </a:t>
            </a:r>
            <a:r>
              <a:rPr lang="en-US" sz="2400" b="1" i="1" dirty="0">
                <a:latin typeface="Lato" panose="020F0502020204030203" pitchFamily="34" charset="0"/>
                <a:ea typeface="Lato" panose="020F0502020204030203" pitchFamily="34" charset="0"/>
                <a:cs typeface="Lato" panose="020F0502020204030203" pitchFamily="34" charset="0"/>
              </a:rPr>
              <a:t>x</a:t>
            </a:r>
            <a:r>
              <a:rPr lang="en-US" sz="2400" b="1" dirty="0">
                <a:latin typeface="Lato" panose="020F0502020204030203" pitchFamily="34" charset="0"/>
                <a:ea typeface="Lato" panose="020F0502020204030203" pitchFamily="34" charset="0"/>
                <a:cs typeface="Lato" panose="020F0502020204030203" pitchFamily="34" charset="0"/>
              </a:rPr>
              <a:t> có con phải </a:t>
            </a:r>
            <a:r>
              <a:rPr lang="en-US" sz="2400" dirty="0">
                <a:latin typeface="Lato" panose="020F0502020204030203" pitchFamily="34" charset="0"/>
                <a:ea typeface="Lato" panose="020F0502020204030203" pitchFamily="34" charset="0"/>
                <a:cs typeface="Lato" panose="020F0502020204030203" pitchFamily="34" charset="0"/>
              </a:rPr>
              <a:t>thì </a:t>
            </a:r>
            <a:r>
              <a:rPr lang="en-US" sz="2400" dirty="0" err="1">
                <a:latin typeface="Lato" panose="020F0502020204030203" pitchFamily="34" charset="0"/>
                <a:ea typeface="Lato" panose="020F0502020204030203" pitchFamily="34" charset="0"/>
                <a:cs typeface="Lato" panose="020F0502020204030203" pitchFamily="34" charset="0"/>
              </a:rPr>
              <a:t>kế</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cận</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sau</a:t>
            </a:r>
            <a:r>
              <a:rPr lang="en-US" sz="2400" dirty="0">
                <a:latin typeface="Lato" panose="020F0502020204030203" pitchFamily="34" charset="0"/>
                <a:ea typeface="Lato" panose="020F0502020204030203" pitchFamily="34" charset="0"/>
                <a:cs typeface="Lato" panose="020F0502020204030203" pitchFamily="34" charset="0"/>
              </a:rPr>
              <a:t> của </a:t>
            </a:r>
            <a:r>
              <a:rPr lang="en-US" sz="2400" i="1" dirty="0">
                <a:latin typeface="Lato" panose="020F0502020204030203" pitchFamily="34" charset="0"/>
                <a:ea typeface="Lato" panose="020F0502020204030203" pitchFamily="34" charset="0"/>
                <a:cs typeface="Lato" panose="020F0502020204030203" pitchFamily="34" charset="0"/>
              </a:rPr>
              <a:t>x</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sẽ</a:t>
            </a:r>
            <a:r>
              <a:rPr lang="en-US" sz="2400" dirty="0">
                <a:latin typeface="Lato" panose="020F0502020204030203" pitchFamily="34" charset="0"/>
                <a:ea typeface="Lato" panose="020F0502020204030203" pitchFamily="34" charset="0"/>
                <a:cs typeface="Lato" panose="020F0502020204030203" pitchFamily="34" charset="0"/>
              </a:rPr>
              <a:t> là </a:t>
            </a:r>
            <a:r>
              <a:rPr lang="en-US" sz="2400" dirty="0" err="1">
                <a:latin typeface="Lato" panose="020F0502020204030203" pitchFamily="34" charset="0"/>
                <a:ea typeface="Lato" panose="020F0502020204030203" pitchFamily="34" charset="0"/>
                <a:cs typeface="Lato" panose="020F0502020204030203" pitchFamily="34" charset="0"/>
              </a:rPr>
              <a:t>nút</a:t>
            </a:r>
            <a:r>
              <a:rPr lang="en-US" sz="2400" dirty="0">
                <a:latin typeface="Lato" panose="020F0502020204030203" pitchFamily="34" charset="0"/>
                <a:ea typeface="Lato" panose="020F0502020204030203" pitchFamily="34" charset="0"/>
                <a:cs typeface="Lato" panose="020F0502020204030203" pitchFamily="34" charset="0"/>
              </a:rPr>
              <a:t> </a:t>
            </a:r>
            <a:r>
              <a:rPr lang="en-US" sz="2400" i="1" dirty="0">
                <a:latin typeface="Lato" panose="020F0502020204030203" pitchFamily="34" charset="0"/>
                <a:ea typeface="Lato" panose="020F0502020204030203" pitchFamily="34" charset="0"/>
                <a:cs typeface="Lato" panose="020F0502020204030203" pitchFamily="34" charset="0"/>
              </a:rPr>
              <a:t>y</a:t>
            </a:r>
            <a:r>
              <a:rPr lang="en-US" sz="2400" dirty="0">
                <a:latin typeface="Lato" panose="020F0502020204030203" pitchFamily="34" charset="0"/>
                <a:ea typeface="Lato" panose="020F0502020204030203" pitchFamily="34" charset="0"/>
                <a:cs typeface="Lato" panose="020F0502020204030203" pitchFamily="34" charset="0"/>
              </a:rPr>
              <a:t> với </a:t>
            </a:r>
            <a:r>
              <a:rPr lang="en-US" sz="2400" dirty="0" err="1">
                <a:latin typeface="Lato" panose="020F0502020204030203" pitchFamily="34" charset="0"/>
                <a:ea typeface="Lato" panose="020F0502020204030203" pitchFamily="34" charset="0"/>
                <a:cs typeface="Lato" panose="020F0502020204030203" pitchFamily="34" charset="0"/>
              </a:rPr>
              <a:t>khoá</a:t>
            </a:r>
            <a:r>
              <a:rPr lang="en-US" sz="2400" dirty="0">
                <a:latin typeface="Lato" panose="020F0502020204030203" pitchFamily="34" charset="0"/>
                <a:ea typeface="Lato" panose="020F0502020204030203" pitchFamily="34" charset="0"/>
                <a:cs typeface="Lato" panose="020F0502020204030203" pitchFamily="34" charset="0"/>
              </a:rPr>
              <a:t> key[</a:t>
            </a:r>
            <a:r>
              <a:rPr lang="en-US" sz="2400" i="1" dirty="0">
                <a:latin typeface="Lato" panose="020F0502020204030203" pitchFamily="34" charset="0"/>
                <a:ea typeface="Lato" panose="020F0502020204030203" pitchFamily="34" charset="0"/>
                <a:cs typeface="Lato" panose="020F0502020204030203" pitchFamily="34" charset="0"/>
              </a:rPr>
              <a:t>y</a:t>
            </a:r>
            <a:r>
              <a:rPr lang="en-US" sz="2400" dirty="0">
                <a:latin typeface="Lato" panose="020F0502020204030203" pitchFamily="34" charset="0"/>
                <a:ea typeface="Lato" panose="020F0502020204030203" pitchFamily="34" charset="0"/>
                <a:cs typeface="Lato" panose="020F0502020204030203" pitchFamily="34" charset="0"/>
              </a:rPr>
              <a:t>] nhỏ     </a:t>
            </a:r>
          </a:p>
          <a:p>
            <a:pPr algn="just">
              <a:spcBef>
                <a:spcPts val="300"/>
              </a:spcBef>
              <a:spcAft>
                <a:spcPts val="1200"/>
              </a:spcAft>
            </a:pP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nhất</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trong</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cây</a:t>
            </a:r>
            <a:r>
              <a:rPr lang="en-US" sz="2400" dirty="0">
                <a:latin typeface="Lato" panose="020F0502020204030203" pitchFamily="34" charset="0"/>
                <a:ea typeface="Lato" panose="020F0502020204030203" pitchFamily="34" charset="0"/>
                <a:cs typeface="Lato" panose="020F0502020204030203" pitchFamily="34" charset="0"/>
              </a:rPr>
              <a:t> con </a:t>
            </a:r>
            <a:r>
              <a:rPr lang="en-US" sz="2400" dirty="0" err="1">
                <a:latin typeface="Lato" panose="020F0502020204030203" pitchFamily="34" charset="0"/>
                <a:ea typeface="Lato" panose="020F0502020204030203" pitchFamily="34" charset="0"/>
                <a:cs typeface="Lato" panose="020F0502020204030203" pitchFamily="34" charset="0"/>
              </a:rPr>
              <a:t>phải</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của</a:t>
            </a:r>
            <a:r>
              <a:rPr lang="en-US" sz="2400" dirty="0">
                <a:latin typeface="Lato" panose="020F0502020204030203" pitchFamily="34" charset="0"/>
                <a:ea typeface="Lato" panose="020F0502020204030203" pitchFamily="34" charset="0"/>
                <a:cs typeface="Lato" panose="020F0502020204030203" pitchFamily="34" charset="0"/>
              </a:rPr>
              <a:t> </a:t>
            </a:r>
            <a:r>
              <a:rPr lang="en-US" sz="2400" i="1" dirty="0">
                <a:latin typeface="Lato" panose="020F0502020204030203" pitchFamily="34" charset="0"/>
                <a:ea typeface="Lato" panose="020F0502020204030203" pitchFamily="34" charset="0"/>
                <a:cs typeface="Lato" panose="020F0502020204030203" pitchFamily="34" charset="0"/>
              </a:rPr>
              <a:t>x</a:t>
            </a:r>
            <a:r>
              <a:rPr lang="en-US" sz="2400" dirty="0">
                <a:latin typeface="Lato" panose="020F0502020204030203" pitchFamily="34" charset="0"/>
                <a:ea typeface="Lato" panose="020F0502020204030203" pitchFamily="34" charset="0"/>
                <a:cs typeface="Lato" panose="020F0502020204030203" pitchFamily="34" charset="0"/>
              </a:rPr>
              <a:t> </a:t>
            </a:r>
          </a:p>
          <a:p>
            <a:pPr marL="0" indent="0" algn="just">
              <a:lnSpc>
                <a:spcPct val="130000"/>
              </a:lnSpc>
              <a:spcBef>
                <a:spcPts val="300"/>
              </a:spcBef>
              <a:spcAft>
                <a:spcPts val="1200"/>
              </a:spcAft>
              <a:buNone/>
            </a:pPr>
            <a:r>
              <a:rPr lang="en-US" sz="2400" dirty="0">
                <a:latin typeface="Lato" panose="020F0502020204030203" pitchFamily="34" charset="0"/>
                <a:ea typeface="Lato" panose="020F0502020204030203" pitchFamily="34" charset="0"/>
                <a:cs typeface="Lato" panose="020F0502020204030203" pitchFamily="34" charset="0"/>
              </a:rPr>
              <a:t>	(</a:t>
            </a:r>
            <a:r>
              <a:rPr lang="en-US" sz="2400" i="1" dirty="0">
                <a:latin typeface="Lato" panose="020F0502020204030203" pitchFamily="34" charset="0"/>
                <a:ea typeface="Lato" panose="020F0502020204030203" pitchFamily="34" charset="0"/>
                <a:cs typeface="Lato" panose="020F0502020204030203" pitchFamily="34" charset="0"/>
              </a:rPr>
              <a:t>y</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là</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nút</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trái</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nhất</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trong</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cây</a:t>
            </a:r>
            <a:r>
              <a:rPr lang="en-US" sz="2400" dirty="0">
                <a:latin typeface="Lato" panose="020F0502020204030203" pitchFamily="34" charset="0"/>
                <a:ea typeface="Lato" panose="020F0502020204030203" pitchFamily="34" charset="0"/>
                <a:cs typeface="Lato" panose="020F0502020204030203" pitchFamily="34" charset="0"/>
              </a:rPr>
              <a:t> con </a:t>
            </a:r>
            <a:r>
              <a:rPr lang="en-US" sz="2400" dirty="0" err="1">
                <a:latin typeface="Lato" panose="020F0502020204030203" pitchFamily="34" charset="0"/>
                <a:ea typeface="Lato" panose="020F0502020204030203" pitchFamily="34" charset="0"/>
                <a:cs typeface="Lato" panose="020F0502020204030203" pitchFamily="34" charset="0"/>
              </a:rPr>
              <a:t>phải</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của</a:t>
            </a:r>
            <a:r>
              <a:rPr lang="en-US" sz="2400" dirty="0">
                <a:latin typeface="Lato" panose="020F0502020204030203" pitchFamily="34" charset="0"/>
                <a:ea typeface="Lato" panose="020F0502020204030203" pitchFamily="34" charset="0"/>
                <a:cs typeface="Lato" panose="020F0502020204030203" pitchFamily="34" charset="0"/>
              </a:rPr>
              <a:t> </a:t>
            </a:r>
            <a:r>
              <a:rPr lang="en-US" sz="2400" i="1" dirty="0">
                <a:latin typeface="Lato" panose="020F0502020204030203" pitchFamily="34" charset="0"/>
                <a:ea typeface="Lato" panose="020F0502020204030203" pitchFamily="34" charset="0"/>
                <a:cs typeface="Lato" panose="020F0502020204030203" pitchFamily="34" charset="0"/>
              </a:rPr>
              <a:t>x</a:t>
            </a:r>
            <a:r>
              <a:rPr lang="en-US" sz="2400" dirty="0">
                <a:latin typeface="Lato" panose="020F0502020204030203" pitchFamily="34" charset="0"/>
                <a:ea typeface="Lato" panose="020F0502020204030203" pitchFamily="34" charset="0"/>
                <a:cs typeface="Lato" panose="020F0502020204030203" pitchFamily="34" charset="0"/>
              </a:rPr>
              <a:t>). </a:t>
            </a:r>
          </a:p>
          <a:p>
            <a:pPr marL="857250" lvl="1" indent="-457200" algn="just">
              <a:lnSpc>
                <a:spcPct val="130000"/>
              </a:lnSpc>
              <a:spcBef>
                <a:spcPts val="300"/>
              </a:spcBef>
              <a:spcAft>
                <a:spcPts val="1200"/>
              </a:spcAft>
              <a:buFont typeface="Wingdings" panose="05000000000000000000" pitchFamily="2" charset="2"/>
              <a:buChar char="§"/>
            </a:pPr>
            <a:r>
              <a:rPr lang="en-US" sz="2400" dirty="0" err="1">
                <a:latin typeface="Lato" panose="020F0502020204030203" pitchFamily="34" charset="0"/>
                <a:ea typeface="Lato" panose="020F0502020204030203" pitchFamily="34" charset="0"/>
                <a:cs typeface="Lato" panose="020F0502020204030203" pitchFamily="34" charset="0"/>
              </a:rPr>
              <a:t>Để</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tìm</a:t>
            </a:r>
            <a:r>
              <a:rPr lang="en-US" sz="2400" dirty="0">
                <a:latin typeface="Lato" panose="020F0502020204030203" pitchFamily="34" charset="0"/>
                <a:ea typeface="Lato" panose="020F0502020204030203" pitchFamily="34" charset="0"/>
                <a:cs typeface="Lato" panose="020F0502020204030203" pitchFamily="34" charset="0"/>
              </a:rPr>
              <a:t> </a:t>
            </a:r>
            <a:r>
              <a:rPr lang="en-US" sz="2400" i="1" dirty="0">
                <a:latin typeface="Lato" panose="020F0502020204030203" pitchFamily="34" charset="0"/>
                <a:ea typeface="Lato" panose="020F0502020204030203" pitchFamily="34" charset="0"/>
                <a:cs typeface="Lato" panose="020F0502020204030203" pitchFamily="34" charset="0"/>
              </a:rPr>
              <a:t>y</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có</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thể</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dùng</a:t>
            </a:r>
            <a:r>
              <a:rPr lang="en-US" sz="2400" dirty="0">
                <a:latin typeface="Lato" panose="020F0502020204030203" pitchFamily="34" charset="0"/>
                <a:ea typeface="Lato" panose="020F0502020204030203" pitchFamily="34" charset="0"/>
                <a:cs typeface="Lato" panose="020F0502020204030203" pitchFamily="34" charset="0"/>
              </a:rPr>
              <a:t> find-min(x-&gt;</a:t>
            </a:r>
            <a:r>
              <a:rPr lang="en-US" sz="2400" dirty="0" err="1">
                <a:latin typeface="Lato" panose="020F0502020204030203" pitchFamily="34" charset="0"/>
                <a:ea typeface="Lato" panose="020F0502020204030203" pitchFamily="34" charset="0"/>
                <a:cs typeface="Lato" panose="020F0502020204030203" pitchFamily="34" charset="0"/>
              </a:rPr>
              <a:t>rightPtr</a:t>
            </a:r>
            <a:r>
              <a:rPr lang="en-US" sz="2400" dirty="0">
                <a:latin typeface="Lato" panose="020F0502020204030203" pitchFamily="34" charset="0"/>
                <a:ea typeface="Lato" panose="020F0502020204030203" pitchFamily="34" charset="0"/>
                <a:cs typeface="Lato" panose="020F0502020204030203" pitchFamily="34" charset="0"/>
              </a:rPr>
              <a:t>):</a:t>
            </a:r>
          </a:p>
          <a:p>
            <a:pPr marL="400050" lvl="1" algn="just">
              <a:lnSpc>
                <a:spcPct val="130000"/>
              </a:lnSpc>
              <a:spcBef>
                <a:spcPts val="300"/>
              </a:spcBef>
              <a:spcAft>
                <a:spcPts val="1200"/>
              </a:spcAft>
            </a:pPr>
            <a:r>
              <a:rPr lang="en-US" sz="2400" b="1" i="1" dirty="0">
                <a:latin typeface="Lato" panose="020F0502020204030203" pitchFamily="34" charset="0"/>
                <a:ea typeface="Lato" panose="020F0502020204030203" pitchFamily="34" charset="0"/>
                <a:cs typeface="Lato" panose="020F0502020204030203" pitchFamily="34" charset="0"/>
              </a:rPr>
              <a:t>		y=</a:t>
            </a:r>
            <a:r>
              <a:rPr lang="en-US" sz="2400" b="1" dirty="0">
                <a:latin typeface="Lato" panose="020F0502020204030203" pitchFamily="34" charset="0"/>
                <a:ea typeface="Lato" panose="020F0502020204030203" pitchFamily="34" charset="0"/>
                <a:cs typeface="Lato" panose="020F0502020204030203" pitchFamily="34" charset="0"/>
              </a:rPr>
              <a:t> find-min(x-&gt;</a:t>
            </a:r>
            <a:r>
              <a:rPr lang="en-US" sz="2400" b="1" dirty="0" err="1">
                <a:latin typeface="Lato" panose="020F0502020204030203" pitchFamily="34" charset="0"/>
                <a:ea typeface="Lato" panose="020F0502020204030203" pitchFamily="34" charset="0"/>
                <a:cs typeface="Lato" panose="020F0502020204030203" pitchFamily="34" charset="0"/>
              </a:rPr>
              <a:t>rightPtr</a:t>
            </a:r>
            <a:r>
              <a:rPr lang="en-US" sz="2400" b="1" dirty="0">
                <a:latin typeface="Lato" panose="020F0502020204030203" pitchFamily="34" charset="0"/>
                <a:ea typeface="Lato" panose="020F0502020204030203" pitchFamily="34" charset="0"/>
                <a:cs typeface="Lato" panose="020F0502020204030203" pitchFamily="34" charset="0"/>
              </a:rPr>
              <a:t>) </a:t>
            </a:r>
            <a:endParaRPr lang="en-US" sz="2400" dirty="0">
              <a:latin typeface="Lato" panose="020F0502020204030203" pitchFamily="34" charset="0"/>
              <a:ea typeface="Lato" panose="020F0502020204030203" pitchFamily="34" charset="0"/>
              <a:cs typeface="Lato" panose="020F0502020204030203" pitchFamily="34" charset="0"/>
            </a:endParaRPr>
          </a:p>
          <a:p>
            <a:pPr marL="857250" lvl="1" indent="-457200" algn="just">
              <a:lnSpc>
                <a:spcPct val="130000"/>
              </a:lnSpc>
              <a:spcBef>
                <a:spcPts val="300"/>
              </a:spcBef>
              <a:spcAft>
                <a:spcPts val="1200"/>
              </a:spcAft>
              <a:buFont typeface="Wingdings" panose="05000000000000000000" pitchFamily="2" charset="2"/>
              <a:buChar char="§"/>
            </a:pPr>
            <a:r>
              <a:rPr lang="en-US" sz="2400" dirty="0" err="1">
                <a:latin typeface="Lato" panose="020F0502020204030203" pitchFamily="34" charset="0"/>
                <a:ea typeface="Lato" panose="020F0502020204030203" pitchFamily="34" charset="0"/>
                <a:cs typeface="Lato" panose="020F0502020204030203" pitchFamily="34" charset="0"/>
              </a:rPr>
              <a:t>hoặc</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bắt</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đầu</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từ</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gốc</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của</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cây</a:t>
            </a:r>
            <a:r>
              <a:rPr lang="en-US" sz="2400" dirty="0">
                <a:latin typeface="Lato" panose="020F0502020204030203" pitchFamily="34" charset="0"/>
                <a:ea typeface="Lato" panose="020F0502020204030203" pitchFamily="34" charset="0"/>
                <a:cs typeface="Lato" panose="020F0502020204030203" pitchFamily="34" charset="0"/>
              </a:rPr>
              <a:t> con </a:t>
            </a:r>
            <a:r>
              <a:rPr lang="en-US" sz="2400" dirty="0" err="1">
                <a:latin typeface="Lato" panose="020F0502020204030203" pitchFamily="34" charset="0"/>
                <a:ea typeface="Lato" panose="020F0502020204030203" pitchFamily="34" charset="0"/>
                <a:cs typeface="Lato" panose="020F0502020204030203" pitchFamily="34" charset="0"/>
              </a:rPr>
              <a:t>phải</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luôn</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đi</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theo</a:t>
            </a:r>
            <a:r>
              <a:rPr lang="en-US" sz="2400" dirty="0">
                <a:latin typeface="Lato" panose="020F0502020204030203" pitchFamily="34" charset="0"/>
                <a:ea typeface="Lato" panose="020F0502020204030203" pitchFamily="34" charset="0"/>
                <a:cs typeface="Lato" panose="020F0502020204030203" pitchFamily="34" charset="0"/>
              </a:rPr>
              <a:t> con </a:t>
            </a:r>
            <a:r>
              <a:rPr lang="en-US" sz="2400" dirty="0" err="1">
                <a:latin typeface="Lato" panose="020F0502020204030203" pitchFamily="34" charset="0"/>
                <a:ea typeface="Lato" panose="020F0502020204030203" pitchFamily="34" charset="0"/>
                <a:cs typeface="Lato" panose="020F0502020204030203" pitchFamily="34" charset="0"/>
              </a:rPr>
              <a:t>trái</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đến</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khi</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gặp</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nút</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không</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có</a:t>
            </a:r>
            <a:r>
              <a:rPr lang="en-US" sz="2400" dirty="0">
                <a:latin typeface="Lato" panose="020F0502020204030203" pitchFamily="34" charset="0"/>
                <a:ea typeface="Lato" panose="020F0502020204030203" pitchFamily="34" charset="0"/>
                <a:cs typeface="Lato" panose="020F0502020204030203" pitchFamily="34" charset="0"/>
              </a:rPr>
              <a:t> con </a:t>
            </a:r>
            <a:r>
              <a:rPr lang="en-US" sz="2400" dirty="0" err="1">
                <a:latin typeface="Lato" panose="020F0502020204030203" pitchFamily="34" charset="0"/>
                <a:ea typeface="Lato" panose="020F0502020204030203" pitchFamily="34" charset="0"/>
                <a:cs typeface="Lato" panose="020F0502020204030203" pitchFamily="34" charset="0"/>
              </a:rPr>
              <a:t>trái</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nút</a:t>
            </a:r>
            <a:r>
              <a:rPr lang="en-US" sz="2400" dirty="0">
                <a:latin typeface="Lato" panose="020F0502020204030203" pitchFamily="34" charset="0"/>
                <a:ea typeface="Lato" panose="020F0502020204030203" pitchFamily="34" charset="0"/>
                <a:cs typeface="Lato" panose="020F0502020204030203" pitchFamily="34" charset="0"/>
              </a:rPr>
              <a:t> </a:t>
            </a:r>
            <a:r>
              <a:rPr lang="en-US" sz="2400" i="1" dirty="0">
                <a:latin typeface="Lato" panose="020F0502020204030203" pitchFamily="34" charset="0"/>
                <a:ea typeface="Lato" panose="020F0502020204030203" pitchFamily="34" charset="0"/>
                <a:cs typeface="Lato" panose="020F0502020204030203" pitchFamily="34" charset="0"/>
              </a:rPr>
              <a:t>y</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cần</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tìm</a:t>
            </a:r>
            <a:r>
              <a:rPr lang="en-US" sz="2400" dirty="0">
                <a:latin typeface="Lato" panose="020F0502020204030203" pitchFamily="34" charset="0"/>
                <a:ea typeface="Lato" panose="020F0502020204030203" pitchFamily="34" charset="0"/>
                <a:cs typeface="Lato" panose="020F0502020204030203" pitchFamily="34" charset="0"/>
              </a:rPr>
              <a:t>.</a:t>
            </a:r>
          </a:p>
        </p:txBody>
      </p:sp>
      <p:sp>
        <p:nvSpPr>
          <p:cNvPr id="15" name="TextBox 14">
            <a:extLst>
              <a:ext uri="{FF2B5EF4-FFF2-40B4-BE49-F238E27FC236}">
                <a16:creationId xmlns:a16="http://schemas.microsoft.com/office/drawing/2014/main" id="{2FA75EF1-E149-C79E-92F6-6EECC0C50D25}"/>
              </a:ext>
            </a:extLst>
          </p:cNvPr>
          <p:cNvSpPr txBox="1"/>
          <p:nvPr/>
        </p:nvSpPr>
        <p:spPr>
          <a:xfrm>
            <a:off x="12557562" y="1981642"/>
            <a:ext cx="10593421" cy="3393237"/>
          </a:xfrm>
          <a:prstGeom prst="rect">
            <a:avLst/>
          </a:prstGeom>
          <a:noFill/>
        </p:spPr>
        <p:txBody>
          <a:bodyPr wrap="square">
            <a:spAutoFit/>
          </a:bodyPr>
          <a:lstStyle/>
          <a:p>
            <a:pPr marL="457200" indent="-457200" algn="just">
              <a:spcBef>
                <a:spcPts val="300"/>
              </a:spcBef>
              <a:spcAft>
                <a:spcPts val="1200"/>
              </a:spcAft>
              <a:buAutoNum type="arabicPeriod" startAt="2"/>
            </a:pPr>
            <a:r>
              <a:rPr lang="vi-VN" sz="2400" dirty="0">
                <a:latin typeface="Lato" panose="020F0502020204030203" pitchFamily="34" charset="0"/>
                <a:ea typeface="Lato" panose="020F0502020204030203" pitchFamily="34" charset="0"/>
                <a:cs typeface="Lato" panose="020F0502020204030203" pitchFamily="34" charset="0"/>
              </a:rPr>
              <a:t>Nếu x không có con phải thì kế cận sau của x là tổ tiên gần nhất có con</a:t>
            </a:r>
            <a:endParaRPr lang="en-US" sz="2400" dirty="0">
              <a:latin typeface="Lato" panose="020F0502020204030203" pitchFamily="34" charset="0"/>
              <a:ea typeface="Lato" panose="020F0502020204030203" pitchFamily="34" charset="0"/>
              <a:cs typeface="Lato" panose="020F0502020204030203" pitchFamily="34" charset="0"/>
            </a:endParaRPr>
          </a:p>
          <a:p>
            <a:pPr algn="just">
              <a:spcBef>
                <a:spcPts val="300"/>
              </a:spcBef>
              <a:spcAft>
                <a:spcPts val="1200"/>
              </a:spcAft>
            </a:pPr>
            <a:r>
              <a:rPr lang="en-US" sz="2400" dirty="0">
                <a:latin typeface="Lato" panose="020F0502020204030203" pitchFamily="34" charset="0"/>
                <a:ea typeface="Lato" panose="020F0502020204030203" pitchFamily="34" charset="0"/>
                <a:cs typeface="Lato" panose="020F0502020204030203" pitchFamily="34" charset="0"/>
              </a:rPr>
              <a:t>     </a:t>
            </a:r>
            <a:r>
              <a:rPr lang="vi-VN" sz="2400" dirty="0">
                <a:latin typeface="Lato" panose="020F0502020204030203" pitchFamily="34" charset="0"/>
                <a:ea typeface="Lato" panose="020F0502020204030203" pitchFamily="34" charset="0"/>
                <a:cs typeface="Lato" panose="020F0502020204030203" pitchFamily="34" charset="0"/>
              </a:rPr>
              <a:t>trái hoặc là x hoặc là tổ tiên của x. Tìm kế cận sau:</a:t>
            </a:r>
          </a:p>
          <a:p>
            <a:pPr marL="457200" indent="-457200" algn="just">
              <a:buAutoNum type="arabicParenR"/>
            </a:pPr>
            <a:endParaRPr lang="vi-VN" sz="2400" dirty="0">
              <a:latin typeface="Lato" panose="020F0502020204030203" pitchFamily="34" charset="0"/>
              <a:ea typeface="Lato" panose="020F0502020204030203" pitchFamily="34" charset="0"/>
              <a:cs typeface="Lato" panose="020F0502020204030203" pitchFamily="34" charset="0"/>
            </a:endParaRPr>
          </a:p>
          <a:p>
            <a:pPr marL="914389" lvl="1" indent="-457200" algn="just">
              <a:buFont typeface="Wingdings" panose="05000000000000000000" pitchFamily="2" charset="2"/>
              <a:buChar char="§"/>
            </a:pPr>
            <a:r>
              <a:rPr lang="vi-VN" sz="2400" dirty="0">
                <a:latin typeface="Lato" panose="020F0502020204030203" pitchFamily="34" charset="0"/>
                <a:ea typeface="Lato" panose="020F0502020204030203" pitchFamily="34" charset="0"/>
                <a:cs typeface="Lato" panose="020F0502020204030203" pitchFamily="34" charset="0"/>
              </a:rPr>
              <a:t>Bắt đầu từ x cần di chuyển lên trên (theo con trỏ parent) cho đến khi gặp nút y có con trái đầu tiên thì dừng: y là kế cận sau của x. </a:t>
            </a:r>
          </a:p>
          <a:p>
            <a:pPr marL="914389" lvl="1" indent="-457200" algn="just">
              <a:buFont typeface="Wingdings" panose="05000000000000000000" pitchFamily="2" charset="2"/>
              <a:buChar char="§"/>
            </a:pPr>
            <a:endParaRPr lang="vi-VN" sz="2400" dirty="0">
              <a:latin typeface="Lato" panose="020F0502020204030203" pitchFamily="34" charset="0"/>
              <a:ea typeface="Lato" panose="020F0502020204030203" pitchFamily="34" charset="0"/>
              <a:cs typeface="Lato" panose="020F0502020204030203" pitchFamily="34" charset="0"/>
            </a:endParaRPr>
          </a:p>
          <a:p>
            <a:pPr marL="914389" lvl="1" indent="-457200" algn="just">
              <a:buFont typeface="Wingdings" panose="05000000000000000000" pitchFamily="2" charset="2"/>
              <a:buChar char="§"/>
            </a:pPr>
            <a:r>
              <a:rPr lang="vi-VN" sz="2400" dirty="0">
                <a:latin typeface="Lato" panose="020F0502020204030203" pitchFamily="34" charset="0"/>
                <a:ea typeface="Lato" panose="020F0502020204030203" pitchFamily="34" charset="0"/>
                <a:cs typeface="Lato" panose="020F0502020204030203" pitchFamily="34" charset="0"/>
              </a:rPr>
              <a:t>Nếu không thể di chuyển tiếp được lên trên (tức là đã đến gốc) thì x là nút lớn nhất (và vì thế x không có kế cận sau).</a:t>
            </a:r>
          </a:p>
        </p:txBody>
      </p:sp>
    </p:spTree>
    <p:custDataLst>
      <p:tags r:id="rId1"/>
    </p:custDataLst>
    <p:extLst>
      <p:ext uri="{BB962C8B-B14F-4D97-AF65-F5344CB8AC3E}">
        <p14:creationId xmlns:p14="http://schemas.microsoft.com/office/powerpoint/2010/main" val="1701708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40218E-48FD-4F9D-A520-6BCE9CAE42A4}"/>
              </a:ext>
            </a:extLst>
          </p:cNvPr>
          <p:cNvSpPr/>
          <p:nvPr/>
        </p:nvSpPr>
        <p:spPr>
          <a:xfrm>
            <a:off x="0" y="1141176"/>
            <a:ext cx="12187575" cy="2368642"/>
          </a:xfrm>
          <a:prstGeom prst="rect">
            <a:avLst/>
          </a:prstGeom>
          <a:solidFill>
            <a:schemeClr val="tx1">
              <a:lumMod val="10000"/>
              <a:lumOff val="90000"/>
            </a:schemeClr>
          </a:solidFill>
          <a:ln w="25400">
            <a:noFill/>
            <a:tailEnd type="arrow" w="lg" len="lg"/>
          </a:ln>
          <a:effectLst>
            <a:outerShdw blurRad="50800" dist="38100" dir="2700000" algn="tl" rotWithShape="0">
              <a:prstClr val="black">
                <a:alpha val="40000"/>
              </a:prstClr>
            </a:outerShdw>
            <a:softEdge rad="1270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latin typeface="Lato" panose="020F0502020204030203" pitchFamily="34" charset="0"/>
              <a:ea typeface="Lato" panose="020F0502020204030203" pitchFamily="34" charset="0"/>
              <a:cs typeface="Lato" panose="020F0502020204030203" pitchFamily="34" charset="0"/>
            </a:endParaRPr>
          </a:p>
        </p:txBody>
      </p:sp>
      <p:sp>
        <p:nvSpPr>
          <p:cNvPr id="3" name="Title 2">
            <a:extLst>
              <a:ext uri="{FF2B5EF4-FFF2-40B4-BE49-F238E27FC236}">
                <a16:creationId xmlns:a16="http://schemas.microsoft.com/office/drawing/2014/main" id="{5DED71A7-1CB4-BBE1-5B11-5135A051ECC8}"/>
              </a:ext>
            </a:extLst>
          </p:cNvPr>
          <p:cNvSpPr>
            <a:spLocks noGrp="1"/>
          </p:cNvSpPr>
          <p:nvPr>
            <p:ph type="title"/>
          </p:nvPr>
        </p:nvSpPr>
        <p:spPr/>
        <p:txBody>
          <a:bodyPr>
            <a:normAutofit fontScale="90000"/>
          </a:bodyPr>
          <a:lstStyle/>
          <a:p>
            <a:r>
              <a:rPr lang="vi-VN" sz="3600" b="1"/>
              <a:t>NỘI DUNG TIẾP THEO</a:t>
            </a:r>
            <a:endParaRPr lang="vi-VN" sz="3600"/>
          </a:p>
        </p:txBody>
      </p:sp>
      <p:sp>
        <p:nvSpPr>
          <p:cNvPr id="7" name="Text Placeholder 6">
            <a:extLst>
              <a:ext uri="{FF2B5EF4-FFF2-40B4-BE49-F238E27FC236}">
                <a16:creationId xmlns:a16="http://schemas.microsoft.com/office/drawing/2014/main" id="{4042DC9C-E733-0913-ED2E-855D14014E1F}"/>
              </a:ext>
            </a:extLst>
          </p:cNvPr>
          <p:cNvSpPr>
            <a:spLocks noGrp="1"/>
          </p:cNvSpPr>
          <p:nvPr>
            <p:ph type="body" sz="quarter" idx="13"/>
          </p:nvPr>
        </p:nvSpPr>
        <p:spPr/>
        <p:txBody>
          <a:bodyPr/>
          <a:lstStyle/>
          <a:p>
            <a:endParaRPr lang="en-US" dirty="0"/>
          </a:p>
        </p:txBody>
      </p:sp>
      <p:sp>
        <p:nvSpPr>
          <p:cNvPr id="4" name="Slide Number Placeholder 3">
            <a:extLst>
              <a:ext uri="{FF2B5EF4-FFF2-40B4-BE49-F238E27FC236}">
                <a16:creationId xmlns:a16="http://schemas.microsoft.com/office/drawing/2014/main" id="{93FA75D4-3801-3083-7E80-A0BE97505BCE}"/>
              </a:ext>
            </a:extLst>
          </p:cNvPr>
          <p:cNvSpPr>
            <a:spLocks noGrp="1"/>
          </p:cNvSpPr>
          <p:nvPr>
            <p:ph type="sldNum" sz="quarter" idx="12"/>
          </p:nvPr>
        </p:nvSpPr>
        <p:spPr/>
        <p:txBody>
          <a:bodyPr/>
          <a:lstStyle/>
          <a:p>
            <a:pPr algn="ctr"/>
            <a:fld id="{28EBF41B-E76F-4E29-9B4C-26023309D029}" type="slidenum">
              <a:rPr lang="vi-VN" smtClean="0"/>
              <a:pPr algn="ctr"/>
              <a:t>5</a:t>
            </a:fld>
            <a:endParaRPr lang="vi-VN"/>
          </a:p>
        </p:txBody>
      </p:sp>
      <p:sp>
        <p:nvSpPr>
          <p:cNvPr id="2" name="Content Placeholder 6">
            <a:extLst>
              <a:ext uri="{FF2B5EF4-FFF2-40B4-BE49-F238E27FC236}">
                <a16:creationId xmlns:a16="http://schemas.microsoft.com/office/drawing/2014/main" id="{1AD985EC-8830-54CF-4799-1E90EF19E347}"/>
              </a:ext>
            </a:extLst>
          </p:cNvPr>
          <p:cNvSpPr txBox="1">
            <a:spLocks/>
          </p:cNvSpPr>
          <p:nvPr/>
        </p:nvSpPr>
        <p:spPr>
          <a:xfrm>
            <a:off x="412020" y="3653938"/>
            <a:ext cx="10515600" cy="1492063"/>
          </a:xfrm>
          <a:prstGeom prst="rect">
            <a:avLst/>
          </a:prstGeom>
        </p:spPr>
        <p:txBody>
          <a:bodyPr vert="horz" lIns="91440" tIns="45720" rIns="91440" bIns="45720" rtlCol="0">
            <a:noAutofit/>
          </a:bodyPr>
          <a:lstStyle>
            <a:lvl1pPr marL="0" indent="0" algn="l" defTabSz="914354" rtl="0" eaLnBrk="1" latinLnBrk="0" hangingPunct="1">
              <a:lnSpc>
                <a:spcPct val="100000"/>
              </a:lnSpc>
              <a:spcBef>
                <a:spcPts val="1200"/>
              </a:spcBef>
              <a:buFontTx/>
              <a:buNone/>
              <a:defRPr lang="en-US" sz="2800" kern="1200">
                <a:solidFill>
                  <a:schemeClr val="tx1"/>
                </a:solidFill>
                <a:latin typeface="+mn-lt"/>
                <a:ea typeface="+mn-ea"/>
                <a:cs typeface="+mn-cs"/>
              </a:defRPr>
            </a:lvl1pPr>
            <a:lvl2pPr marL="457200" indent="0" algn="l" defTabSz="914354" rtl="0" eaLnBrk="1" latinLnBrk="0" hangingPunct="1">
              <a:lnSpc>
                <a:spcPct val="100000"/>
              </a:lnSpc>
              <a:spcBef>
                <a:spcPts val="600"/>
              </a:spcBef>
              <a:buFontTx/>
              <a:buNone/>
              <a:defRPr lang="en-US" sz="2400" kern="1200">
                <a:solidFill>
                  <a:schemeClr val="tx1"/>
                </a:solidFill>
                <a:latin typeface="+mn-lt"/>
                <a:ea typeface="+mn-ea"/>
                <a:cs typeface="+mn-cs"/>
              </a:defRPr>
            </a:lvl2pPr>
            <a:lvl3pPr marL="6858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3pPr>
            <a:lvl4pPr marL="9144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4pPr>
            <a:lvl5pPr marL="11430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2. </a:t>
            </a:r>
            <a:r>
              <a:rPr lang="en-US" dirty="0" err="1">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Tìm</a:t>
            </a:r>
            <a:r>
              <a:rPr lang="en-US"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 </a:t>
            </a:r>
            <a:r>
              <a:rPr lang="en-US" dirty="0" err="1">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kiếm</a:t>
            </a:r>
            <a:r>
              <a:rPr lang="en-US"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 </a:t>
            </a:r>
            <a:r>
              <a:rPr lang="en-US" dirty="0" err="1">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nhị</a:t>
            </a:r>
            <a:r>
              <a:rPr lang="en-US"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 </a:t>
            </a:r>
            <a:r>
              <a:rPr lang="en-US" dirty="0" err="1">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phân</a:t>
            </a:r>
            <a:endParaRPr lang="en-US"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5" name="Content Placeholder 6">
            <a:extLst>
              <a:ext uri="{FF2B5EF4-FFF2-40B4-BE49-F238E27FC236}">
                <a16:creationId xmlns:a16="http://schemas.microsoft.com/office/drawing/2014/main" id="{FAFD92F9-41DD-8DCF-ADBA-7E84BE863984}"/>
              </a:ext>
            </a:extLst>
          </p:cNvPr>
          <p:cNvSpPr txBox="1">
            <a:spLocks/>
          </p:cNvSpPr>
          <p:nvPr/>
        </p:nvSpPr>
        <p:spPr>
          <a:xfrm>
            <a:off x="412020" y="1285296"/>
            <a:ext cx="10515600" cy="633502"/>
          </a:xfrm>
          <a:prstGeom prst="rect">
            <a:avLst/>
          </a:prstGeom>
        </p:spPr>
        <p:txBody>
          <a:bodyPr vert="horz" lIns="91440" tIns="45720" rIns="91440" bIns="45720" rtlCol="0">
            <a:noAutofit/>
          </a:bodyPr>
          <a:lstStyle>
            <a:lvl1pPr marL="0" indent="0" algn="l" defTabSz="914354" rtl="0" eaLnBrk="1" latinLnBrk="0" hangingPunct="1">
              <a:lnSpc>
                <a:spcPct val="100000"/>
              </a:lnSpc>
              <a:spcBef>
                <a:spcPts val="1200"/>
              </a:spcBef>
              <a:buFontTx/>
              <a:buNone/>
              <a:defRPr lang="en-US" sz="2800" kern="1200">
                <a:solidFill>
                  <a:schemeClr val="tx1"/>
                </a:solidFill>
                <a:latin typeface="+mn-lt"/>
                <a:ea typeface="+mn-ea"/>
                <a:cs typeface="+mn-cs"/>
              </a:defRPr>
            </a:lvl1pPr>
            <a:lvl2pPr marL="457200" indent="0" algn="l" defTabSz="914354" rtl="0" eaLnBrk="1" latinLnBrk="0" hangingPunct="1">
              <a:lnSpc>
                <a:spcPct val="100000"/>
              </a:lnSpc>
              <a:spcBef>
                <a:spcPts val="600"/>
              </a:spcBef>
              <a:buFontTx/>
              <a:buNone/>
              <a:defRPr lang="en-US" sz="2400" kern="1200">
                <a:solidFill>
                  <a:schemeClr val="tx1"/>
                </a:solidFill>
                <a:latin typeface="+mn-lt"/>
                <a:ea typeface="+mn-ea"/>
                <a:cs typeface="+mn-cs"/>
              </a:defRPr>
            </a:lvl2pPr>
            <a:lvl3pPr marL="6858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3pPr>
            <a:lvl4pPr marL="9144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4pPr>
            <a:lvl5pPr marL="11430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AutoNum type="arabicPeriod"/>
            </a:pPr>
            <a:r>
              <a:rPr lang="en-US" b="1" dirty="0" err="1">
                <a:latin typeface="Lato" panose="020F0502020204030203" pitchFamily="34" charset="0"/>
                <a:ea typeface="Lato" panose="020F0502020204030203" pitchFamily="34" charset="0"/>
                <a:cs typeface="Lato" panose="020F0502020204030203" pitchFamily="34" charset="0"/>
              </a:rPr>
              <a:t>Tìm</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kiếm</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tuần</a:t>
            </a:r>
            <a:r>
              <a:rPr lang="en-US" b="1" dirty="0">
                <a:latin typeface="Lato" panose="020F0502020204030203" pitchFamily="34" charset="0"/>
                <a:ea typeface="Lato" panose="020F0502020204030203" pitchFamily="34" charset="0"/>
                <a:cs typeface="Lato" panose="020F0502020204030203" pitchFamily="34" charset="0"/>
              </a:rPr>
              <a:t> </a:t>
            </a:r>
            <a:r>
              <a:rPr lang="en-US" b="1" dirty="0" err="1">
                <a:latin typeface="Lato" panose="020F0502020204030203" pitchFamily="34" charset="0"/>
                <a:ea typeface="Lato" panose="020F0502020204030203" pitchFamily="34" charset="0"/>
                <a:cs typeface="Lato" panose="020F0502020204030203" pitchFamily="34" charset="0"/>
              </a:rPr>
              <a:t>tự</a:t>
            </a:r>
            <a:endParaRPr lang="en-US" b="1" dirty="0">
              <a:latin typeface="Lato" panose="020F0502020204030203" pitchFamily="34" charset="0"/>
              <a:ea typeface="Lato" panose="020F0502020204030203" pitchFamily="34" charset="0"/>
              <a:cs typeface="Lato" panose="020F0502020204030203" pitchFamily="34" charset="0"/>
            </a:endParaRPr>
          </a:p>
          <a:p>
            <a:pPr lvl="1"/>
            <a:r>
              <a:rPr lang="en-US" sz="2800" dirty="0">
                <a:latin typeface="Lato" panose="020F0502020204030203" pitchFamily="34" charset="0"/>
                <a:ea typeface="Lato" panose="020F0502020204030203" pitchFamily="34" charset="0"/>
                <a:cs typeface="Lato" panose="020F0502020204030203" pitchFamily="34" charset="0"/>
              </a:rPr>
              <a:t>1.1. </a:t>
            </a:r>
            <a:r>
              <a:rPr lang="en-US" sz="2800" dirty="0" err="1">
                <a:latin typeface="Lato" panose="020F0502020204030203" pitchFamily="34" charset="0"/>
                <a:ea typeface="Lato" panose="020F0502020204030203" pitchFamily="34" charset="0"/>
                <a:cs typeface="Lato" panose="020F0502020204030203" pitchFamily="34" charset="0"/>
              </a:rPr>
              <a:t>Bài</a:t>
            </a:r>
            <a:r>
              <a:rPr lang="en-US" sz="2800" dirty="0">
                <a:latin typeface="Lato" panose="020F0502020204030203" pitchFamily="34" charset="0"/>
                <a:ea typeface="Lato" panose="020F0502020204030203" pitchFamily="34" charset="0"/>
                <a:cs typeface="Lato" panose="020F0502020204030203" pitchFamily="34" charset="0"/>
              </a:rPr>
              <a:t> </a:t>
            </a:r>
            <a:r>
              <a:rPr lang="en-US" sz="2800" dirty="0" err="1">
                <a:latin typeface="Lato" panose="020F0502020204030203" pitchFamily="34" charset="0"/>
                <a:ea typeface="Lato" panose="020F0502020204030203" pitchFamily="34" charset="0"/>
                <a:cs typeface="Lato" panose="020F0502020204030203" pitchFamily="34" charset="0"/>
              </a:rPr>
              <a:t>toán</a:t>
            </a:r>
            <a:r>
              <a:rPr lang="en-US" sz="2800" dirty="0">
                <a:latin typeface="Lato" panose="020F0502020204030203" pitchFamily="34" charset="0"/>
                <a:ea typeface="Lato" panose="020F0502020204030203" pitchFamily="34" charset="0"/>
                <a:cs typeface="Lato" panose="020F0502020204030203" pitchFamily="34" charset="0"/>
              </a:rPr>
              <a:t> </a:t>
            </a:r>
            <a:r>
              <a:rPr lang="en-US" sz="2800" dirty="0" err="1">
                <a:latin typeface="Lato" panose="020F0502020204030203" pitchFamily="34" charset="0"/>
                <a:ea typeface="Lato" panose="020F0502020204030203" pitchFamily="34" charset="0"/>
                <a:cs typeface="Lato" panose="020F0502020204030203" pitchFamily="34" charset="0"/>
              </a:rPr>
              <a:t>tìm</a:t>
            </a:r>
            <a:r>
              <a:rPr lang="en-US" sz="2800" dirty="0">
                <a:latin typeface="Lato" panose="020F0502020204030203" pitchFamily="34" charset="0"/>
                <a:ea typeface="Lato" panose="020F0502020204030203" pitchFamily="34" charset="0"/>
                <a:cs typeface="Lato" panose="020F0502020204030203" pitchFamily="34" charset="0"/>
              </a:rPr>
              <a:t> </a:t>
            </a:r>
            <a:r>
              <a:rPr lang="en-US" sz="2800" dirty="0" err="1">
                <a:latin typeface="Lato" panose="020F0502020204030203" pitchFamily="34" charset="0"/>
                <a:ea typeface="Lato" panose="020F0502020204030203" pitchFamily="34" charset="0"/>
                <a:cs typeface="Lato" panose="020F0502020204030203" pitchFamily="34" charset="0"/>
              </a:rPr>
              <a:t>kiếm</a:t>
            </a:r>
            <a:endParaRPr lang="en-US" sz="2800" dirty="0">
              <a:latin typeface="Lato" panose="020F0502020204030203" pitchFamily="34" charset="0"/>
              <a:ea typeface="Lato" panose="020F0502020204030203" pitchFamily="34" charset="0"/>
              <a:cs typeface="Lato" panose="020F0502020204030203" pitchFamily="34" charset="0"/>
            </a:endParaRPr>
          </a:p>
          <a:p>
            <a:pPr lvl="1"/>
            <a:r>
              <a:rPr lang="en-US" sz="2800" dirty="0">
                <a:latin typeface="Lato" panose="020F0502020204030203" pitchFamily="34" charset="0"/>
                <a:ea typeface="Lato" panose="020F0502020204030203" pitchFamily="34" charset="0"/>
                <a:cs typeface="Lato" panose="020F0502020204030203" pitchFamily="34" charset="0"/>
              </a:rPr>
              <a:t>1.2. </a:t>
            </a:r>
            <a:r>
              <a:rPr lang="en-US" sz="2800" dirty="0" err="1">
                <a:latin typeface="Lato" panose="020F0502020204030203" pitchFamily="34" charset="0"/>
                <a:ea typeface="Lato" panose="020F0502020204030203" pitchFamily="34" charset="0"/>
                <a:cs typeface="Lato" panose="020F0502020204030203" pitchFamily="34" charset="0"/>
              </a:rPr>
              <a:t>Mã</a:t>
            </a:r>
            <a:r>
              <a:rPr lang="en-US" sz="2800" dirty="0">
                <a:latin typeface="Lato" panose="020F0502020204030203" pitchFamily="34" charset="0"/>
                <a:ea typeface="Lato" panose="020F0502020204030203" pitchFamily="34" charset="0"/>
                <a:cs typeface="Lato" panose="020F0502020204030203" pitchFamily="34" charset="0"/>
              </a:rPr>
              <a:t> </a:t>
            </a:r>
            <a:r>
              <a:rPr lang="en-US" sz="2800" dirty="0" err="1">
                <a:latin typeface="Lato" panose="020F0502020204030203" pitchFamily="34" charset="0"/>
                <a:ea typeface="Lato" panose="020F0502020204030203" pitchFamily="34" charset="0"/>
                <a:cs typeface="Lato" panose="020F0502020204030203" pitchFamily="34" charset="0"/>
              </a:rPr>
              <a:t>cài</a:t>
            </a:r>
            <a:r>
              <a:rPr lang="en-US" sz="2800" dirty="0">
                <a:latin typeface="Lato" panose="020F0502020204030203" pitchFamily="34" charset="0"/>
                <a:ea typeface="Lato" panose="020F0502020204030203" pitchFamily="34" charset="0"/>
                <a:cs typeface="Lato" panose="020F0502020204030203" pitchFamily="34" charset="0"/>
              </a:rPr>
              <a:t> </a:t>
            </a:r>
            <a:r>
              <a:rPr lang="en-US" sz="2800" dirty="0" err="1">
                <a:latin typeface="Lato" panose="020F0502020204030203" pitchFamily="34" charset="0"/>
                <a:ea typeface="Lato" panose="020F0502020204030203" pitchFamily="34" charset="0"/>
                <a:cs typeface="Lato" panose="020F0502020204030203" pitchFamily="34" charset="0"/>
              </a:rPr>
              <a:t>đặt</a:t>
            </a:r>
            <a:endParaRPr lang="en-US" sz="2800" dirty="0">
              <a:latin typeface="Lato" panose="020F0502020204030203" pitchFamily="34" charset="0"/>
              <a:ea typeface="Lato" panose="020F0502020204030203" pitchFamily="34" charset="0"/>
              <a:cs typeface="Lato" panose="020F0502020204030203" pitchFamily="34" charset="0"/>
            </a:endParaRPr>
          </a:p>
          <a:p>
            <a:pPr lvl="1"/>
            <a:r>
              <a:rPr lang="en-US" sz="2800" dirty="0">
                <a:latin typeface="Lato" panose="020F0502020204030203" pitchFamily="34" charset="0"/>
                <a:ea typeface="Lato" panose="020F0502020204030203" pitchFamily="34" charset="0"/>
                <a:cs typeface="Lato" panose="020F0502020204030203" pitchFamily="34" charset="0"/>
              </a:rPr>
              <a:t>1.3. </a:t>
            </a:r>
            <a:r>
              <a:rPr lang="en-US" sz="2800" dirty="0" err="1">
                <a:latin typeface="Lato" panose="020F0502020204030203" pitchFamily="34" charset="0"/>
                <a:ea typeface="Lato" panose="020F0502020204030203" pitchFamily="34" charset="0"/>
                <a:cs typeface="Lato" panose="020F0502020204030203" pitchFamily="34" charset="0"/>
              </a:rPr>
              <a:t>Phân</a:t>
            </a:r>
            <a:r>
              <a:rPr lang="en-US" sz="2800" dirty="0">
                <a:latin typeface="Lato" panose="020F0502020204030203" pitchFamily="34" charset="0"/>
                <a:ea typeface="Lato" panose="020F0502020204030203" pitchFamily="34" charset="0"/>
                <a:cs typeface="Lato" panose="020F0502020204030203" pitchFamily="34" charset="0"/>
              </a:rPr>
              <a:t> </a:t>
            </a:r>
            <a:r>
              <a:rPr lang="en-US" sz="2800" dirty="0" err="1">
                <a:latin typeface="Lato" panose="020F0502020204030203" pitchFamily="34" charset="0"/>
                <a:ea typeface="Lato" panose="020F0502020204030203" pitchFamily="34" charset="0"/>
                <a:cs typeface="Lato" panose="020F0502020204030203" pitchFamily="34" charset="0"/>
              </a:rPr>
              <a:t>tích</a:t>
            </a:r>
            <a:r>
              <a:rPr lang="en-US" sz="2800" dirty="0">
                <a:latin typeface="Lato" panose="020F0502020204030203" pitchFamily="34" charset="0"/>
                <a:ea typeface="Lato" panose="020F0502020204030203" pitchFamily="34" charset="0"/>
                <a:cs typeface="Lato" panose="020F0502020204030203" pitchFamily="34" charset="0"/>
              </a:rPr>
              <a:t> </a:t>
            </a:r>
            <a:r>
              <a:rPr lang="en-US" sz="2800" dirty="0" err="1">
                <a:latin typeface="Lato" panose="020F0502020204030203" pitchFamily="34" charset="0"/>
                <a:ea typeface="Lato" panose="020F0502020204030203" pitchFamily="34" charset="0"/>
                <a:cs typeface="Lato" panose="020F0502020204030203" pitchFamily="34" charset="0"/>
              </a:rPr>
              <a:t>thời</a:t>
            </a:r>
            <a:r>
              <a:rPr lang="en-US" sz="2800" dirty="0">
                <a:latin typeface="Lato" panose="020F0502020204030203" pitchFamily="34" charset="0"/>
                <a:ea typeface="Lato" panose="020F0502020204030203" pitchFamily="34" charset="0"/>
                <a:cs typeface="Lato" panose="020F0502020204030203" pitchFamily="34" charset="0"/>
              </a:rPr>
              <a:t> </a:t>
            </a:r>
            <a:r>
              <a:rPr lang="en-US" sz="2800" dirty="0" err="1">
                <a:latin typeface="Lato" panose="020F0502020204030203" pitchFamily="34" charset="0"/>
                <a:ea typeface="Lato" panose="020F0502020204030203" pitchFamily="34" charset="0"/>
                <a:cs typeface="Lato" panose="020F0502020204030203" pitchFamily="34" charset="0"/>
              </a:rPr>
              <a:t>gian</a:t>
            </a:r>
            <a:r>
              <a:rPr lang="en-US" sz="2800" dirty="0">
                <a:latin typeface="Lato" panose="020F0502020204030203" pitchFamily="34" charset="0"/>
                <a:ea typeface="Lato" panose="020F0502020204030203" pitchFamily="34" charset="0"/>
                <a:cs typeface="Lato" panose="020F0502020204030203" pitchFamily="34" charset="0"/>
              </a:rPr>
              <a:t> </a:t>
            </a:r>
            <a:r>
              <a:rPr lang="en-US" sz="2800" dirty="0" err="1">
                <a:latin typeface="Lato" panose="020F0502020204030203" pitchFamily="34" charset="0"/>
                <a:ea typeface="Lato" panose="020F0502020204030203" pitchFamily="34" charset="0"/>
                <a:cs typeface="Lato" panose="020F0502020204030203" pitchFamily="34" charset="0"/>
              </a:rPr>
              <a:t>tính</a:t>
            </a:r>
            <a:endParaRPr lang="en-US" sz="28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539933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022868D-0341-9FB8-82E6-C7ACA4B32C6B}"/>
              </a:ext>
            </a:extLst>
          </p:cNvPr>
          <p:cNvSpPr>
            <a:spLocks noGrp="1"/>
          </p:cNvSpPr>
          <p:nvPr>
            <p:ph type="title"/>
          </p:nvPr>
        </p:nvSpPr>
        <p:spPr/>
        <p:txBody>
          <a:bodyPr>
            <a:normAutofit fontScale="90000"/>
          </a:bodyPr>
          <a:lstStyle/>
          <a:p>
            <a:r>
              <a:rPr lang="en-US" sz="3600" dirty="0"/>
              <a:t>3</a:t>
            </a:r>
            <a:r>
              <a:rPr lang="vi-VN" sz="3600" dirty="0"/>
              <a:t>. </a:t>
            </a:r>
            <a:r>
              <a:rPr lang="en-US" sz="3600" dirty="0"/>
              <a:t>CÁC PHÉP TOÁN</a:t>
            </a:r>
          </a:p>
        </p:txBody>
      </p:sp>
      <p:sp>
        <p:nvSpPr>
          <p:cNvPr id="2" name="Text Placeholder 1">
            <a:extLst>
              <a:ext uri="{FF2B5EF4-FFF2-40B4-BE49-F238E27FC236}">
                <a16:creationId xmlns:a16="http://schemas.microsoft.com/office/drawing/2014/main" id="{D0CB9C63-0896-9164-6043-070528823DF2}"/>
              </a:ext>
            </a:extLst>
          </p:cNvPr>
          <p:cNvSpPr>
            <a:spLocks noGrp="1"/>
          </p:cNvSpPr>
          <p:nvPr>
            <p:ph type="body" sz="quarter" idx="13"/>
          </p:nvPr>
        </p:nvSpPr>
        <p:spPr/>
        <p:txBody>
          <a:bodyPr/>
          <a:lstStyle/>
          <a:p>
            <a:endParaRPr lang="en-US"/>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50</a:t>
            </a:fld>
            <a:endParaRPr lang="vi-VN"/>
          </a:p>
        </p:txBody>
      </p:sp>
      <p:sp>
        <p:nvSpPr>
          <p:cNvPr id="6" name="TextBox 5">
            <a:extLst>
              <a:ext uri="{FF2B5EF4-FFF2-40B4-BE49-F238E27FC236}">
                <a16:creationId xmlns:a16="http://schemas.microsoft.com/office/drawing/2014/main" id="{17BE3301-ABF8-2FAB-D9AC-F15BA229B7D8}"/>
              </a:ext>
            </a:extLst>
          </p:cNvPr>
          <p:cNvSpPr txBox="1"/>
          <p:nvPr/>
        </p:nvSpPr>
        <p:spPr>
          <a:xfrm>
            <a:off x="937062" y="1981642"/>
            <a:ext cx="10593421" cy="3393237"/>
          </a:xfrm>
          <a:prstGeom prst="rect">
            <a:avLst/>
          </a:prstGeom>
          <a:noFill/>
        </p:spPr>
        <p:txBody>
          <a:bodyPr wrap="square">
            <a:spAutoFit/>
          </a:bodyPr>
          <a:lstStyle/>
          <a:p>
            <a:pPr algn="just">
              <a:spcBef>
                <a:spcPts val="300"/>
              </a:spcBef>
              <a:spcAft>
                <a:spcPts val="1200"/>
              </a:spcAft>
            </a:pPr>
            <a:r>
              <a:rPr lang="en-US" sz="2400" dirty="0">
                <a:latin typeface="Lato" panose="020F0502020204030203" pitchFamily="34" charset="0"/>
                <a:ea typeface="Lato" panose="020F0502020204030203" pitchFamily="34" charset="0"/>
                <a:cs typeface="Lato" panose="020F0502020204030203" pitchFamily="34" charset="0"/>
              </a:rPr>
              <a:t>b. </a:t>
            </a:r>
            <a:r>
              <a:rPr lang="vi-VN" sz="2400" dirty="0">
                <a:latin typeface="Lato" panose="020F0502020204030203" pitchFamily="34" charset="0"/>
                <a:ea typeface="Lato" panose="020F0502020204030203" pitchFamily="34" charset="0"/>
                <a:cs typeface="Lato" panose="020F0502020204030203" pitchFamily="34" charset="0"/>
              </a:rPr>
              <a:t>Nếu x không có con phải thì kế cận sau của x là tổ tiên gần nhất có con</a:t>
            </a:r>
            <a:endParaRPr lang="en-US" sz="2400" dirty="0">
              <a:latin typeface="Lato" panose="020F0502020204030203" pitchFamily="34" charset="0"/>
              <a:ea typeface="Lato" panose="020F0502020204030203" pitchFamily="34" charset="0"/>
              <a:cs typeface="Lato" panose="020F0502020204030203" pitchFamily="34" charset="0"/>
            </a:endParaRPr>
          </a:p>
          <a:p>
            <a:pPr algn="just">
              <a:spcBef>
                <a:spcPts val="300"/>
              </a:spcBef>
              <a:spcAft>
                <a:spcPts val="1200"/>
              </a:spcAft>
            </a:pPr>
            <a:r>
              <a:rPr lang="en-US" sz="2400" dirty="0">
                <a:latin typeface="Lato" panose="020F0502020204030203" pitchFamily="34" charset="0"/>
                <a:ea typeface="Lato" panose="020F0502020204030203" pitchFamily="34" charset="0"/>
                <a:cs typeface="Lato" panose="020F0502020204030203" pitchFamily="34" charset="0"/>
              </a:rPr>
              <a:t>     </a:t>
            </a:r>
            <a:r>
              <a:rPr lang="vi-VN" sz="2400" dirty="0">
                <a:latin typeface="Lato" panose="020F0502020204030203" pitchFamily="34" charset="0"/>
                <a:ea typeface="Lato" panose="020F0502020204030203" pitchFamily="34" charset="0"/>
                <a:cs typeface="Lato" panose="020F0502020204030203" pitchFamily="34" charset="0"/>
              </a:rPr>
              <a:t>trái hoặc là x hoặc là tổ tiên của x. Tìm kế cận sau:</a:t>
            </a:r>
          </a:p>
          <a:p>
            <a:pPr marL="457200" indent="-457200" algn="just">
              <a:buAutoNum type="arabicParenR"/>
            </a:pPr>
            <a:endParaRPr lang="vi-VN" sz="2400" dirty="0">
              <a:latin typeface="Lato" panose="020F0502020204030203" pitchFamily="34" charset="0"/>
              <a:ea typeface="Lato" panose="020F0502020204030203" pitchFamily="34" charset="0"/>
              <a:cs typeface="Lato" panose="020F0502020204030203" pitchFamily="34" charset="0"/>
            </a:endParaRPr>
          </a:p>
          <a:p>
            <a:pPr marL="914389" lvl="1" indent="-457200" algn="just">
              <a:buFont typeface="Wingdings" panose="05000000000000000000" pitchFamily="2" charset="2"/>
              <a:buChar char="§"/>
            </a:pPr>
            <a:r>
              <a:rPr lang="vi-VN" sz="2400" dirty="0">
                <a:latin typeface="Lato" panose="020F0502020204030203" pitchFamily="34" charset="0"/>
                <a:ea typeface="Lato" panose="020F0502020204030203" pitchFamily="34" charset="0"/>
                <a:cs typeface="Lato" panose="020F0502020204030203" pitchFamily="34" charset="0"/>
              </a:rPr>
              <a:t>Bắt đầu từ x cần di chuyển lên trên (theo con trỏ parent) cho đến khi gặp nút y có con trái đầu tiên thì dừng: y là kế cận sau của x. </a:t>
            </a:r>
          </a:p>
          <a:p>
            <a:pPr marL="914389" lvl="1" indent="-457200" algn="just">
              <a:buFont typeface="Wingdings" panose="05000000000000000000" pitchFamily="2" charset="2"/>
              <a:buChar char="§"/>
            </a:pPr>
            <a:endParaRPr lang="vi-VN" sz="2400" dirty="0">
              <a:latin typeface="Lato" panose="020F0502020204030203" pitchFamily="34" charset="0"/>
              <a:ea typeface="Lato" panose="020F0502020204030203" pitchFamily="34" charset="0"/>
              <a:cs typeface="Lato" panose="020F0502020204030203" pitchFamily="34" charset="0"/>
            </a:endParaRPr>
          </a:p>
          <a:p>
            <a:pPr marL="914389" lvl="1" indent="-457200" algn="just">
              <a:buFont typeface="Wingdings" panose="05000000000000000000" pitchFamily="2" charset="2"/>
              <a:buChar char="§"/>
            </a:pPr>
            <a:r>
              <a:rPr lang="vi-VN" sz="2400" dirty="0">
                <a:latin typeface="Lato" panose="020F0502020204030203" pitchFamily="34" charset="0"/>
                <a:ea typeface="Lato" panose="020F0502020204030203" pitchFamily="34" charset="0"/>
                <a:cs typeface="Lato" panose="020F0502020204030203" pitchFamily="34" charset="0"/>
              </a:rPr>
              <a:t>Nếu không thể di chuyển tiếp được lên trên (tức là đã đến gốc) thì x là nút lớn nhất (và vì thế x không có kế cận sau).</a:t>
            </a:r>
          </a:p>
        </p:txBody>
      </p:sp>
      <p:sp>
        <p:nvSpPr>
          <p:cNvPr id="12" name="TextBox 11">
            <a:extLst>
              <a:ext uri="{FF2B5EF4-FFF2-40B4-BE49-F238E27FC236}">
                <a16:creationId xmlns:a16="http://schemas.microsoft.com/office/drawing/2014/main" id="{815F3F24-254D-1A36-87E1-9EC51C0E0D0B}"/>
              </a:ext>
            </a:extLst>
          </p:cNvPr>
          <p:cNvSpPr txBox="1"/>
          <p:nvPr/>
        </p:nvSpPr>
        <p:spPr>
          <a:xfrm>
            <a:off x="690880" y="1434638"/>
            <a:ext cx="6094378" cy="461665"/>
          </a:xfrm>
          <a:prstGeom prst="rect">
            <a:avLst/>
          </a:prstGeom>
          <a:noFill/>
        </p:spPr>
        <p:txBody>
          <a:bodyPr wrap="square">
            <a:spAutoFit/>
          </a:bodyPr>
          <a:lstStyle/>
          <a:p>
            <a:pPr marL="342900" indent="-342900">
              <a:buFont typeface="Wingdings" panose="05000000000000000000" pitchFamily="2" charset="2"/>
              <a:buChar char="§"/>
            </a:pPr>
            <a:r>
              <a:rPr lang="en-US" sz="2400" b="1" dirty="0">
                <a:latin typeface="Lato" panose="020F0502020204030203" pitchFamily="34" charset="0"/>
                <a:ea typeface="Lato" panose="020F0502020204030203" pitchFamily="34" charset="0"/>
                <a:cs typeface="Lato" panose="020F0502020204030203" pitchFamily="34" charset="0"/>
              </a:rPr>
              <a:t>Tìm </a:t>
            </a:r>
            <a:r>
              <a:rPr lang="en-US" sz="2400" b="1" dirty="0" err="1">
                <a:latin typeface="Lato" panose="020F0502020204030203" pitchFamily="34" charset="0"/>
                <a:ea typeface="Lato" panose="020F0502020204030203" pitchFamily="34" charset="0"/>
                <a:cs typeface="Lato" panose="020F0502020204030203" pitchFamily="34" charset="0"/>
              </a:rPr>
              <a:t>kế</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cận</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sau</a:t>
            </a:r>
            <a:r>
              <a:rPr lang="en-US" sz="2400" b="1" dirty="0">
                <a:latin typeface="Lato" panose="020F0502020204030203" pitchFamily="34" charset="0"/>
                <a:ea typeface="Lato" panose="020F0502020204030203" pitchFamily="34" charset="0"/>
                <a:cs typeface="Lato" panose="020F0502020204030203" pitchFamily="34" charset="0"/>
              </a:rPr>
              <a:t> (2 </a:t>
            </a:r>
            <a:r>
              <a:rPr lang="en-US" sz="2400" b="1" dirty="0" err="1">
                <a:latin typeface="Lato" panose="020F0502020204030203" pitchFamily="34" charset="0"/>
                <a:ea typeface="Lato" panose="020F0502020204030203" pitchFamily="34" charset="0"/>
                <a:cs typeface="Lato" panose="020F0502020204030203" pitchFamily="34" charset="0"/>
              </a:rPr>
              <a:t>tình</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huống</a:t>
            </a:r>
            <a:r>
              <a:rPr lang="en-US" sz="2400" b="1" dirty="0">
                <a:latin typeface="Lato" panose="020F0502020204030203" pitchFamily="34" charset="0"/>
                <a:ea typeface="Lato" panose="020F0502020204030203" pitchFamily="34" charset="0"/>
                <a:cs typeface="Lato" panose="020F0502020204030203" pitchFamily="34" charset="0"/>
              </a:rPr>
              <a:t>)</a:t>
            </a:r>
          </a:p>
        </p:txBody>
      </p:sp>
      <p:sp>
        <p:nvSpPr>
          <p:cNvPr id="13" name="Content Placeholder 2">
            <a:extLst>
              <a:ext uri="{FF2B5EF4-FFF2-40B4-BE49-F238E27FC236}">
                <a16:creationId xmlns:a16="http://schemas.microsoft.com/office/drawing/2014/main" id="{644BB8CD-0457-24F0-0F09-AE264688FFA6}"/>
              </a:ext>
            </a:extLst>
          </p:cNvPr>
          <p:cNvSpPr txBox="1">
            <a:spLocks/>
          </p:cNvSpPr>
          <p:nvPr/>
        </p:nvSpPr>
        <p:spPr>
          <a:xfrm>
            <a:off x="365760" y="920519"/>
            <a:ext cx="10515600" cy="457200"/>
          </a:xfrm>
          <a:prstGeom prst="rect">
            <a:avLst/>
          </a:prstGeom>
        </p:spPr>
        <p:txBody>
          <a:bodyPr vert="horz" lIns="91440" tIns="45720" rIns="91440" bIns="45720" rtlCol="0">
            <a:noAutofit/>
          </a:bodyPr>
          <a:lstStyle>
            <a:lvl1pPr marL="0" indent="0" algn="l" defTabSz="914354" rtl="0" eaLnBrk="1" latinLnBrk="0" hangingPunct="1">
              <a:lnSpc>
                <a:spcPct val="90000"/>
              </a:lnSpc>
              <a:spcBef>
                <a:spcPts val="300"/>
              </a:spcBef>
              <a:spcAft>
                <a:spcPts val="300"/>
              </a:spcAft>
              <a:buSzPct val="100000"/>
              <a:buFont typeface="Wingdings" panose="05000000000000000000" pitchFamily="2" charset="2"/>
              <a:buNone/>
              <a:defRPr lang="en-US" sz="2800" b="1" kern="1200">
                <a:solidFill>
                  <a:schemeClr val="tx1"/>
                </a:solidFill>
                <a:latin typeface="+mn-lt"/>
                <a:ea typeface="+mn-ea"/>
                <a:cs typeface="+mn-cs"/>
              </a:defRPr>
            </a:lvl1pPr>
            <a:lvl2pPr marL="457177" indent="0" algn="l" defTabSz="914354" rtl="0" eaLnBrk="1" latinLnBrk="0" hangingPunct="1">
              <a:lnSpc>
                <a:spcPct val="90000"/>
              </a:lnSpc>
              <a:spcBef>
                <a:spcPts val="300"/>
              </a:spcBef>
              <a:spcAft>
                <a:spcPts val="300"/>
              </a:spcAft>
              <a:buSzPct val="125000"/>
              <a:buFont typeface="Arial" panose="020B0604020202020204" pitchFamily="34" charset="0"/>
              <a:buNone/>
              <a:defRPr lang="en-US" sz="2400" kern="120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Lato" panose="020F0502020204030203" pitchFamily="34" charset="0"/>
                <a:ea typeface="Lato" panose="020F0502020204030203" pitchFamily="34" charset="0"/>
                <a:cs typeface="Lato" panose="020F0502020204030203" pitchFamily="34" charset="0"/>
              </a:rPr>
              <a:t>3.3. </a:t>
            </a:r>
            <a:r>
              <a:rPr lang="en-US" dirty="0" err="1">
                <a:latin typeface="Lato" panose="020F0502020204030203" pitchFamily="34" charset="0"/>
                <a:ea typeface="Lato" panose="020F0502020204030203" pitchFamily="34" charset="0"/>
                <a:cs typeface="Lato" panose="020F0502020204030203" pitchFamily="34" charset="0"/>
              </a:rPr>
              <a:t>Kế</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cận</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trước</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và</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Kế</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cận</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sau</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16" name="TextBox 15">
            <a:extLst>
              <a:ext uri="{FF2B5EF4-FFF2-40B4-BE49-F238E27FC236}">
                <a16:creationId xmlns:a16="http://schemas.microsoft.com/office/drawing/2014/main" id="{3584F01A-807E-A44B-A257-98EA06568909}"/>
              </a:ext>
            </a:extLst>
          </p:cNvPr>
          <p:cNvSpPr txBox="1"/>
          <p:nvPr/>
        </p:nvSpPr>
        <p:spPr>
          <a:xfrm>
            <a:off x="-10759638" y="1981642"/>
            <a:ext cx="10515600" cy="4143442"/>
          </a:xfrm>
          <a:prstGeom prst="rect">
            <a:avLst/>
          </a:prstGeom>
          <a:noFill/>
        </p:spPr>
        <p:txBody>
          <a:bodyPr wrap="square">
            <a:spAutoFit/>
          </a:bodyPr>
          <a:lstStyle/>
          <a:p>
            <a:pPr marL="457200" indent="-457200" algn="just">
              <a:spcBef>
                <a:spcPts val="300"/>
              </a:spcBef>
              <a:spcAft>
                <a:spcPts val="1200"/>
              </a:spcAft>
              <a:buAutoNum type="arabicPeriod"/>
            </a:pPr>
            <a:r>
              <a:rPr lang="en-US" sz="2400" dirty="0" err="1">
                <a:latin typeface="Lato" panose="020F0502020204030203" pitchFamily="34" charset="0"/>
                <a:ea typeface="Lato" panose="020F0502020204030203" pitchFamily="34" charset="0"/>
                <a:cs typeface="Lato" panose="020F0502020204030203" pitchFamily="34" charset="0"/>
              </a:rPr>
              <a:t>Nếu</a:t>
            </a:r>
            <a:r>
              <a:rPr lang="en-US" sz="2400" dirty="0">
                <a:latin typeface="Lato" panose="020F0502020204030203" pitchFamily="34" charset="0"/>
                <a:ea typeface="Lato" panose="020F0502020204030203" pitchFamily="34" charset="0"/>
                <a:cs typeface="Lato" panose="020F0502020204030203" pitchFamily="34" charset="0"/>
              </a:rPr>
              <a:t> </a:t>
            </a:r>
            <a:r>
              <a:rPr lang="en-US" sz="2400" b="1" i="1" dirty="0">
                <a:latin typeface="Lato" panose="020F0502020204030203" pitchFamily="34" charset="0"/>
                <a:ea typeface="Lato" panose="020F0502020204030203" pitchFamily="34" charset="0"/>
                <a:cs typeface="Lato" panose="020F0502020204030203" pitchFamily="34" charset="0"/>
              </a:rPr>
              <a:t>x</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có</a:t>
            </a:r>
            <a:r>
              <a:rPr lang="en-US" sz="2400" b="1" dirty="0">
                <a:latin typeface="Lato" panose="020F0502020204030203" pitchFamily="34" charset="0"/>
                <a:ea typeface="Lato" panose="020F0502020204030203" pitchFamily="34" charset="0"/>
                <a:cs typeface="Lato" panose="020F0502020204030203" pitchFamily="34" charset="0"/>
              </a:rPr>
              <a:t> con </a:t>
            </a:r>
            <a:r>
              <a:rPr lang="en-US" sz="2400" b="1" dirty="0" err="1">
                <a:latin typeface="Lato" panose="020F0502020204030203" pitchFamily="34" charset="0"/>
                <a:ea typeface="Lato" panose="020F0502020204030203" pitchFamily="34" charset="0"/>
                <a:cs typeface="Lato" panose="020F0502020204030203" pitchFamily="34" charset="0"/>
              </a:rPr>
              <a:t>phải</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thì</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kế</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cận</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sau</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của</a:t>
            </a:r>
            <a:r>
              <a:rPr lang="en-US" sz="2400" dirty="0">
                <a:latin typeface="Lato" panose="020F0502020204030203" pitchFamily="34" charset="0"/>
                <a:ea typeface="Lato" panose="020F0502020204030203" pitchFamily="34" charset="0"/>
                <a:cs typeface="Lato" panose="020F0502020204030203" pitchFamily="34" charset="0"/>
              </a:rPr>
              <a:t> </a:t>
            </a:r>
            <a:r>
              <a:rPr lang="en-US" sz="2400" i="1" dirty="0">
                <a:latin typeface="Lato" panose="020F0502020204030203" pitchFamily="34" charset="0"/>
                <a:ea typeface="Lato" panose="020F0502020204030203" pitchFamily="34" charset="0"/>
                <a:cs typeface="Lato" panose="020F0502020204030203" pitchFamily="34" charset="0"/>
              </a:rPr>
              <a:t>x</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sẽ</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là</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nút</a:t>
            </a:r>
            <a:r>
              <a:rPr lang="en-US" sz="2400" dirty="0">
                <a:latin typeface="Lato" panose="020F0502020204030203" pitchFamily="34" charset="0"/>
                <a:ea typeface="Lato" panose="020F0502020204030203" pitchFamily="34" charset="0"/>
                <a:cs typeface="Lato" panose="020F0502020204030203" pitchFamily="34" charset="0"/>
              </a:rPr>
              <a:t> </a:t>
            </a:r>
            <a:r>
              <a:rPr lang="en-US" sz="2400" i="1" dirty="0">
                <a:latin typeface="Lato" panose="020F0502020204030203" pitchFamily="34" charset="0"/>
                <a:ea typeface="Lato" panose="020F0502020204030203" pitchFamily="34" charset="0"/>
                <a:cs typeface="Lato" panose="020F0502020204030203" pitchFamily="34" charset="0"/>
              </a:rPr>
              <a:t>y</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với</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khoá</a:t>
            </a:r>
            <a:r>
              <a:rPr lang="en-US" sz="2400" dirty="0">
                <a:latin typeface="Lato" panose="020F0502020204030203" pitchFamily="34" charset="0"/>
                <a:ea typeface="Lato" panose="020F0502020204030203" pitchFamily="34" charset="0"/>
                <a:cs typeface="Lato" panose="020F0502020204030203" pitchFamily="34" charset="0"/>
              </a:rPr>
              <a:t> key[</a:t>
            </a:r>
            <a:r>
              <a:rPr lang="en-US" sz="2400" i="1" dirty="0">
                <a:latin typeface="Lato" panose="020F0502020204030203" pitchFamily="34" charset="0"/>
                <a:ea typeface="Lato" panose="020F0502020204030203" pitchFamily="34" charset="0"/>
                <a:cs typeface="Lato" panose="020F0502020204030203" pitchFamily="34" charset="0"/>
              </a:rPr>
              <a:t>y</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nhỏ</a:t>
            </a:r>
            <a:r>
              <a:rPr lang="en-US" sz="2400" dirty="0">
                <a:latin typeface="Lato" panose="020F0502020204030203" pitchFamily="34" charset="0"/>
                <a:ea typeface="Lato" panose="020F0502020204030203" pitchFamily="34" charset="0"/>
                <a:cs typeface="Lato" panose="020F0502020204030203" pitchFamily="34" charset="0"/>
              </a:rPr>
              <a:t>     </a:t>
            </a:r>
          </a:p>
          <a:p>
            <a:pPr algn="just">
              <a:spcBef>
                <a:spcPts val="300"/>
              </a:spcBef>
              <a:spcAft>
                <a:spcPts val="1200"/>
              </a:spcAft>
            </a:pP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nhất</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trong</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cây</a:t>
            </a:r>
            <a:r>
              <a:rPr lang="en-US" sz="2400" dirty="0">
                <a:latin typeface="Lato" panose="020F0502020204030203" pitchFamily="34" charset="0"/>
                <a:ea typeface="Lato" panose="020F0502020204030203" pitchFamily="34" charset="0"/>
                <a:cs typeface="Lato" panose="020F0502020204030203" pitchFamily="34" charset="0"/>
              </a:rPr>
              <a:t> con </a:t>
            </a:r>
            <a:r>
              <a:rPr lang="en-US" sz="2400" dirty="0" err="1">
                <a:latin typeface="Lato" panose="020F0502020204030203" pitchFamily="34" charset="0"/>
                <a:ea typeface="Lato" panose="020F0502020204030203" pitchFamily="34" charset="0"/>
                <a:cs typeface="Lato" panose="020F0502020204030203" pitchFamily="34" charset="0"/>
              </a:rPr>
              <a:t>phải</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của</a:t>
            </a:r>
            <a:r>
              <a:rPr lang="en-US" sz="2400" dirty="0">
                <a:latin typeface="Lato" panose="020F0502020204030203" pitchFamily="34" charset="0"/>
                <a:ea typeface="Lato" panose="020F0502020204030203" pitchFamily="34" charset="0"/>
                <a:cs typeface="Lato" panose="020F0502020204030203" pitchFamily="34" charset="0"/>
              </a:rPr>
              <a:t> </a:t>
            </a:r>
            <a:r>
              <a:rPr lang="en-US" sz="2400" i="1" dirty="0">
                <a:latin typeface="Lato" panose="020F0502020204030203" pitchFamily="34" charset="0"/>
                <a:ea typeface="Lato" panose="020F0502020204030203" pitchFamily="34" charset="0"/>
                <a:cs typeface="Lato" panose="020F0502020204030203" pitchFamily="34" charset="0"/>
              </a:rPr>
              <a:t>x</a:t>
            </a:r>
            <a:r>
              <a:rPr lang="en-US" sz="2400" dirty="0">
                <a:latin typeface="Lato" panose="020F0502020204030203" pitchFamily="34" charset="0"/>
                <a:ea typeface="Lato" panose="020F0502020204030203" pitchFamily="34" charset="0"/>
                <a:cs typeface="Lato" panose="020F0502020204030203" pitchFamily="34" charset="0"/>
              </a:rPr>
              <a:t> </a:t>
            </a:r>
          </a:p>
          <a:p>
            <a:pPr marL="0" indent="0" algn="just">
              <a:lnSpc>
                <a:spcPct val="130000"/>
              </a:lnSpc>
              <a:spcBef>
                <a:spcPts val="300"/>
              </a:spcBef>
              <a:spcAft>
                <a:spcPts val="1200"/>
              </a:spcAft>
              <a:buNone/>
            </a:pPr>
            <a:r>
              <a:rPr lang="en-US" sz="2400" dirty="0">
                <a:latin typeface="Lato" panose="020F0502020204030203" pitchFamily="34" charset="0"/>
                <a:ea typeface="Lato" panose="020F0502020204030203" pitchFamily="34" charset="0"/>
                <a:cs typeface="Lato" panose="020F0502020204030203" pitchFamily="34" charset="0"/>
              </a:rPr>
              <a:t>	(</a:t>
            </a:r>
            <a:r>
              <a:rPr lang="en-US" sz="2400" i="1" dirty="0">
                <a:latin typeface="Lato" panose="020F0502020204030203" pitchFamily="34" charset="0"/>
                <a:ea typeface="Lato" panose="020F0502020204030203" pitchFamily="34" charset="0"/>
                <a:cs typeface="Lato" panose="020F0502020204030203" pitchFamily="34" charset="0"/>
              </a:rPr>
              <a:t>y</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là</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nút</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trái</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nhất</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trong</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cây</a:t>
            </a:r>
            <a:r>
              <a:rPr lang="en-US" sz="2400" dirty="0">
                <a:latin typeface="Lato" panose="020F0502020204030203" pitchFamily="34" charset="0"/>
                <a:ea typeface="Lato" panose="020F0502020204030203" pitchFamily="34" charset="0"/>
                <a:cs typeface="Lato" panose="020F0502020204030203" pitchFamily="34" charset="0"/>
              </a:rPr>
              <a:t> con </a:t>
            </a:r>
            <a:r>
              <a:rPr lang="en-US" sz="2400" dirty="0" err="1">
                <a:latin typeface="Lato" panose="020F0502020204030203" pitchFamily="34" charset="0"/>
                <a:ea typeface="Lato" panose="020F0502020204030203" pitchFamily="34" charset="0"/>
                <a:cs typeface="Lato" panose="020F0502020204030203" pitchFamily="34" charset="0"/>
              </a:rPr>
              <a:t>phải</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của</a:t>
            </a:r>
            <a:r>
              <a:rPr lang="en-US" sz="2400" dirty="0">
                <a:latin typeface="Lato" panose="020F0502020204030203" pitchFamily="34" charset="0"/>
                <a:ea typeface="Lato" panose="020F0502020204030203" pitchFamily="34" charset="0"/>
                <a:cs typeface="Lato" panose="020F0502020204030203" pitchFamily="34" charset="0"/>
              </a:rPr>
              <a:t> </a:t>
            </a:r>
            <a:r>
              <a:rPr lang="en-US" sz="2400" i="1" dirty="0">
                <a:latin typeface="Lato" panose="020F0502020204030203" pitchFamily="34" charset="0"/>
                <a:ea typeface="Lato" panose="020F0502020204030203" pitchFamily="34" charset="0"/>
                <a:cs typeface="Lato" panose="020F0502020204030203" pitchFamily="34" charset="0"/>
              </a:rPr>
              <a:t>x</a:t>
            </a:r>
            <a:r>
              <a:rPr lang="en-US" sz="2400" dirty="0">
                <a:latin typeface="Lato" panose="020F0502020204030203" pitchFamily="34" charset="0"/>
                <a:ea typeface="Lato" panose="020F0502020204030203" pitchFamily="34" charset="0"/>
                <a:cs typeface="Lato" panose="020F0502020204030203" pitchFamily="34" charset="0"/>
              </a:rPr>
              <a:t>). </a:t>
            </a:r>
          </a:p>
          <a:p>
            <a:pPr marL="857250" lvl="1" indent="-457200" algn="just">
              <a:lnSpc>
                <a:spcPct val="130000"/>
              </a:lnSpc>
              <a:spcBef>
                <a:spcPts val="300"/>
              </a:spcBef>
              <a:spcAft>
                <a:spcPts val="1200"/>
              </a:spcAft>
              <a:buFont typeface="Wingdings" panose="05000000000000000000" pitchFamily="2" charset="2"/>
              <a:buChar char="§"/>
            </a:pPr>
            <a:r>
              <a:rPr lang="en-US" sz="2400" dirty="0" err="1">
                <a:latin typeface="Lato" panose="020F0502020204030203" pitchFamily="34" charset="0"/>
                <a:ea typeface="Lato" panose="020F0502020204030203" pitchFamily="34" charset="0"/>
                <a:cs typeface="Lato" panose="020F0502020204030203" pitchFamily="34" charset="0"/>
              </a:rPr>
              <a:t>Để</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tìm</a:t>
            </a:r>
            <a:r>
              <a:rPr lang="en-US" sz="2400" dirty="0">
                <a:latin typeface="Lato" panose="020F0502020204030203" pitchFamily="34" charset="0"/>
                <a:ea typeface="Lato" panose="020F0502020204030203" pitchFamily="34" charset="0"/>
                <a:cs typeface="Lato" panose="020F0502020204030203" pitchFamily="34" charset="0"/>
              </a:rPr>
              <a:t> </a:t>
            </a:r>
            <a:r>
              <a:rPr lang="en-US" sz="2400" i="1" dirty="0">
                <a:latin typeface="Lato" panose="020F0502020204030203" pitchFamily="34" charset="0"/>
                <a:ea typeface="Lato" panose="020F0502020204030203" pitchFamily="34" charset="0"/>
                <a:cs typeface="Lato" panose="020F0502020204030203" pitchFamily="34" charset="0"/>
              </a:rPr>
              <a:t>y</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có</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thể</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dùng</a:t>
            </a:r>
            <a:r>
              <a:rPr lang="en-US" sz="2400" dirty="0">
                <a:latin typeface="Lato" panose="020F0502020204030203" pitchFamily="34" charset="0"/>
                <a:ea typeface="Lato" panose="020F0502020204030203" pitchFamily="34" charset="0"/>
                <a:cs typeface="Lato" panose="020F0502020204030203" pitchFamily="34" charset="0"/>
              </a:rPr>
              <a:t> find-min(x-&gt;</a:t>
            </a:r>
            <a:r>
              <a:rPr lang="en-US" sz="2400" dirty="0" err="1">
                <a:latin typeface="Lato" panose="020F0502020204030203" pitchFamily="34" charset="0"/>
                <a:ea typeface="Lato" panose="020F0502020204030203" pitchFamily="34" charset="0"/>
                <a:cs typeface="Lato" panose="020F0502020204030203" pitchFamily="34" charset="0"/>
              </a:rPr>
              <a:t>rightPtr</a:t>
            </a:r>
            <a:r>
              <a:rPr lang="en-US" sz="2400" dirty="0">
                <a:latin typeface="Lato" panose="020F0502020204030203" pitchFamily="34" charset="0"/>
                <a:ea typeface="Lato" panose="020F0502020204030203" pitchFamily="34" charset="0"/>
                <a:cs typeface="Lato" panose="020F0502020204030203" pitchFamily="34" charset="0"/>
              </a:rPr>
              <a:t>):</a:t>
            </a:r>
          </a:p>
          <a:p>
            <a:pPr marL="400050" lvl="1" algn="just">
              <a:lnSpc>
                <a:spcPct val="130000"/>
              </a:lnSpc>
              <a:spcBef>
                <a:spcPts val="300"/>
              </a:spcBef>
              <a:spcAft>
                <a:spcPts val="1200"/>
              </a:spcAft>
            </a:pPr>
            <a:r>
              <a:rPr lang="en-US" sz="2400" b="1" i="1" dirty="0">
                <a:latin typeface="Lato" panose="020F0502020204030203" pitchFamily="34" charset="0"/>
                <a:ea typeface="Lato" panose="020F0502020204030203" pitchFamily="34" charset="0"/>
                <a:cs typeface="Lato" panose="020F0502020204030203" pitchFamily="34" charset="0"/>
              </a:rPr>
              <a:t>		y=</a:t>
            </a:r>
            <a:r>
              <a:rPr lang="en-US" sz="2400" b="1" dirty="0">
                <a:latin typeface="Lato" panose="020F0502020204030203" pitchFamily="34" charset="0"/>
                <a:ea typeface="Lato" panose="020F0502020204030203" pitchFamily="34" charset="0"/>
                <a:cs typeface="Lato" panose="020F0502020204030203" pitchFamily="34" charset="0"/>
              </a:rPr>
              <a:t> find-min(x-&gt;</a:t>
            </a:r>
            <a:r>
              <a:rPr lang="en-US" sz="2400" b="1" dirty="0" err="1">
                <a:latin typeface="Lato" panose="020F0502020204030203" pitchFamily="34" charset="0"/>
                <a:ea typeface="Lato" panose="020F0502020204030203" pitchFamily="34" charset="0"/>
                <a:cs typeface="Lato" panose="020F0502020204030203" pitchFamily="34" charset="0"/>
              </a:rPr>
              <a:t>rightPtr</a:t>
            </a:r>
            <a:r>
              <a:rPr lang="en-US" sz="2400" b="1" dirty="0">
                <a:latin typeface="Lato" panose="020F0502020204030203" pitchFamily="34" charset="0"/>
                <a:ea typeface="Lato" panose="020F0502020204030203" pitchFamily="34" charset="0"/>
                <a:cs typeface="Lato" panose="020F0502020204030203" pitchFamily="34" charset="0"/>
              </a:rPr>
              <a:t>) </a:t>
            </a:r>
            <a:endParaRPr lang="en-US" sz="2400" dirty="0">
              <a:latin typeface="Lato" panose="020F0502020204030203" pitchFamily="34" charset="0"/>
              <a:ea typeface="Lato" panose="020F0502020204030203" pitchFamily="34" charset="0"/>
              <a:cs typeface="Lato" panose="020F0502020204030203" pitchFamily="34" charset="0"/>
            </a:endParaRPr>
          </a:p>
          <a:p>
            <a:pPr marL="857250" lvl="1" indent="-457200" algn="just">
              <a:lnSpc>
                <a:spcPct val="130000"/>
              </a:lnSpc>
              <a:spcBef>
                <a:spcPts val="300"/>
              </a:spcBef>
              <a:spcAft>
                <a:spcPts val="1200"/>
              </a:spcAft>
              <a:buFont typeface="Wingdings" panose="05000000000000000000" pitchFamily="2" charset="2"/>
              <a:buChar char="§"/>
            </a:pPr>
            <a:r>
              <a:rPr lang="en-US" sz="2400" dirty="0" err="1">
                <a:latin typeface="Lato" panose="020F0502020204030203" pitchFamily="34" charset="0"/>
                <a:ea typeface="Lato" panose="020F0502020204030203" pitchFamily="34" charset="0"/>
                <a:cs typeface="Lato" panose="020F0502020204030203" pitchFamily="34" charset="0"/>
              </a:rPr>
              <a:t>hoặc</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bắt</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đầu</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từ</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gốc</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của</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cây</a:t>
            </a:r>
            <a:r>
              <a:rPr lang="en-US" sz="2400" dirty="0">
                <a:latin typeface="Lato" panose="020F0502020204030203" pitchFamily="34" charset="0"/>
                <a:ea typeface="Lato" panose="020F0502020204030203" pitchFamily="34" charset="0"/>
                <a:cs typeface="Lato" panose="020F0502020204030203" pitchFamily="34" charset="0"/>
              </a:rPr>
              <a:t> con </a:t>
            </a:r>
            <a:r>
              <a:rPr lang="en-US" sz="2400" dirty="0" err="1">
                <a:latin typeface="Lato" panose="020F0502020204030203" pitchFamily="34" charset="0"/>
                <a:ea typeface="Lato" panose="020F0502020204030203" pitchFamily="34" charset="0"/>
                <a:cs typeface="Lato" panose="020F0502020204030203" pitchFamily="34" charset="0"/>
              </a:rPr>
              <a:t>phải</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luôn</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đi</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theo</a:t>
            </a:r>
            <a:r>
              <a:rPr lang="en-US" sz="2400" dirty="0">
                <a:latin typeface="Lato" panose="020F0502020204030203" pitchFamily="34" charset="0"/>
                <a:ea typeface="Lato" panose="020F0502020204030203" pitchFamily="34" charset="0"/>
                <a:cs typeface="Lato" panose="020F0502020204030203" pitchFamily="34" charset="0"/>
              </a:rPr>
              <a:t> con </a:t>
            </a:r>
            <a:r>
              <a:rPr lang="en-US" sz="2400" dirty="0" err="1">
                <a:latin typeface="Lato" panose="020F0502020204030203" pitchFamily="34" charset="0"/>
                <a:ea typeface="Lato" panose="020F0502020204030203" pitchFamily="34" charset="0"/>
                <a:cs typeface="Lato" panose="020F0502020204030203" pitchFamily="34" charset="0"/>
              </a:rPr>
              <a:t>trái</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đến</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khi</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gặp</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nút</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không</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có</a:t>
            </a:r>
            <a:r>
              <a:rPr lang="en-US" sz="2400" dirty="0">
                <a:latin typeface="Lato" panose="020F0502020204030203" pitchFamily="34" charset="0"/>
                <a:ea typeface="Lato" panose="020F0502020204030203" pitchFamily="34" charset="0"/>
                <a:cs typeface="Lato" panose="020F0502020204030203" pitchFamily="34" charset="0"/>
              </a:rPr>
              <a:t> con </a:t>
            </a:r>
            <a:r>
              <a:rPr lang="en-US" sz="2400" dirty="0" err="1">
                <a:latin typeface="Lato" panose="020F0502020204030203" pitchFamily="34" charset="0"/>
                <a:ea typeface="Lato" panose="020F0502020204030203" pitchFamily="34" charset="0"/>
                <a:cs typeface="Lato" panose="020F0502020204030203" pitchFamily="34" charset="0"/>
              </a:rPr>
              <a:t>trái</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nút</a:t>
            </a:r>
            <a:r>
              <a:rPr lang="en-US" sz="2400" dirty="0">
                <a:latin typeface="Lato" panose="020F0502020204030203" pitchFamily="34" charset="0"/>
                <a:ea typeface="Lato" panose="020F0502020204030203" pitchFamily="34" charset="0"/>
                <a:cs typeface="Lato" panose="020F0502020204030203" pitchFamily="34" charset="0"/>
              </a:rPr>
              <a:t> </a:t>
            </a:r>
            <a:r>
              <a:rPr lang="en-US" sz="2400" i="1" dirty="0">
                <a:latin typeface="Lato" panose="020F0502020204030203" pitchFamily="34" charset="0"/>
                <a:ea typeface="Lato" panose="020F0502020204030203" pitchFamily="34" charset="0"/>
                <a:cs typeface="Lato" panose="020F0502020204030203" pitchFamily="34" charset="0"/>
              </a:rPr>
              <a:t>y</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cần</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tìm</a:t>
            </a:r>
            <a:r>
              <a:rPr lang="en-US" sz="2400" dirty="0">
                <a:latin typeface="Lato" panose="020F0502020204030203" pitchFamily="34" charset="0"/>
                <a:ea typeface="Lato" panose="020F0502020204030203" pitchFamily="34" charset="0"/>
                <a:cs typeface="Lato" panose="020F0502020204030203" pitchFamily="34" charset="0"/>
              </a:rPr>
              <a:t>.</a:t>
            </a:r>
          </a:p>
        </p:txBody>
      </p:sp>
    </p:spTree>
    <p:custDataLst>
      <p:tags r:id="rId1"/>
    </p:custDataLst>
    <p:extLst>
      <p:ext uri="{BB962C8B-B14F-4D97-AF65-F5344CB8AC3E}">
        <p14:creationId xmlns:p14="http://schemas.microsoft.com/office/powerpoint/2010/main" val="3249815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DC86578-11DF-BB92-B28E-C81F9B886AF3}"/>
              </a:ext>
            </a:extLst>
          </p:cNvPr>
          <p:cNvSpPr>
            <a:spLocks noGrp="1"/>
          </p:cNvSpPr>
          <p:nvPr>
            <p:ph type="title"/>
          </p:nvPr>
        </p:nvSpPr>
        <p:spPr/>
        <p:txBody>
          <a:bodyPr>
            <a:normAutofit fontScale="90000"/>
          </a:bodyPr>
          <a:lstStyle/>
          <a:p>
            <a:r>
              <a:rPr lang="en-US" sz="3600" dirty="0"/>
              <a:t>3</a:t>
            </a:r>
            <a:r>
              <a:rPr lang="vi-VN" sz="3600" dirty="0"/>
              <a:t>. </a:t>
            </a:r>
            <a:r>
              <a:rPr lang="en-US" sz="3600" dirty="0"/>
              <a:t>CÁC PHÉP TOÁN</a:t>
            </a:r>
          </a:p>
        </p:txBody>
      </p:sp>
      <p:sp>
        <p:nvSpPr>
          <p:cNvPr id="2" name="Text Placeholder 1">
            <a:extLst>
              <a:ext uri="{FF2B5EF4-FFF2-40B4-BE49-F238E27FC236}">
                <a16:creationId xmlns:a16="http://schemas.microsoft.com/office/drawing/2014/main" id="{E0DE25F6-109D-0BC6-3E04-C8D05A2E8C03}"/>
              </a:ext>
            </a:extLst>
          </p:cNvPr>
          <p:cNvSpPr>
            <a:spLocks noGrp="1"/>
          </p:cNvSpPr>
          <p:nvPr>
            <p:ph type="body" sz="quarter" idx="13"/>
          </p:nvPr>
        </p:nvSpPr>
        <p:spPr/>
        <p:txBody>
          <a:bodyPr/>
          <a:lstStyle/>
          <a:p>
            <a:endParaRPr lang="en-US"/>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51</a:t>
            </a:fld>
            <a:endParaRPr lang="vi-VN"/>
          </a:p>
        </p:txBody>
      </p:sp>
      <p:sp>
        <p:nvSpPr>
          <p:cNvPr id="6" name="TextBox 5">
            <a:extLst>
              <a:ext uri="{FF2B5EF4-FFF2-40B4-BE49-F238E27FC236}">
                <a16:creationId xmlns:a16="http://schemas.microsoft.com/office/drawing/2014/main" id="{17BE3301-ABF8-2FAB-D9AC-F15BA229B7D8}"/>
              </a:ext>
            </a:extLst>
          </p:cNvPr>
          <p:cNvSpPr txBox="1"/>
          <p:nvPr/>
        </p:nvSpPr>
        <p:spPr>
          <a:xfrm>
            <a:off x="937063" y="1981642"/>
            <a:ext cx="10593421" cy="3153940"/>
          </a:xfrm>
          <a:prstGeom prst="rect">
            <a:avLst/>
          </a:prstGeom>
          <a:noFill/>
        </p:spPr>
        <p:txBody>
          <a:bodyPr wrap="square">
            <a:spAutoFit/>
          </a:bodyPr>
          <a:lstStyle/>
          <a:p>
            <a:pPr algn="just">
              <a:lnSpc>
                <a:spcPct val="130000"/>
              </a:lnSpc>
              <a:spcBef>
                <a:spcPts val="300"/>
              </a:spcBef>
              <a:spcAft>
                <a:spcPts val="300"/>
              </a:spcAft>
            </a:pPr>
            <a:r>
              <a:rPr lang="en-US" sz="2400" dirty="0">
                <a:latin typeface="Lato" panose="020F0502020204030203" pitchFamily="34" charset="0"/>
                <a:ea typeface="Lato" panose="020F0502020204030203" pitchFamily="34" charset="0"/>
                <a:cs typeface="Lato" panose="020F0502020204030203" pitchFamily="34" charset="0"/>
              </a:rPr>
              <a:t>a. </a:t>
            </a:r>
            <a:r>
              <a:rPr lang="vi-VN" sz="2400" dirty="0">
                <a:latin typeface="Lato" panose="020F0502020204030203" pitchFamily="34" charset="0"/>
                <a:ea typeface="Lato" panose="020F0502020204030203" pitchFamily="34" charset="0"/>
                <a:cs typeface="Lato" panose="020F0502020204030203" pitchFamily="34" charset="0"/>
              </a:rPr>
              <a:t>Nếu x có con trái thì kế cận trước của x sẽ là nút y với khoá key[y] lớn nhất trong cây con trái của x </a:t>
            </a:r>
          </a:p>
          <a:p>
            <a:pPr marL="800089" lvl="1" indent="-342900" algn="just">
              <a:lnSpc>
                <a:spcPct val="130000"/>
              </a:lnSpc>
              <a:spcBef>
                <a:spcPts val="300"/>
              </a:spcBef>
              <a:spcAft>
                <a:spcPts val="300"/>
              </a:spcAft>
              <a:buFont typeface="Wingdings" panose="05000000000000000000" pitchFamily="2" charset="2"/>
              <a:buChar char="§"/>
            </a:pPr>
            <a:r>
              <a:rPr lang="vi-VN" sz="2400" dirty="0">
                <a:latin typeface="Lato" panose="020F0502020204030203" pitchFamily="34" charset="0"/>
                <a:ea typeface="Lato" panose="020F0502020204030203" pitchFamily="34" charset="0"/>
                <a:cs typeface="Lato" panose="020F0502020204030203" pitchFamily="34" charset="0"/>
              </a:rPr>
              <a:t>(y là nút phải nhất nhất trong cây con trái của x):</a:t>
            </a:r>
          </a:p>
          <a:p>
            <a:pPr lvl="1" algn="just">
              <a:lnSpc>
                <a:spcPct val="130000"/>
              </a:lnSpc>
              <a:spcBef>
                <a:spcPts val="300"/>
              </a:spcBef>
              <a:spcAft>
                <a:spcPts val="300"/>
              </a:spcAft>
            </a:pPr>
            <a:r>
              <a:rPr lang="vi-VN" sz="2400" dirty="0">
                <a:latin typeface="Lato" panose="020F0502020204030203" pitchFamily="34" charset="0"/>
                <a:ea typeface="Lato" panose="020F0502020204030203" pitchFamily="34" charset="0"/>
                <a:cs typeface="Lato" panose="020F0502020204030203" pitchFamily="34" charset="0"/>
              </a:rPr>
              <a:t>                    </a:t>
            </a:r>
            <a:r>
              <a:rPr lang="vi-VN" sz="2400" b="1" dirty="0">
                <a:latin typeface="Lato" panose="020F0502020204030203" pitchFamily="34" charset="0"/>
                <a:ea typeface="Lato" panose="020F0502020204030203" pitchFamily="34" charset="0"/>
                <a:cs typeface="Lato" panose="020F0502020204030203" pitchFamily="34" charset="0"/>
              </a:rPr>
              <a:t>y = find_max(x-&gt;leftPtr) </a:t>
            </a:r>
          </a:p>
          <a:p>
            <a:pPr algn="just">
              <a:lnSpc>
                <a:spcPct val="130000"/>
              </a:lnSpc>
              <a:spcBef>
                <a:spcPts val="300"/>
              </a:spcBef>
              <a:spcAft>
                <a:spcPts val="300"/>
              </a:spcAft>
            </a:pPr>
            <a:r>
              <a:rPr lang="en-US" sz="2400" dirty="0">
                <a:latin typeface="Lato" panose="020F0502020204030203" pitchFamily="34" charset="0"/>
                <a:ea typeface="Lato" panose="020F0502020204030203" pitchFamily="34" charset="0"/>
                <a:cs typeface="Lato" panose="020F0502020204030203" pitchFamily="34" charset="0"/>
              </a:rPr>
              <a:t>b. </a:t>
            </a:r>
            <a:r>
              <a:rPr lang="vi-VN" sz="2400" dirty="0">
                <a:latin typeface="Lato" panose="020F0502020204030203" pitchFamily="34" charset="0"/>
                <a:ea typeface="Lato" panose="020F0502020204030203" pitchFamily="34" charset="0"/>
                <a:cs typeface="Lato" panose="020F0502020204030203" pitchFamily="34" charset="0"/>
              </a:rPr>
              <a:t>Nếu x không có con trái thì kế cận trước của x là tổ tiên gần nhất có con phải hoặc là x hoặc là tổ tiên của x.</a:t>
            </a:r>
          </a:p>
        </p:txBody>
      </p:sp>
      <p:sp>
        <p:nvSpPr>
          <p:cNvPr id="12" name="Content Placeholder 2">
            <a:extLst>
              <a:ext uri="{FF2B5EF4-FFF2-40B4-BE49-F238E27FC236}">
                <a16:creationId xmlns:a16="http://schemas.microsoft.com/office/drawing/2014/main" id="{230F8E94-F30E-EE8C-B295-8C0EC6426BCE}"/>
              </a:ext>
            </a:extLst>
          </p:cNvPr>
          <p:cNvSpPr txBox="1">
            <a:spLocks/>
          </p:cNvSpPr>
          <p:nvPr/>
        </p:nvSpPr>
        <p:spPr>
          <a:xfrm>
            <a:off x="365760" y="920519"/>
            <a:ext cx="10515600" cy="457200"/>
          </a:xfrm>
          <a:prstGeom prst="rect">
            <a:avLst/>
          </a:prstGeom>
        </p:spPr>
        <p:txBody>
          <a:bodyPr vert="horz" lIns="91440" tIns="45720" rIns="91440" bIns="45720" rtlCol="0">
            <a:noAutofit/>
          </a:bodyPr>
          <a:lstStyle>
            <a:lvl1pPr marL="0" indent="0" algn="l" defTabSz="914354" rtl="0" eaLnBrk="1" latinLnBrk="0" hangingPunct="1">
              <a:lnSpc>
                <a:spcPct val="90000"/>
              </a:lnSpc>
              <a:spcBef>
                <a:spcPts val="300"/>
              </a:spcBef>
              <a:spcAft>
                <a:spcPts val="300"/>
              </a:spcAft>
              <a:buSzPct val="100000"/>
              <a:buFont typeface="Wingdings" panose="05000000000000000000" pitchFamily="2" charset="2"/>
              <a:buNone/>
              <a:defRPr lang="en-US" sz="2800" b="1" kern="1200">
                <a:solidFill>
                  <a:schemeClr val="tx1"/>
                </a:solidFill>
                <a:latin typeface="+mn-lt"/>
                <a:ea typeface="+mn-ea"/>
                <a:cs typeface="+mn-cs"/>
              </a:defRPr>
            </a:lvl1pPr>
            <a:lvl2pPr marL="457177" indent="0" algn="l" defTabSz="914354" rtl="0" eaLnBrk="1" latinLnBrk="0" hangingPunct="1">
              <a:lnSpc>
                <a:spcPct val="90000"/>
              </a:lnSpc>
              <a:spcBef>
                <a:spcPts val="300"/>
              </a:spcBef>
              <a:spcAft>
                <a:spcPts val="300"/>
              </a:spcAft>
              <a:buSzPct val="125000"/>
              <a:buFont typeface="Arial" panose="020B0604020202020204" pitchFamily="34" charset="0"/>
              <a:buNone/>
              <a:defRPr lang="en-US" sz="2400" kern="120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Lato" panose="020F0502020204030203" pitchFamily="34" charset="0"/>
                <a:ea typeface="Lato" panose="020F0502020204030203" pitchFamily="34" charset="0"/>
                <a:cs typeface="Lato" panose="020F0502020204030203" pitchFamily="34" charset="0"/>
              </a:rPr>
              <a:t>3.3. </a:t>
            </a:r>
            <a:r>
              <a:rPr lang="en-US" dirty="0" err="1">
                <a:latin typeface="Lato" panose="020F0502020204030203" pitchFamily="34" charset="0"/>
                <a:ea typeface="Lato" panose="020F0502020204030203" pitchFamily="34" charset="0"/>
                <a:cs typeface="Lato" panose="020F0502020204030203" pitchFamily="34" charset="0"/>
              </a:rPr>
              <a:t>Kế</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cận</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trước</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và</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Kế</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cận</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sau</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14" name="TextBox 13">
            <a:extLst>
              <a:ext uri="{FF2B5EF4-FFF2-40B4-BE49-F238E27FC236}">
                <a16:creationId xmlns:a16="http://schemas.microsoft.com/office/drawing/2014/main" id="{8DFB780D-D650-9324-2F48-9F6B58F6A22B}"/>
              </a:ext>
            </a:extLst>
          </p:cNvPr>
          <p:cNvSpPr txBox="1"/>
          <p:nvPr/>
        </p:nvSpPr>
        <p:spPr>
          <a:xfrm>
            <a:off x="690880" y="1434638"/>
            <a:ext cx="6094378" cy="461665"/>
          </a:xfrm>
          <a:prstGeom prst="rect">
            <a:avLst/>
          </a:prstGeom>
          <a:noFill/>
        </p:spPr>
        <p:txBody>
          <a:bodyPr wrap="square">
            <a:spAutoFit/>
          </a:bodyPr>
          <a:lstStyle/>
          <a:p>
            <a:pPr marL="342900" indent="-342900">
              <a:buFont typeface="Wingdings" panose="05000000000000000000" pitchFamily="2" charset="2"/>
              <a:buChar char="§"/>
            </a:pPr>
            <a:r>
              <a:rPr lang="vi-VN" sz="2400" b="1" dirty="0">
                <a:latin typeface="Lato" panose="020F0502020204030203" pitchFamily="34" charset="0"/>
                <a:ea typeface="Lato" panose="020F0502020204030203" pitchFamily="34" charset="0"/>
                <a:cs typeface="Lato" panose="020F0502020204030203" pitchFamily="34" charset="0"/>
              </a:rPr>
              <a:t>Tìm kế cận trước</a:t>
            </a:r>
            <a:r>
              <a:rPr lang="en-US" sz="2400" b="1" dirty="0">
                <a:latin typeface="Lato" panose="020F0502020204030203" pitchFamily="34" charset="0"/>
                <a:ea typeface="Lato" panose="020F0502020204030203" pitchFamily="34" charset="0"/>
                <a:cs typeface="Lato" panose="020F0502020204030203" pitchFamily="34" charset="0"/>
              </a:rPr>
              <a:t> (2 </a:t>
            </a:r>
            <a:r>
              <a:rPr lang="en-US" sz="2400" b="1" dirty="0" err="1">
                <a:latin typeface="Lato" panose="020F0502020204030203" pitchFamily="34" charset="0"/>
                <a:ea typeface="Lato" panose="020F0502020204030203" pitchFamily="34" charset="0"/>
                <a:cs typeface="Lato" panose="020F0502020204030203" pitchFamily="34" charset="0"/>
              </a:rPr>
              <a:t>tình</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huống</a:t>
            </a:r>
            <a:r>
              <a:rPr lang="en-US" sz="2400" b="1" dirty="0">
                <a:latin typeface="Lato" panose="020F0502020204030203" pitchFamily="34" charset="0"/>
                <a:ea typeface="Lato" panose="020F0502020204030203" pitchFamily="34" charset="0"/>
                <a:cs typeface="Lato" panose="020F0502020204030203" pitchFamily="34" charset="0"/>
              </a:rPr>
              <a:t>)</a:t>
            </a:r>
            <a:endParaRPr lang="vi-VN" sz="2400" b="1" dirty="0">
              <a:latin typeface="Lato" panose="020F0502020204030203" pitchFamily="34" charset="0"/>
              <a:ea typeface="Lato" panose="020F0502020204030203" pitchFamily="34" charset="0"/>
              <a:cs typeface="Lato" panose="020F0502020204030203" pitchFamily="34" charset="0"/>
            </a:endParaRPr>
          </a:p>
        </p:txBody>
      </p:sp>
    </p:spTree>
    <p:custDataLst>
      <p:tags r:id="rId1"/>
    </p:custDataLst>
    <p:extLst>
      <p:ext uri="{BB962C8B-B14F-4D97-AF65-F5344CB8AC3E}">
        <p14:creationId xmlns:p14="http://schemas.microsoft.com/office/powerpoint/2010/main" val="2952998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1">
            <a:extLst>
              <a:ext uri="{FF2B5EF4-FFF2-40B4-BE49-F238E27FC236}">
                <a16:creationId xmlns:a16="http://schemas.microsoft.com/office/drawing/2014/main" id="{B34EBA13-40AF-E1AD-1CD7-3CAED3F39973}"/>
              </a:ext>
            </a:extLst>
          </p:cNvPr>
          <p:cNvSpPr>
            <a:spLocks noGrp="1"/>
          </p:cNvSpPr>
          <p:nvPr>
            <p:ph type="title"/>
          </p:nvPr>
        </p:nvSpPr>
        <p:spPr/>
        <p:txBody>
          <a:bodyPr>
            <a:normAutofit fontScale="90000"/>
          </a:bodyPr>
          <a:lstStyle/>
          <a:p>
            <a:r>
              <a:rPr lang="en-US" sz="3600" dirty="0"/>
              <a:t>3</a:t>
            </a:r>
            <a:r>
              <a:rPr lang="vi-VN" sz="3600" dirty="0"/>
              <a:t>. </a:t>
            </a:r>
            <a:r>
              <a:rPr lang="en-US" sz="3600" dirty="0"/>
              <a:t>CÁC PHÉP TOÁN</a:t>
            </a:r>
          </a:p>
        </p:txBody>
      </p:sp>
      <p:sp>
        <p:nvSpPr>
          <p:cNvPr id="3" name="Text Placeholder 2">
            <a:extLst>
              <a:ext uri="{FF2B5EF4-FFF2-40B4-BE49-F238E27FC236}">
                <a16:creationId xmlns:a16="http://schemas.microsoft.com/office/drawing/2014/main" id="{C0EF5385-3A70-57A3-4E47-909E20409331}"/>
              </a:ext>
            </a:extLst>
          </p:cNvPr>
          <p:cNvSpPr>
            <a:spLocks noGrp="1"/>
          </p:cNvSpPr>
          <p:nvPr>
            <p:ph type="body" sz="quarter" idx="13"/>
          </p:nvPr>
        </p:nvSpPr>
        <p:spPr/>
        <p:txBody>
          <a:bodyPr/>
          <a:lstStyle/>
          <a:p>
            <a:endParaRPr lang="en-US"/>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52</a:t>
            </a:fld>
            <a:endParaRPr lang="vi-VN"/>
          </a:p>
        </p:txBody>
      </p:sp>
      <p:sp>
        <p:nvSpPr>
          <p:cNvPr id="8" name="Oval 4">
            <a:extLst>
              <a:ext uri="{FF2B5EF4-FFF2-40B4-BE49-F238E27FC236}">
                <a16:creationId xmlns:a16="http://schemas.microsoft.com/office/drawing/2014/main" id="{7381E1FF-FF3B-F9DC-8AB1-76840CE70F00}"/>
              </a:ext>
            </a:extLst>
          </p:cNvPr>
          <p:cNvSpPr>
            <a:spLocks noChangeArrowheads="1"/>
          </p:cNvSpPr>
          <p:nvPr/>
        </p:nvSpPr>
        <p:spPr bwMode="auto">
          <a:xfrm>
            <a:off x="5783264" y="1934599"/>
            <a:ext cx="533400" cy="533400"/>
          </a:xfrm>
          <a:prstGeom prst="ellipse">
            <a:avLst/>
          </a:prstGeom>
          <a:solidFill>
            <a:schemeClr val="accent1"/>
          </a:solidFill>
          <a:ln w="9525">
            <a:solidFill>
              <a:schemeClr val="tx1"/>
            </a:solidFill>
            <a:round/>
            <a:headEnd/>
            <a:tailEnd/>
          </a:ln>
        </p:spPr>
        <p:txBody>
          <a:bodyPr wrap="none" anchor="ctr"/>
          <a:lstStyle/>
          <a:p>
            <a:pPr algn="ctr" eaLnBrk="0" hangingPunct="0"/>
            <a:r>
              <a:rPr lang="en-US">
                <a:solidFill>
                  <a:schemeClr val="bg1"/>
                </a:solidFill>
                <a:latin typeface="Lato" panose="020F0502020204030203" pitchFamily="34" charset="0"/>
                <a:ea typeface="Lato" panose="020F0502020204030203" pitchFamily="34" charset="0"/>
                <a:cs typeface="Lato" panose="020F0502020204030203" pitchFamily="34" charset="0"/>
              </a:rPr>
              <a:t>25</a:t>
            </a:r>
          </a:p>
        </p:txBody>
      </p:sp>
      <p:sp>
        <p:nvSpPr>
          <p:cNvPr id="9" name="Oval 5">
            <a:extLst>
              <a:ext uri="{FF2B5EF4-FFF2-40B4-BE49-F238E27FC236}">
                <a16:creationId xmlns:a16="http://schemas.microsoft.com/office/drawing/2014/main" id="{B3C94FF3-7D51-E660-16C9-B76792A0DAE3}"/>
              </a:ext>
            </a:extLst>
          </p:cNvPr>
          <p:cNvSpPr>
            <a:spLocks noChangeArrowheads="1"/>
          </p:cNvSpPr>
          <p:nvPr/>
        </p:nvSpPr>
        <p:spPr bwMode="auto">
          <a:xfrm>
            <a:off x="7010401" y="3373053"/>
            <a:ext cx="533400" cy="533400"/>
          </a:xfrm>
          <a:prstGeom prst="ellipse">
            <a:avLst/>
          </a:prstGeom>
          <a:solidFill>
            <a:schemeClr val="accent1"/>
          </a:solidFill>
          <a:ln w="9525">
            <a:solidFill>
              <a:schemeClr val="tx1"/>
            </a:solidFill>
            <a:round/>
            <a:headEnd/>
            <a:tailEnd/>
          </a:ln>
        </p:spPr>
        <p:txBody>
          <a:bodyPr wrap="none" anchor="ctr"/>
          <a:lstStyle/>
          <a:p>
            <a:pPr algn="ctr" eaLnBrk="0" hangingPunct="0"/>
            <a:r>
              <a:rPr lang="en-US">
                <a:solidFill>
                  <a:schemeClr val="bg1"/>
                </a:solidFill>
                <a:latin typeface="Lato" panose="020F0502020204030203" pitchFamily="34" charset="0"/>
                <a:ea typeface="Lato" panose="020F0502020204030203" pitchFamily="34" charset="0"/>
                <a:cs typeface="Lato" panose="020F0502020204030203" pitchFamily="34" charset="0"/>
              </a:rPr>
              <a:t>40</a:t>
            </a:r>
          </a:p>
        </p:txBody>
      </p:sp>
      <p:sp>
        <p:nvSpPr>
          <p:cNvPr id="10" name="Oval 6">
            <a:extLst>
              <a:ext uri="{FF2B5EF4-FFF2-40B4-BE49-F238E27FC236}">
                <a16:creationId xmlns:a16="http://schemas.microsoft.com/office/drawing/2014/main" id="{D1A97FD4-BB62-8963-0A5E-4FFF9B7581AE}"/>
              </a:ext>
            </a:extLst>
          </p:cNvPr>
          <p:cNvSpPr>
            <a:spLocks noChangeArrowheads="1"/>
          </p:cNvSpPr>
          <p:nvPr/>
        </p:nvSpPr>
        <p:spPr bwMode="auto">
          <a:xfrm>
            <a:off x="5181601" y="2611053"/>
            <a:ext cx="533400" cy="533400"/>
          </a:xfrm>
          <a:prstGeom prst="ellipse">
            <a:avLst/>
          </a:prstGeom>
          <a:solidFill>
            <a:schemeClr val="accent1"/>
          </a:solidFill>
          <a:ln w="9525">
            <a:solidFill>
              <a:schemeClr val="tx1"/>
            </a:solidFill>
            <a:round/>
            <a:headEnd/>
            <a:tailEnd/>
          </a:ln>
        </p:spPr>
        <p:txBody>
          <a:bodyPr wrap="none" anchor="ctr"/>
          <a:lstStyle/>
          <a:p>
            <a:pPr algn="ctr" eaLnBrk="0" hangingPunct="0"/>
            <a:r>
              <a:rPr lang="en-US">
                <a:solidFill>
                  <a:schemeClr val="bg1"/>
                </a:solidFill>
                <a:latin typeface="Lato" panose="020F0502020204030203" pitchFamily="34" charset="0"/>
                <a:ea typeface="Lato" panose="020F0502020204030203" pitchFamily="34" charset="0"/>
                <a:cs typeface="Lato" panose="020F0502020204030203" pitchFamily="34" charset="0"/>
              </a:rPr>
              <a:t>20</a:t>
            </a:r>
          </a:p>
        </p:txBody>
      </p:sp>
      <p:sp>
        <p:nvSpPr>
          <p:cNvPr id="11" name="Oval 8">
            <a:extLst>
              <a:ext uri="{FF2B5EF4-FFF2-40B4-BE49-F238E27FC236}">
                <a16:creationId xmlns:a16="http://schemas.microsoft.com/office/drawing/2014/main" id="{BDD0E3D9-9E38-D4ED-1402-94080DBB300C}"/>
              </a:ext>
            </a:extLst>
          </p:cNvPr>
          <p:cNvSpPr>
            <a:spLocks noChangeArrowheads="1"/>
          </p:cNvSpPr>
          <p:nvPr/>
        </p:nvSpPr>
        <p:spPr bwMode="auto">
          <a:xfrm>
            <a:off x="4724401" y="3373053"/>
            <a:ext cx="533400" cy="533400"/>
          </a:xfrm>
          <a:prstGeom prst="ellipse">
            <a:avLst/>
          </a:prstGeom>
          <a:solidFill>
            <a:schemeClr val="accent1"/>
          </a:solidFill>
          <a:ln w="9525">
            <a:solidFill>
              <a:schemeClr val="tx1"/>
            </a:solidFill>
            <a:round/>
            <a:headEnd/>
            <a:tailEnd/>
          </a:ln>
        </p:spPr>
        <p:txBody>
          <a:bodyPr wrap="none" anchor="ctr"/>
          <a:lstStyle/>
          <a:p>
            <a:pPr algn="ctr" eaLnBrk="0" hangingPunct="0"/>
            <a:r>
              <a:rPr lang="en-US">
                <a:solidFill>
                  <a:schemeClr val="bg1"/>
                </a:solidFill>
                <a:latin typeface="Lato" panose="020F0502020204030203" pitchFamily="34" charset="0"/>
                <a:ea typeface="Lato" panose="020F0502020204030203" pitchFamily="34" charset="0"/>
                <a:cs typeface="Lato" panose="020F0502020204030203" pitchFamily="34" charset="0"/>
              </a:rPr>
              <a:t>12</a:t>
            </a:r>
          </a:p>
        </p:txBody>
      </p:sp>
      <p:sp>
        <p:nvSpPr>
          <p:cNvPr id="12" name="Oval 9">
            <a:extLst>
              <a:ext uri="{FF2B5EF4-FFF2-40B4-BE49-F238E27FC236}">
                <a16:creationId xmlns:a16="http://schemas.microsoft.com/office/drawing/2014/main" id="{F64245E4-BC13-0728-C7D1-97B3F0A27165}"/>
              </a:ext>
            </a:extLst>
          </p:cNvPr>
          <p:cNvSpPr>
            <a:spLocks noChangeArrowheads="1"/>
          </p:cNvSpPr>
          <p:nvPr/>
        </p:nvSpPr>
        <p:spPr bwMode="auto">
          <a:xfrm>
            <a:off x="6553201" y="2687253"/>
            <a:ext cx="533400" cy="533400"/>
          </a:xfrm>
          <a:prstGeom prst="ellipse">
            <a:avLst/>
          </a:prstGeom>
          <a:solidFill>
            <a:schemeClr val="accent1"/>
          </a:solidFill>
          <a:ln w="9525">
            <a:solidFill>
              <a:schemeClr val="tx1"/>
            </a:solidFill>
            <a:round/>
            <a:headEnd/>
            <a:tailEnd/>
          </a:ln>
        </p:spPr>
        <p:txBody>
          <a:bodyPr wrap="none" anchor="ctr"/>
          <a:lstStyle/>
          <a:p>
            <a:pPr algn="ctr" eaLnBrk="0" hangingPunct="0"/>
            <a:r>
              <a:rPr lang="en-US">
                <a:solidFill>
                  <a:schemeClr val="bg1"/>
                </a:solidFill>
                <a:latin typeface="Lato" panose="020F0502020204030203" pitchFamily="34" charset="0"/>
                <a:ea typeface="Lato" panose="020F0502020204030203" pitchFamily="34" charset="0"/>
                <a:cs typeface="Lato" panose="020F0502020204030203" pitchFamily="34" charset="0"/>
              </a:rPr>
              <a:t>35</a:t>
            </a:r>
          </a:p>
        </p:txBody>
      </p:sp>
      <p:sp>
        <p:nvSpPr>
          <p:cNvPr id="13" name="Line 10">
            <a:extLst>
              <a:ext uri="{FF2B5EF4-FFF2-40B4-BE49-F238E27FC236}">
                <a16:creationId xmlns:a16="http://schemas.microsoft.com/office/drawing/2014/main" id="{47B627F6-E680-842C-35F0-54266BBA0156}"/>
              </a:ext>
            </a:extLst>
          </p:cNvPr>
          <p:cNvSpPr>
            <a:spLocks noChangeShapeType="1"/>
          </p:cNvSpPr>
          <p:nvPr/>
        </p:nvSpPr>
        <p:spPr bwMode="auto">
          <a:xfrm flipH="1">
            <a:off x="5638801" y="2382453"/>
            <a:ext cx="228600" cy="304800"/>
          </a:xfrm>
          <a:prstGeom prst="line">
            <a:avLst/>
          </a:prstGeom>
          <a:noFill/>
          <a:ln w="25400">
            <a:solidFill>
              <a:schemeClr val="tx1"/>
            </a:solidFill>
            <a:round/>
            <a:headEnd/>
            <a:tailEnd/>
          </a:ln>
        </p:spPr>
        <p:txBody>
          <a:bodyPr wrap="none" anchor="ctr"/>
          <a:lstStyle/>
          <a:p>
            <a:endParaRPr lang="en-US">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4" name="Line 11">
            <a:extLst>
              <a:ext uri="{FF2B5EF4-FFF2-40B4-BE49-F238E27FC236}">
                <a16:creationId xmlns:a16="http://schemas.microsoft.com/office/drawing/2014/main" id="{210C3547-AA2C-3FC2-E1C7-E8F7D093A110}"/>
              </a:ext>
            </a:extLst>
          </p:cNvPr>
          <p:cNvSpPr>
            <a:spLocks noChangeShapeType="1"/>
          </p:cNvSpPr>
          <p:nvPr/>
        </p:nvSpPr>
        <p:spPr bwMode="auto">
          <a:xfrm flipH="1">
            <a:off x="5181601" y="3144453"/>
            <a:ext cx="152400" cy="304800"/>
          </a:xfrm>
          <a:prstGeom prst="line">
            <a:avLst/>
          </a:prstGeom>
          <a:noFill/>
          <a:ln w="25400">
            <a:solidFill>
              <a:schemeClr val="tx1"/>
            </a:solidFill>
            <a:round/>
            <a:headEnd/>
            <a:tailEnd/>
          </a:ln>
        </p:spPr>
        <p:txBody>
          <a:bodyPr wrap="none" anchor="ctr"/>
          <a:lstStyle/>
          <a:p>
            <a:endParaRPr lang="en-US">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5" name="Line 12">
            <a:extLst>
              <a:ext uri="{FF2B5EF4-FFF2-40B4-BE49-F238E27FC236}">
                <a16:creationId xmlns:a16="http://schemas.microsoft.com/office/drawing/2014/main" id="{BED31D19-FCB6-F145-AC11-A37DC5FF6003}"/>
              </a:ext>
            </a:extLst>
          </p:cNvPr>
          <p:cNvSpPr>
            <a:spLocks noChangeShapeType="1"/>
          </p:cNvSpPr>
          <p:nvPr/>
        </p:nvSpPr>
        <p:spPr bwMode="auto">
          <a:xfrm>
            <a:off x="6248401" y="2382453"/>
            <a:ext cx="381000" cy="381000"/>
          </a:xfrm>
          <a:prstGeom prst="line">
            <a:avLst/>
          </a:prstGeom>
          <a:noFill/>
          <a:ln w="25400">
            <a:solidFill>
              <a:schemeClr val="tx1"/>
            </a:solidFill>
            <a:round/>
            <a:headEnd/>
            <a:tailEnd/>
          </a:ln>
        </p:spPr>
        <p:txBody>
          <a:bodyPr wrap="none" anchor="ctr"/>
          <a:lstStyle/>
          <a:p>
            <a:endParaRPr lang="en-US">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6" name="Line 13">
            <a:extLst>
              <a:ext uri="{FF2B5EF4-FFF2-40B4-BE49-F238E27FC236}">
                <a16:creationId xmlns:a16="http://schemas.microsoft.com/office/drawing/2014/main" id="{AF73CD69-72D3-55ED-3743-1DA32E04E62D}"/>
              </a:ext>
            </a:extLst>
          </p:cNvPr>
          <p:cNvSpPr>
            <a:spLocks noChangeShapeType="1"/>
          </p:cNvSpPr>
          <p:nvPr/>
        </p:nvSpPr>
        <p:spPr bwMode="auto">
          <a:xfrm>
            <a:off x="6934201" y="3144453"/>
            <a:ext cx="228600" cy="228600"/>
          </a:xfrm>
          <a:prstGeom prst="line">
            <a:avLst/>
          </a:prstGeom>
          <a:noFill/>
          <a:ln w="25400">
            <a:solidFill>
              <a:schemeClr val="tx1"/>
            </a:solidFill>
            <a:round/>
            <a:headEnd/>
            <a:tailEnd/>
          </a:ln>
        </p:spPr>
        <p:txBody>
          <a:bodyPr wrap="none" anchor="ctr"/>
          <a:lstStyle/>
          <a:p>
            <a:endParaRPr lang="en-US">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7" name="Text Box 16">
            <a:extLst>
              <a:ext uri="{FF2B5EF4-FFF2-40B4-BE49-F238E27FC236}">
                <a16:creationId xmlns:a16="http://schemas.microsoft.com/office/drawing/2014/main" id="{624A9C5A-0DA2-AD34-447A-7380102F8F55}"/>
              </a:ext>
            </a:extLst>
          </p:cNvPr>
          <p:cNvSpPr txBox="1">
            <a:spLocks noChangeArrowheads="1"/>
          </p:cNvSpPr>
          <p:nvPr/>
        </p:nvSpPr>
        <p:spPr bwMode="auto">
          <a:xfrm>
            <a:off x="5402264" y="1858399"/>
            <a:ext cx="300082" cy="369332"/>
          </a:xfrm>
          <a:prstGeom prst="rect">
            <a:avLst/>
          </a:prstGeom>
          <a:noFill/>
          <a:ln w="9525">
            <a:noFill/>
            <a:miter lim="800000"/>
            <a:headEnd/>
            <a:tailEnd/>
          </a:ln>
        </p:spPr>
        <p:txBody>
          <a:bodyPr wrap="none">
            <a:spAutoFit/>
          </a:bodyPr>
          <a:lstStyle/>
          <a:p>
            <a:pPr eaLnBrk="0" hangingPunct="0"/>
            <a:r>
              <a:rPr lang="en-US" i="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x</a:t>
            </a:r>
          </a:p>
        </p:txBody>
      </p:sp>
      <p:sp>
        <p:nvSpPr>
          <p:cNvPr id="18" name="Text Box 18">
            <a:extLst>
              <a:ext uri="{FF2B5EF4-FFF2-40B4-BE49-F238E27FC236}">
                <a16:creationId xmlns:a16="http://schemas.microsoft.com/office/drawing/2014/main" id="{9AFA3430-F22B-8CB6-C5CA-AD5204AF8D77}"/>
              </a:ext>
            </a:extLst>
          </p:cNvPr>
          <p:cNvSpPr txBox="1">
            <a:spLocks noChangeArrowheads="1"/>
          </p:cNvSpPr>
          <p:nvPr/>
        </p:nvSpPr>
        <p:spPr bwMode="auto">
          <a:xfrm>
            <a:off x="6877167" y="1807788"/>
            <a:ext cx="2805576" cy="707886"/>
          </a:xfrm>
          <a:prstGeom prst="rect">
            <a:avLst/>
          </a:prstGeom>
          <a:noFill/>
          <a:ln w="9525">
            <a:noFill/>
            <a:miter lim="800000"/>
            <a:headEnd/>
            <a:tailEnd/>
          </a:ln>
        </p:spPr>
        <p:txBody>
          <a:bodyPr wrap="none">
            <a:spAutoFit/>
          </a:bodyPr>
          <a:lstStyle/>
          <a:p>
            <a:pPr eaLnBrk="0" hangingPunct="0"/>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So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sánh</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32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và</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25</a:t>
            </a:r>
          </a:p>
          <a:p>
            <a:pPr eaLnBrk="0" hangingPunct="0"/>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duyệt</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tiếp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cây</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con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phải</a:t>
            </a:r>
            <a:endParaRPr lang="en-US" dirty="0">
              <a:solidFill>
                <a:srgbClr val="002060"/>
              </a:solidFill>
              <a:latin typeface="Lato" panose="020F0502020204030203" pitchFamily="34" charset="0"/>
              <a:ea typeface="Lato" panose="020F0502020204030203" pitchFamily="34" charset="0"/>
              <a:cs typeface="Lato" panose="020F0502020204030203" pitchFamily="34" charset="0"/>
            </a:endParaRPr>
          </a:p>
        </p:txBody>
      </p:sp>
      <p:sp>
        <p:nvSpPr>
          <p:cNvPr id="19" name="Text Box 52">
            <a:extLst>
              <a:ext uri="{FF2B5EF4-FFF2-40B4-BE49-F238E27FC236}">
                <a16:creationId xmlns:a16="http://schemas.microsoft.com/office/drawing/2014/main" id="{E881B64D-AE0C-61A1-080B-35AB219865B5}"/>
              </a:ext>
            </a:extLst>
          </p:cNvPr>
          <p:cNvSpPr txBox="1">
            <a:spLocks noChangeArrowheads="1"/>
          </p:cNvSpPr>
          <p:nvPr/>
        </p:nvSpPr>
        <p:spPr bwMode="auto">
          <a:xfrm>
            <a:off x="410680" y="4412848"/>
            <a:ext cx="2256320" cy="1015663"/>
          </a:xfrm>
          <a:prstGeom prst="rect">
            <a:avLst/>
          </a:prstGeom>
          <a:noFill/>
          <a:ln w="9525">
            <a:noFill/>
            <a:miter lim="800000"/>
            <a:headEnd/>
            <a:tailEnd/>
          </a:ln>
        </p:spPr>
        <p:txBody>
          <a:bodyPr wrap="square">
            <a:spAutoFit/>
          </a:bodyPr>
          <a:lstStyle/>
          <a:p>
            <a:pPr eaLnBrk="0" hangingPunct="0"/>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So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sánh</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32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và</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35, </a:t>
            </a:r>
          </a:p>
          <a:p>
            <a:pPr eaLnBrk="0" hangingPunct="0"/>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duyệt</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tiếp</a:t>
            </a:r>
          </a:p>
          <a:p>
            <a:pPr eaLnBrk="0" hangingPunct="0"/>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cây</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con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trái</a:t>
            </a:r>
            <a:endParaRPr lang="en-US" dirty="0">
              <a:solidFill>
                <a:srgbClr val="002060"/>
              </a:solidFill>
              <a:latin typeface="Lato" panose="020F0502020204030203" pitchFamily="34" charset="0"/>
              <a:ea typeface="Lato" panose="020F0502020204030203" pitchFamily="34" charset="0"/>
              <a:cs typeface="Lato" panose="020F0502020204030203" pitchFamily="34" charset="0"/>
            </a:endParaRPr>
          </a:p>
        </p:txBody>
      </p:sp>
      <p:sp>
        <p:nvSpPr>
          <p:cNvPr id="20" name="Text Box 53">
            <a:extLst>
              <a:ext uri="{FF2B5EF4-FFF2-40B4-BE49-F238E27FC236}">
                <a16:creationId xmlns:a16="http://schemas.microsoft.com/office/drawing/2014/main" id="{E2188E44-1520-FBAE-6979-16F1933FF2C7}"/>
              </a:ext>
            </a:extLst>
          </p:cNvPr>
          <p:cNvSpPr txBox="1">
            <a:spLocks noChangeArrowheads="1"/>
          </p:cNvSpPr>
          <p:nvPr/>
        </p:nvSpPr>
        <p:spPr bwMode="auto">
          <a:xfrm>
            <a:off x="9364664" y="5189425"/>
            <a:ext cx="2805576" cy="400110"/>
          </a:xfrm>
          <a:prstGeom prst="rect">
            <a:avLst/>
          </a:prstGeom>
          <a:noFill/>
          <a:ln w="9525">
            <a:noFill/>
            <a:miter lim="800000"/>
            <a:headEnd/>
            <a:tailEnd/>
          </a:ln>
        </p:spPr>
        <p:txBody>
          <a:bodyPr wrap="square">
            <a:spAutoFit/>
          </a:bodyPr>
          <a:lstStyle/>
          <a:p>
            <a:pPr eaLnBrk="0" hangingPunct="0"/>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chèn</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32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như</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là</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con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trái</a:t>
            </a:r>
            <a:endParaRPr lang="en-US" dirty="0">
              <a:solidFill>
                <a:srgbClr val="002060"/>
              </a:solidFill>
              <a:latin typeface="Lato" panose="020F0502020204030203" pitchFamily="34" charset="0"/>
              <a:ea typeface="Lato" panose="020F0502020204030203" pitchFamily="34" charset="0"/>
              <a:cs typeface="Lato" panose="020F0502020204030203" pitchFamily="34" charset="0"/>
            </a:endParaRPr>
          </a:p>
        </p:txBody>
      </p:sp>
      <p:grpSp>
        <p:nvGrpSpPr>
          <p:cNvPr id="21" name="Group 62">
            <a:extLst>
              <a:ext uri="{FF2B5EF4-FFF2-40B4-BE49-F238E27FC236}">
                <a16:creationId xmlns:a16="http://schemas.microsoft.com/office/drawing/2014/main" id="{C6DC78E7-B073-5465-EF39-9EC617EEB5C3}"/>
              </a:ext>
            </a:extLst>
          </p:cNvPr>
          <p:cNvGrpSpPr>
            <a:grpSpLocks/>
          </p:cNvGrpSpPr>
          <p:nvPr/>
        </p:nvGrpSpPr>
        <p:grpSpPr bwMode="auto">
          <a:xfrm>
            <a:off x="1897064" y="4398880"/>
            <a:ext cx="3200400" cy="1981200"/>
            <a:chOff x="240" y="2880"/>
            <a:chExt cx="2016" cy="1248"/>
          </a:xfrm>
        </p:grpSpPr>
        <p:sp>
          <p:nvSpPr>
            <p:cNvPr id="22" name="Oval 23">
              <a:extLst>
                <a:ext uri="{FF2B5EF4-FFF2-40B4-BE49-F238E27FC236}">
                  <a16:creationId xmlns:a16="http://schemas.microsoft.com/office/drawing/2014/main" id="{1B6B50FC-6AF8-A824-7370-D8D9396601FB}"/>
                </a:ext>
              </a:extLst>
            </p:cNvPr>
            <p:cNvSpPr>
              <a:spLocks noChangeArrowheads="1"/>
            </p:cNvSpPr>
            <p:nvPr/>
          </p:nvSpPr>
          <p:spPr bwMode="auto">
            <a:xfrm>
              <a:off x="1920" y="3792"/>
              <a:ext cx="336" cy="336"/>
            </a:xfrm>
            <a:prstGeom prst="ellipse">
              <a:avLst/>
            </a:prstGeom>
            <a:solidFill>
              <a:schemeClr val="accent1"/>
            </a:solidFill>
            <a:ln w="9525">
              <a:solidFill>
                <a:schemeClr val="tx1"/>
              </a:solidFill>
              <a:round/>
              <a:headEnd/>
              <a:tailEnd/>
            </a:ln>
          </p:spPr>
          <p:txBody>
            <a:bodyPr wrap="none" anchor="ctr"/>
            <a:lstStyle/>
            <a:p>
              <a:pPr algn="ctr" eaLnBrk="0" hangingPunct="0"/>
              <a:r>
                <a:rPr lang="en-US">
                  <a:solidFill>
                    <a:schemeClr val="bg1"/>
                  </a:solidFill>
                  <a:latin typeface="Lato" panose="020F0502020204030203" pitchFamily="34" charset="0"/>
                  <a:ea typeface="Lato" panose="020F0502020204030203" pitchFamily="34" charset="0"/>
                  <a:cs typeface="Lato" panose="020F0502020204030203" pitchFamily="34" charset="0"/>
                </a:rPr>
                <a:t>40</a:t>
              </a:r>
            </a:p>
          </p:txBody>
        </p:sp>
        <p:sp>
          <p:nvSpPr>
            <p:cNvPr id="23" name="Oval 24">
              <a:extLst>
                <a:ext uri="{FF2B5EF4-FFF2-40B4-BE49-F238E27FC236}">
                  <a16:creationId xmlns:a16="http://schemas.microsoft.com/office/drawing/2014/main" id="{D217504D-B791-27F2-B0DC-D2AAEA5A5366}"/>
                </a:ext>
              </a:extLst>
            </p:cNvPr>
            <p:cNvSpPr>
              <a:spLocks noChangeArrowheads="1"/>
            </p:cNvSpPr>
            <p:nvPr/>
          </p:nvSpPr>
          <p:spPr bwMode="auto">
            <a:xfrm>
              <a:off x="1632" y="3312"/>
              <a:ext cx="336" cy="336"/>
            </a:xfrm>
            <a:prstGeom prst="ellipse">
              <a:avLst/>
            </a:prstGeom>
            <a:solidFill>
              <a:schemeClr val="accent1"/>
            </a:solidFill>
            <a:ln w="9525">
              <a:solidFill>
                <a:schemeClr val="tx1"/>
              </a:solidFill>
              <a:round/>
              <a:headEnd/>
              <a:tailEnd/>
            </a:ln>
          </p:spPr>
          <p:txBody>
            <a:bodyPr wrap="none" anchor="ctr"/>
            <a:lstStyle/>
            <a:p>
              <a:pPr algn="ctr" eaLnBrk="0" hangingPunct="0"/>
              <a:r>
                <a:rPr lang="en-US">
                  <a:solidFill>
                    <a:schemeClr val="bg1"/>
                  </a:solidFill>
                  <a:latin typeface="Lato" panose="020F0502020204030203" pitchFamily="34" charset="0"/>
                  <a:ea typeface="Lato" panose="020F0502020204030203" pitchFamily="34" charset="0"/>
                  <a:cs typeface="Lato" panose="020F0502020204030203" pitchFamily="34" charset="0"/>
                </a:rPr>
                <a:t>35</a:t>
              </a:r>
            </a:p>
          </p:txBody>
        </p:sp>
        <p:sp>
          <p:nvSpPr>
            <p:cNvPr id="24" name="Oval 25">
              <a:extLst>
                <a:ext uri="{FF2B5EF4-FFF2-40B4-BE49-F238E27FC236}">
                  <a16:creationId xmlns:a16="http://schemas.microsoft.com/office/drawing/2014/main" id="{22B37571-F623-C7B5-D63C-BA125E787BFD}"/>
                </a:ext>
              </a:extLst>
            </p:cNvPr>
            <p:cNvSpPr>
              <a:spLocks noChangeArrowheads="1"/>
            </p:cNvSpPr>
            <p:nvPr/>
          </p:nvSpPr>
          <p:spPr bwMode="auto">
            <a:xfrm>
              <a:off x="240" y="3792"/>
              <a:ext cx="336" cy="336"/>
            </a:xfrm>
            <a:prstGeom prst="ellipse">
              <a:avLst/>
            </a:prstGeom>
            <a:solidFill>
              <a:schemeClr val="accent1"/>
            </a:solidFill>
            <a:ln w="9525">
              <a:solidFill>
                <a:schemeClr val="tx1"/>
              </a:solidFill>
              <a:round/>
              <a:headEnd/>
              <a:tailEnd/>
            </a:ln>
          </p:spPr>
          <p:txBody>
            <a:bodyPr wrap="none" anchor="ctr"/>
            <a:lstStyle/>
            <a:p>
              <a:pPr algn="ctr" eaLnBrk="0" hangingPunct="0"/>
              <a:r>
                <a:rPr lang="en-US">
                  <a:solidFill>
                    <a:schemeClr val="bg1"/>
                  </a:solidFill>
                  <a:latin typeface="Lato" panose="020F0502020204030203" pitchFamily="34" charset="0"/>
                  <a:ea typeface="Lato" panose="020F0502020204030203" pitchFamily="34" charset="0"/>
                  <a:cs typeface="Lato" panose="020F0502020204030203" pitchFamily="34" charset="0"/>
                </a:rPr>
                <a:t>12</a:t>
              </a:r>
            </a:p>
          </p:txBody>
        </p:sp>
        <p:sp>
          <p:nvSpPr>
            <p:cNvPr id="25" name="Oval 26">
              <a:extLst>
                <a:ext uri="{FF2B5EF4-FFF2-40B4-BE49-F238E27FC236}">
                  <a16:creationId xmlns:a16="http://schemas.microsoft.com/office/drawing/2014/main" id="{6275877A-D11D-8543-C5E4-E8A27A9F12F0}"/>
                </a:ext>
              </a:extLst>
            </p:cNvPr>
            <p:cNvSpPr>
              <a:spLocks noChangeArrowheads="1"/>
            </p:cNvSpPr>
            <p:nvPr/>
          </p:nvSpPr>
          <p:spPr bwMode="auto">
            <a:xfrm>
              <a:off x="624" y="3360"/>
              <a:ext cx="336" cy="336"/>
            </a:xfrm>
            <a:prstGeom prst="ellipse">
              <a:avLst/>
            </a:prstGeom>
            <a:solidFill>
              <a:schemeClr val="accent1"/>
            </a:solidFill>
            <a:ln w="9525">
              <a:solidFill>
                <a:schemeClr val="tx1"/>
              </a:solidFill>
              <a:round/>
              <a:headEnd/>
              <a:tailEnd/>
            </a:ln>
          </p:spPr>
          <p:txBody>
            <a:bodyPr wrap="none" anchor="ctr"/>
            <a:lstStyle/>
            <a:p>
              <a:pPr algn="ctr" eaLnBrk="0" hangingPunct="0"/>
              <a:r>
                <a:rPr lang="en-US">
                  <a:solidFill>
                    <a:schemeClr val="bg1"/>
                  </a:solidFill>
                  <a:latin typeface="Lato" panose="020F0502020204030203" pitchFamily="34" charset="0"/>
                  <a:ea typeface="Lato" panose="020F0502020204030203" pitchFamily="34" charset="0"/>
                  <a:cs typeface="Lato" panose="020F0502020204030203" pitchFamily="34" charset="0"/>
                </a:rPr>
                <a:t>20</a:t>
              </a:r>
            </a:p>
          </p:txBody>
        </p:sp>
        <p:sp>
          <p:nvSpPr>
            <p:cNvPr id="26" name="Oval 27">
              <a:extLst>
                <a:ext uri="{FF2B5EF4-FFF2-40B4-BE49-F238E27FC236}">
                  <a16:creationId xmlns:a16="http://schemas.microsoft.com/office/drawing/2014/main" id="{E82CECD0-E9CE-B7F7-A00B-C4CFE8E09A8D}"/>
                </a:ext>
              </a:extLst>
            </p:cNvPr>
            <p:cNvSpPr>
              <a:spLocks noChangeArrowheads="1"/>
            </p:cNvSpPr>
            <p:nvPr/>
          </p:nvSpPr>
          <p:spPr bwMode="auto">
            <a:xfrm>
              <a:off x="1008" y="2880"/>
              <a:ext cx="336" cy="336"/>
            </a:xfrm>
            <a:prstGeom prst="ellipse">
              <a:avLst/>
            </a:prstGeom>
            <a:solidFill>
              <a:schemeClr val="accent1"/>
            </a:solidFill>
            <a:ln w="9525">
              <a:solidFill>
                <a:schemeClr val="tx1"/>
              </a:solidFill>
              <a:round/>
              <a:headEnd/>
              <a:tailEnd/>
            </a:ln>
          </p:spPr>
          <p:txBody>
            <a:bodyPr wrap="none" anchor="ctr"/>
            <a:lstStyle/>
            <a:p>
              <a:pPr algn="ctr" eaLnBrk="0" hangingPunct="0"/>
              <a:r>
                <a:rPr lang="en-US">
                  <a:solidFill>
                    <a:schemeClr val="bg1"/>
                  </a:solidFill>
                  <a:latin typeface="Lato" panose="020F0502020204030203" pitchFamily="34" charset="0"/>
                  <a:ea typeface="Lato" panose="020F0502020204030203" pitchFamily="34" charset="0"/>
                  <a:cs typeface="Lato" panose="020F0502020204030203" pitchFamily="34" charset="0"/>
                </a:rPr>
                <a:t>25</a:t>
              </a:r>
            </a:p>
          </p:txBody>
        </p:sp>
        <p:sp>
          <p:nvSpPr>
            <p:cNvPr id="27" name="Line 30">
              <a:extLst>
                <a:ext uri="{FF2B5EF4-FFF2-40B4-BE49-F238E27FC236}">
                  <a16:creationId xmlns:a16="http://schemas.microsoft.com/office/drawing/2014/main" id="{6609B577-9C31-4C37-2681-6D128B8419AA}"/>
                </a:ext>
              </a:extLst>
            </p:cNvPr>
            <p:cNvSpPr>
              <a:spLocks noChangeShapeType="1"/>
            </p:cNvSpPr>
            <p:nvPr/>
          </p:nvSpPr>
          <p:spPr bwMode="auto">
            <a:xfrm>
              <a:off x="1344" y="3120"/>
              <a:ext cx="336" cy="240"/>
            </a:xfrm>
            <a:prstGeom prst="line">
              <a:avLst/>
            </a:prstGeom>
            <a:noFill/>
            <a:ln w="25400">
              <a:solidFill>
                <a:schemeClr val="tx1"/>
              </a:solidFill>
              <a:round/>
              <a:headEnd/>
              <a:tailEnd/>
            </a:ln>
          </p:spPr>
          <p:txBody>
            <a:bodyPr wrap="none" anchor="ctr"/>
            <a:lstStyle/>
            <a:p>
              <a:endParaRPr lang="en-US">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8" name="Line 31">
              <a:extLst>
                <a:ext uri="{FF2B5EF4-FFF2-40B4-BE49-F238E27FC236}">
                  <a16:creationId xmlns:a16="http://schemas.microsoft.com/office/drawing/2014/main" id="{A7FDB824-E847-17D1-CCC5-A99404D1B333}"/>
                </a:ext>
              </a:extLst>
            </p:cNvPr>
            <p:cNvSpPr>
              <a:spLocks noChangeShapeType="1"/>
            </p:cNvSpPr>
            <p:nvPr/>
          </p:nvSpPr>
          <p:spPr bwMode="auto">
            <a:xfrm flipH="1">
              <a:off x="912" y="3216"/>
              <a:ext cx="192" cy="192"/>
            </a:xfrm>
            <a:prstGeom prst="line">
              <a:avLst/>
            </a:prstGeom>
            <a:noFill/>
            <a:ln w="25400">
              <a:solidFill>
                <a:schemeClr val="tx1"/>
              </a:solidFill>
              <a:round/>
              <a:headEnd/>
              <a:tailEnd/>
            </a:ln>
          </p:spPr>
          <p:txBody>
            <a:bodyPr wrap="none" anchor="ctr"/>
            <a:lstStyle/>
            <a:p>
              <a:endParaRPr lang="en-US">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9" name="Line 32">
              <a:extLst>
                <a:ext uri="{FF2B5EF4-FFF2-40B4-BE49-F238E27FC236}">
                  <a16:creationId xmlns:a16="http://schemas.microsoft.com/office/drawing/2014/main" id="{69E144FF-7C50-886B-14F6-5E3C78023E58}"/>
                </a:ext>
              </a:extLst>
            </p:cNvPr>
            <p:cNvSpPr>
              <a:spLocks noChangeShapeType="1"/>
            </p:cNvSpPr>
            <p:nvPr/>
          </p:nvSpPr>
          <p:spPr bwMode="auto">
            <a:xfrm flipH="1">
              <a:off x="528" y="3696"/>
              <a:ext cx="144" cy="144"/>
            </a:xfrm>
            <a:prstGeom prst="line">
              <a:avLst/>
            </a:prstGeom>
            <a:noFill/>
            <a:ln w="25400">
              <a:solidFill>
                <a:schemeClr val="tx1"/>
              </a:solidFill>
              <a:round/>
              <a:headEnd/>
              <a:tailEnd/>
            </a:ln>
          </p:spPr>
          <p:txBody>
            <a:bodyPr wrap="none" anchor="ctr"/>
            <a:lstStyle/>
            <a:p>
              <a:endParaRPr lang="en-US">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30" name="Line 33">
              <a:extLst>
                <a:ext uri="{FF2B5EF4-FFF2-40B4-BE49-F238E27FC236}">
                  <a16:creationId xmlns:a16="http://schemas.microsoft.com/office/drawing/2014/main" id="{5F2A5EC7-861B-1C52-3956-629BA686745F}"/>
                </a:ext>
              </a:extLst>
            </p:cNvPr>
            <p:cNvSpPr>
              <a:spLocks noChangeShapeType="1"/>
            </p:cNvSpPr>
            <p:nvPr/>
          </p:nvSpPr>
          <p:spPr bwMode="auto">
            <a:xfrm>
              <a:off x="1920" y="3600"/>
              <a:ext cx="96" cy="192"/>
            </a:xfrm>
            <a:prstGeom prst="line">
              <a:avLst/>
            </a:prstGeom>
            <a:noFill/>
            <a:ln w="25400">
              <a:solidFill>
                <a:schemeClr val="tx1"/>
              </a:solidFill>
              <a:round/>
              <a:headEnd/>
              <a:tailEnd/>
            </a:ln>
          </p:spPr>
          <p:txBody>
            <a:bodyPr wrap="none" anchor="ctr"/>
            <a:lstStyle/>
            <a:p>
              <a:endParaRPr lang="en-US">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31" name="Line 34">
              <a:extLst>
                <a:ext uri="{FF2B5EF4-FFF2-40B4-BE49-F238E27FC236}">
                  <a16:creationId xmlns:a16="http://schemas.microsoft.com/office/drawing/2014/main" id="{EFECFE70-BB03-FE71-A67C-49AFC1352EDE}"/>
                </a:ext>
              </a:extLst>
            </p:cNvPr>
            <p:cNvSpPr>
              <a:spLocks noChangeShapeType="1"/>
            </p:cNvSpPr>
            <p:nvPr/>
          </p:nvSpPr>
          <p:spPr bwMode="auto">
            <a:xfrm flipH="1">
              <a:off x="1536" y="3648"/>
              <a:ext cx="144" cy="144"/>
            </a:xfrm>
            <a:prstGeom prst="line">
              <a:avLst/>
            </a:prstGeom>
            <a:noFill/>
            <a:ln w="25400">
              <a:solidFill>
                <a:schemeClr val="tx1"/>
              </a:solidFill>
              <a:round/>
              <a:headEnd/>
              <a:tailEnd/>
            </a:ln>
          </p:spPr>
          <p:txBody>
            <a:bodyPr wrap="none" anchor="ctr"/>
            <a:lstStyle/>
            <a:p>
              <a:endParaRPr lang="en-US">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32" name="Line 40">
              <a:extLst>
                <a:ext uri="{FF2B5EF4-FFF2-40B4-BE49-F238E27FC236}">
                  <a16:creationId xmlns:a16="http://schemas.microsoft.com/office/drawing/2014/main" id="{F9C3C553-EA2D-286E-304B-ABB3C5DF69DD}"/>
                </a:ext>
              </a:extLst>
            </p:cNvPr>
            <p:cNvSpPr>
              <a:spLocks noChangeShapeType="1"/>
            </p:cNvSpPr>
            <p:nvPr/>
          </p:nvSpPr>
          <p:spPr bwMode="auto">
            <a:xfrm>
              <a:off x="1440" y="3792"/>
              <a:ext cx="240" cy="0"/>
            </a:xfrm>
            <a:prstGeom prst="line">
              <a:avLst/>
            </a:prstGeom>
            <a:noFill/>
            <a:ln w="38100">
              <a:solidFill>
                <a:schemeClr val="tx1"/>
              </a:solidFill>
              <a:round/>
              <a:headEnd/>
              <a:tailEnd/>
            </a:ln>
          </p:spPr>
          <p:txBody>
            <a:bodyPr wrap="none" anchor="ctr"/>
            <a:lstStyle/>
            <a:p>
              <a:endParaRPr lang="en-US">
                <a:solidFill>
                  <a:schemeClr val="bg1"/>
                </a:solidFill>
                <a:latin typeface="Lato" panose="020F0502020204030203" pitchFamily="34" charset="0"/>
                <a:ea typeface="Lato" panose="020F0502020204030203" pitchFamily="34" charset="0"/>
                <a:cs typeface="Lato" panose="020F0502020204030203" pitchFamily="34" charset="0"/>
              </a:endParaRPr>
            </a:p>
          </p:txBody>
        </p:sp>
      </p:grpSp>
      <p:sp>
        <p:nvSpPr>
          <p:cNvPr id="33" name="Text Box 55">
            <a:extLst>
              <a:ext uri="{FF2B5EF4-FFF2-40B4-BE49-F238E27FC236}">
                <a16:creationId xmlns:a16="http://schemas.microsoft.com/office/drawing/2014/main" id="{F3478AEF-9A87-F5BA-0DC0-D420CCDB8FF0}"/>
              </a:ext>
            </a:extLst>
          </p:cNvPr>
          <p:cNvSpPr txBox="1">
            <a:spLocks noChangeArrowheads="1"/>
          </p:cNvSpPr>
          <p:nvPr/>
        </p:nvSpPr>
        <p:spPr bwMode="auto">
          <a:xfrm>
            <a:off x="3060970" y="4097298"/>
            <a:ext cx="300082" cy="369332"/>
          </a:xfrm>
          <a:prstGeom prst="rect">
            <a:avLst/>
          </a:prstGeom>
          <a:noFill/>
          <a:ln w="9525">
            <a:noFill/>
            <a:miter lim="800000"/>
            <a:headEnd/>
            <a:tailEnd/>
          </a:ln>
        </p:spPr>
        <p:txBody>
          <a:bodyPr wrap="none">
            <a:spAutoFit/>
          </a:bodyPr>
          <a:lstStyle/>
          <a:p>
            <a:pPr eaLnBrk="0" hangingPunct="0"/>
            <a:r>
              <a:rPr lang="en-US" i="1"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x</a:t>
            </a:r>
          </a:p>
        </p:txBody>
      </p:sp>
      <p:sp>
        <p:nvSpPr>
          <p:cNvPr id="34" name="Text Box 56">
            <a:extLst>
              <a:ext uri="{FF2B5EF4-FFF2-40B4-BE49-F238E27FC236}">
                <a16:creationId xmlns:a16="http://schemas.microsoft.com/office/drawing/2014/main" id="{BA6F3E63-DFD7-9560-0B2D-054CF710962F}"/>
              </a:ext>
            </a:extLst>
          </p:cNvPr>
          <p:cNvSpPr txBox="1">
            <a:spLocks noChangeArrowheads="1"/>
          </p:cNvSpPr>
          <p:nvPr/>
        </p:nvSpPr>
        <p:spPr bwMode="auto">
          <a:xfrm>
            <a:off x="4655277" y="4899376"/>
            <a:ext cx="300082" cy="369332"/>
          </a:xfrm>
          <a:prstGeom prst="rect">
            <a:avLst/>
          </a:prstGeom>
          <a:noFill/>
          <a:ln w="9525">
            <a:noFill/>
            <a:miter lim="800000"/>
            <a:headEnd/>
            <a:tailEnd/>
          </a:ln>
        </p:spPr>
        <p:txBody>
          <a:bodyPr wrap="none">
            <a:spAutoFit/>
          </a:bodyPr>
          <a:lstStyle/>
          <a:p>
            <a:pPr eaLnBrk="0" hangingPunct="0"/>
            <a:r>
              <a:rPr lang="en-US" i="1"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y</a:t>
            </a:r>
          </a:p>
        </p:txBody>
      </p:sp>
      <p:grpSp>
        <p:nvGrpSpPr>
          <p:cNvPr id="35" name="Group 64">
            <a:extLst>
              <a:ext uri="{FF2B5EF4-FFF2-40B4-BE49-F238E27FC236}">
                <a16:creationId xmlns:a16="http://schemas.microsoft.com/office/drawing/2014/main" id="{C1D4698C-883D-E13A-649B-79A63218127C}"/>
              </a:ext>
            </a:extLst>
          </p:cNvPr>
          <p:cNvGrpSpPr>
            <a:grpSpLocks/>
          </p:cNvGrpSpPr>
          <p:nvPr/>
        </p:nvGrpSpPr>
        <p:grpSpPr bwMode="auto">
          <a:xfrm>
            <a:off x="8145463" y="5402942"/>
            <a:ext cx="609600" cy="990600"/>
            <a:chOff x="4171" y="3504"/>
            <a:chExt cx="384" cy="624"/>
          </a:xfrm>
        </p:grpSpPr>
        <p:sp>
          <p:nvSpPr>
            <p:cNvPr id="36" name="Oval 29">
              <a:extLst>
                <a:ext uri="{FF2B5EF4-FFF2-40B4-BE49-F238E27FC236}">
                  <a16:creationId xmlns:a16="http://schemas.microsoft.com/office/drawing/2014/main" id="{8DE06449-CEA9-8976-F28D-52D84FF80124}"/>
                </a:ext>
              </a:extLst>
            </p:cNvPr>
            <p:cNvSpPr>
              <a:spLocks noChangeArrowheads="1"/>
            </p:cNvSpPr>
            <p:nvPr/>
          </p:nvSpPr>
          <p:spPr bwMode="auto">
            <a:xfrm>
              <a:off x="4171" y="3792"/>
              <a:ext cx="336" cy="336"/>
            </a:xfrm>
            <a:prstGeom prst="ellipse">
              <a:avLst/>
            </a:prstGeom>
            <a:solidFill>
              <a:schemeClr val="accent1"/>
            </a:solidFill>
            <a:ln w="9525">
              <a:solidFill>
                <a:schemeClr val="tx1"/>
              </a:solidFill>
              <a:round/>
              <a:headEnd/>
              <a:tailEnd/>
            </a:ln>
          </p:spPr>
          <p:txBody>
            <a:bodyPr wrap="none" anchor="ctr"/>
            <a:lstStyle/>
            <a:p>
              <a:pPr algn="ctr" eaLnBrk="0" hangingPunct="0"/>
              <a:r>
                <a:rPr lang="en-US">
                  <a:solidFill>
                    <a:schemeClr val="bg1"/>
                  </a:solidFill>
                  <a:latin typeface="Lato" panose="020F0502020204030203" pitchFamily="34" charset="0"/>
                  <a:ea typeface="Lato" panose="020F0502020204030203" pitchFamily="34" charset="0"/>
                  <a:cs typeface="Lato" panose="020F0502020204030203" pitchFamily="34" charset="0"/>
                </a:rPr>
                <a:t>32</a:t>
              </a:r>
            </a:p>
          </p:txBody>
        </p:sp>
        <p:sp>
          <p:nvSpPr>
            <p:cNvPr id="37" name="Line 38">
              <a:extLst>
                <a:ext uri="{FF2B5EF4-FFF2-40B4-BE49-F238E27FC236}">
                  <a16:creationId xmlns:a16="http://schemas.microsoft.com/office/drawing/2014/main" id="{F380E468-5DCB-A6F1-B449-A999D7AE706D}"/>
                </a:ext>
              </a:extLst>
            </p:cNvPr>
            <p:cNvSpPr>
              <a:spLocks noChangeShapeType="1"/>
            </p:cNvSpPr>
            <p:nvPr/>
          </p:nvSpPr>
          <p:spPr bwMode="auto">
            <a:xfrm flipH="1">
              <a:off x="4411" y="3504"/>
              <a:ext cx="144" cy="288"/>
            </a:xfrm>
            <a:prstGeom prst="line">
              <a:avLst/>
            </a:prstGeom>
            <a:noFill/>
            <a:ln w="25400">
              <a:solidFill>
                <a:schemeClr val="tx1"/>
              </a:solidFill>
              <a:round/>
              <a:headEnd/>
              <a:tailEnd/>
            </a:ln>
          </p:spPr>
          <p:txBody>
            <a:bodyPr wrap="none" anchor="ctr"/>
            <a:lstStyle/>
            <a:p>
              <a:endParaRPr lang="en-US">
                <a:solidFill>
                  <a:schemeClr val="bg1"/>
                </a:solidFill>
                <a:latin typeface="Lato" panose="020F0502020204030203" pitchFamily="34" charset="0"/>
                <a:ea typeface="Lato" panose="020F0502020204030203" pitchFamily="34" charset="0"/>
                <a:cs typeface="Lato" panose="020F0502020204030203" pitchFamily="34" charset="0"/>
              </a:endParaRPr>
            </a:p>
          </p:txBody>
        </p:sp>
      </p:grpSp>
      <p:grpSp>
        <p:nvGrpSpPr>
          <p:cNvPr id="38" name="Group 63">
            <a:extLst>
              <a:ext uri="{FF2B5EF4-FFF2-40B4-BE49-F238E27FC236}">
                <a16:creationId xmlns:a16="http://schemas.microsoft.com/office/drawing/2014/main" id="{FF27A61D-67DA-5965-9526-C8716669AA2D}"/>
              </a:ext>
            </a:extLst>
          </p:cNvPr>
          <p:cNvGrpSpPr>
            <a:grpSpLocks/>
          </p:cNvGrpSpPr>
          <p:nvPr/>
        </p:nvGrpSpPr>
        <p:grpSpPr bwMode="auto">
          <a:xfrm>
            <a:off x="6477001" y="4107542"/>
            <a:ext cx="3421063" cy="2286000"/>
            <a:chOff x="3120" y="2688"/>
            <a:chExt cx="2155" cy="1440"/>
          </a:xfrm>
        </p:grpSpPr>
        <p:sp>
          <p:nvSpPr>
            <p:cNvPr id="39" name="Oval 19">
              <a:extLst>
                <a:ext uri="{FF2B5EF4-FFF2-40B4-BE49-F238E27FC236}">
                  <a16:creationId xmlns:a16="http://schemas.microsoft.com/office/drawing/2014/main" id="{6C97BFAA-BFD6-58C0-1609-41CFD6E0A073}"/>
                </a:ext>
              </a:extLst>
            </p:cNvPr>
            <p:cNvSpPr>
              <a:spLocks noChangeArrowheads="1"/>
            </p:cNvSpPr>
            <p:nvPr/>
          </p:nvSpPr>
          <p:spPr bwMode="auto">
            <a:xfrm>
              <a:off x="4507" y="3168"/>
              <a:ext cx="336" cy="336"/>
            </a:xfrm>
            <a:prstGeom prst="ellipse">
              <a:avLst/>
            </a:prstGeom>
            <a:solidFill>
              <a:schemeClr val="accent1"/>
            </a:solidFill>
            <a:ln w="9525">
              <a:solidFill>
                <a:schemeClr val="tx1"/>
              </a:solidFill>
              <a:round/>
              <a:headEnd/>
              <a:tailEnd/>
            </a:ln>
          </p:spPr>
          <p:txBody>
            <a:bodyPr wrap="none" anchor="ctr"/>
            <a:lstStyle/>
            <a:p>
              <a:pPr algn="ctr" eaLnBrk="0" hangingPunct="0"/>
              <a:r>
                <a:rPr lang="en-US">
                  <a:solidFill>
                    <a:schemeClr val="bg1"/>
                  </a:solidFill>
                  <a:latin typeface="Lato" panose="020F0502020204030203" pitchFamily="34" charset="0"/>
                  <a:ea typeface="Lato" panose="020F0502020204030203" pitchFamily="34" charset="0"/>
                  <a:cs typeface="Lato" panose="020F0502020204030203" pitchFamily="34" charset="0"/>
                </a:rPr>
                <a:t>35</a:t>
              </a:r>
            </a:p>
          </p:txBody>
        </p:sp>
        <p:sp>
          <p:nvSpPr>
            <p:cNvPr id="40" name="Oval 20">
              <a:extLst>
                <a:ext uri="{FF2B5EF4-FFF2-40B4-BE49-F238E27FC236}">
                  <a16:creationId xmlns:a16="http://schemas.microsoft.com/office/drawing/2014/main" id="{6D45C98E-E061-EFF8-AC84-9625F5DE7C7E}"/>
                </a:ext>
              </a:extLst>
            </p:cNvPr>
            <p:cNvSpPr>
              <a:spLocks noChangeArrowheads="1"/>
            </p:cNvSpPr>
            <p:nvPr/>
          </p:nvSpPr>
          <p:spPr bwMode="auto">
            <a:xfrm>
              <a:off x="3120" y="3744"/>
              <a:ext cx="336" cy="336"/>
            </a:xfrm>
            <a:prstGeom prst="ellipse">
              <a:avLst/>
            </a:prstGeom>
            <a:solidFill>
              <a:schemeClr val="accent1"/>
            </a:solidFill>
            <a:ln w="9525">
              <a:solidFill>
                <a:schemeClr val="tx1"/>
              </a:solidFill>
              <a:round/>
              <a:headEnd/>
              <a:tailEnd/>
            </a:ln>
          </p:spPr>
          <p:txBody>
            <a:bodyPr wrap="none" anchor="ctr"/>
            <a:lstStyle/>
            <a:p>
              <a:pPr algn="ctr" eaLnBrk="0" hangingPunct="0"/>
              <a:r>
                <a:rPr lang="en-US">
                  <a:solidFill>
                    <a:schemeClr val="bg1"/>
                  </a:solidFill>
                  <a:latin typeface="Lato" panose="020F0502020204030203" pitchFamily="34" charset="0"/>
                  <a:ea typeface="Lato" panose="020F0502020204030203" pitchFamily="34" charset="0"/>
                  <a:cs typeface="Lato" panose="020F0502020204030203" pitchFamily="34" charset="0"/>
                </a:rPr>
                <a:t>12</a:t>
              </a:r>
            </a:p>
          </p:txBody>
        </p:sp>
        <p:sp>
          <p:nvSpPr>
            <p:cNvPr id="41" name="Oval 21">
              <a:extLst>
                <a:ext uri="{FF2B5EF4-FFF2-40B4-BE49-F238E27FC236}">
                  <a16:creationId xmlns:a16="http://schemas.microsoft.com/office/drawing/2014/main" id="{7442A5D5-7803-E44D-3002-114E6F471E18}"/>
                </a:ext>
              </a:extLst>
            </p:cNvPr>
            <p:cNvSpPr>
              <a:spLocks noChangeArrowheads="1"/>
            </p:cNvSpPr>
            <p:nvPr/>
          </p:nvSpPr>
          <p:spPr bwMode="auto">
            <a:xfrm>
              <a:off x="3451" y="3216"/>
              <a:ext cx="336" cy="336"/>
            </a:xfrm>
            <a:prstGeom prst="ellipse">
              <a:avLst/>
            </a:prstGeom>
            <a:solidFill>
              <a:schemeClr val="accent1"/>
            </a:solidFill>
            <a:ln w="9525">
              <a:solidFill>
                <a:schemeClr val="tx1"/>
              </a:solidFill>
              <a:round/>
              <a:headEnd/>
              <a:tailEnd/>
            </a:ln>
          </p:spPr>
          <p:txBody>
            <a:bodyPr wrap="none" anchor="ctr"/>
            <a:lstStyle/>
            <a:p>
              <a:pPr algn="ctr" eaLnBrk="0" hangingPunct="0"/>
              <a:r>
                <a:rPr lang="en-US">
                  <a:solidFill>
                    <a:schemeClr val="bg1"/>
                  </a:solidFill>
                  <a:latin typeface="Lato" panose="020F0502020204030203" pitchFamily="34" charset="0"/>
                  <a:ea typeface="Lato" panose="020F0502020204030203" pitchFamily="34" charset="0"/>
                  <a:cs typeface="Lato" panose="020F0502020204030203" pitchFamily="34" charset="0"/>
                </a:rPr>
                <a:t>20</a:t>
              </a:r>
            </a:p>
          </p:txBody>
        </p:sp>
        <p:sp>
          <p:nvSpPr>
            <p:cNvPr id="42" name="Oval 22">
              <a:extLst>
                <a:ext uri="{FF2B5EF4-FFF2-40B4-BE49-F238E27FC236}">
                  <a16:creationId xmlns:a16="http://schemas.microsoft.com/office/drawing/2014/main" id="{2B06579E-D48F-7636-A58A-7ABEDD7D1518}"/>
                </a:ext>
              </a:extLst>
            </p:cNvPr>
            <p:cNvSpPr>
              <a:spLocks noChangeArrowheads="1"/>
            </p:cNvSpPr>
            <p:nvPr/>
          </p:nvSpPr>
          <p:spPr bwMode="auto">
            <a:xfrm>
              <a:off x="3883" y="2688"/>
              <a:ext cx="336" cy="336"/>
            </a:xfrm>
            <a:prstGeom prst="ellipse">
              <a:avLst/>
            </a:prstGeom>
            <a:solidFill>
              <a:schemeClr val="accent1"/>
            </a:solidFill>
            <a:ln w="9525">
              <a:solidFill>
                <a:schemeClr val="tx1"/>
              </a:solidFill>
              <a:round/>
              <a:headEnd/>
              <a:tailEnd/>
            </a:ln>
          </p:spPr>
          <p:txBody>
            <a:bodyPr wrap="none" anchor="ctr"/>
            <a:lstStyle/>
            <a:p>
              <a:pPr algn="ctr" eaLnBrk="0" hangingPunct="0"/>
              <a:r>
                <a:rPr lang="en-US">
                  <a:solidFill>
                    <a:schemeClr val="bg1"/>
                  </a:solidFill>
                  <a:latin typeface="Lato" panose="020F0502020204030203" pitchFamily="34" charset="0"/>
                  <a:ea typeface="Lato" panose="020F0502020204030203" pitchFamily="34" charset="0"/>
                  <a:cs typeface="Lato" panose="020F0502020204030203" pitchFamily="34" charset="0"/>
                </a:rPr>
                <a:t>25</a:t>
              </a:r>
            </a:p>
          </p:txBody>
        </p:sp>
        <p:sp>
          <p:nvSpPr>
            <p:cNvPr id="43" name="Oval 28">
              <a:extLst>
                <a:ext uri="{FF2B5EF4-FFF2-40B4-BE49-F238E27FC236}">
                  <a16:creationId xmlns:a16="http://schemas.microsoft.com/office/drawing/2014/main" id="{B502BB4A-8861-2E83-43BD-C1446E7A263E}"/>
                </a:ext>
              </a:extLst>
            </p:cNvPr>
            <p:cNvSpPr>
              <a:spLocks noChangeArrowheads="1"/>
            </p:cNvSpPr>
            <p:nvPr/>
          </p:nvSpPr>
          <p:spPr bwMode="auto">
            <a:xfrm>
              <a:off x="4939" y="3792"/>
              <a:ext cx="336" cy="336"/>
            </a:xfrm>
            <a:prstGeom prst="ellipse">
              <a:avLst/>
            </a:prstGeom>
            <a:solidFill>
              <a:schemeClr val="accent1"/>
            </a:solidFill>
            <a:ln w="9525">
              <a:solidFill>
                <a:schemeClr val="tx1"/>
              </a:solidFill>
              <a:round/>
              <a:headEnd/>
              <a:tailEnd/>
            </a:ln>
          </p:spPr>
          <p:txBody>
            <a:bodyPr wrap="none" anchor="ctr"/>
            <a:lstStyle/>
            <a:p>
              <a:pPr algn="ctr" eaLnBrk="0" hangingPunct="0"/>
              <a:r>
                <a:rPr lang="en-US">
                  <a:solidFill>
                    <a:schemeClr val="bg1"/>
                  </a:solidFill>
                  <a:latin typeface="Lato" panose="020F0502020204030203" pitchFamily="34" charset="0"/>
                  <a:ea typeface="Lato" panose="020F0502020204030203" pitchFamily="34" charset="0"/>
                  <a:cs typeface="Lato" panose="020F0502020204030203" pitchFamily="34" charset="0"/>
                </a:rPr>
                <a:t>40</a:t>
              </a:r>
            </a:p>
          </p:txBody>
        </p:sp>
        <p:sp>
          <p:nvSpPr>
            <p:cNvPr id="44" name="Line 35">
              <a:extLst>
                <a:ext uri="{FF2B5EF4-FFF2-40B4-BE49-F238E27FC236}">
                  <a16:creationId xmlns:a16="http://schemas.microsoft.com/office/drawing/2014/main" id="{3AF9A848-F80F-7C8E-71E3-92CCCE526DBE}"/>
                </a:ext>
              </a:extLst>
            </p:cNvPr>
            <p:cNvSpPr>
              <a:spLocks noChangeShapeType="1"/>
            </p:cNvSpPr>
            <p:nvPr/>
          </p:nvSpPr>
          <p:spPr bwMode="auto">
            <a:xfrm flipH="1">
              <a:off x="3739" y="2976"/>
              <a:ext cx="192" cy="288"/>
            </a:xfrm>
            <a:prstGeom prst="line">
              <a:avLst/>
            </a:prstGeom>
            <a:noFill/>
            <a:ln w="25400">
              <a:solidFill>
                <a:schemeClr val="tx1"/>
              </a:solidFill>
              <a:round/>
              <a:headEnd/>
              <a:tailEnd/>
            </a:ln>
          </p:spPr>
          <p:txBody>
            <a:bodyPr wrap="none" anchor="ctr"/>
            <a:lstStyle/>
            <a:p>
              <a:endParaRPr lang="en-US">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45" name="Line 36">
              <a:extLst>
                <a:ext uri="{FF2B5EF4-FFF2-40B4-BE49-F238E27FC236}">
                  <a16:creationId xmlns:a16="http://schemas.microsoft.com/office/drawing/2014/main" id="{075A5D10-3868-9400-C05B-BE9F87DF4819}"/>
                </a:ext>
              </a:extLst>
            </p:cNvPr>
            <p:cNvSpPr>
              <a:spLocks noChangeShapeType="1"/>
            </p:cNvSpPr>
            <p:nvPr/>
          </p:nvSpPr>
          <p:spPr bwMode="auto">
            <a:xfrm flipH="1">
              <a:off x="3408" y="3600"/>
              <a:ext cx="144" cy="192"/>
            </a:xfrm>
            <a:prstGeom prst="line">
              <a:avLst/>
            </a:prstGeom>
            <a:noFill/>
            <a:ln w="25400">
              <a:solidFill>
                <a:schemeClr val="tx1"/>
              </a:solidFill>
              <a:round/>
              <a:headEnd/>
              <a:tailEnd/>
            </a:ln>
          </p:spPr>
          <p:txBody>
            <a:bodyPr wrap="none" anchor="ctr"/>
            <a:lstStyle/>
            <a:p>
              <a:endParaRPr lang="en-US"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46" name="Line 37">
              <a:extLst>
                <a:ext uri="{FF2B5EF4-FFF2-40B4-BE49-F238E27FC236}">
                  <a16:creationId xmlns:a16="http://schemas.microsoft.com/office/drawing/2014/main" id="{3D99A01E-A8B1-75A1-61BC-5997F1E9590B}"/>
                </a:ext>
              </a:extLst>
            </p:cNvPr>
            <p:cNvSpPr>
              <a:spLocks noChangeShapeType="1"/>
            </p:cNvSpPr>
            <p:nvPr/>
          </p:nvSpPr>
          <p:spPr bwMode="auto">
            <a:xfrm>
              <a:off x="4171" y="2928"/>
              <a:ext cx="384" cy="288"/>
            </a:xfrm>
            <a:prstGeom prst="line">
              <a:avLst/>
            </a:prstGeom>
            <a:noFill/>
            <a:ln w="25400">
              <a:solidFill>
                <a:schemeClr val="tx1"/>
              </a:solidFill>
              <a:round/>
              <a:headEnd/>
              <a:tailEnd/>
            </a:ln>
          </p:spPr>
          <p:txBody>
            <a:bodyPr wrap="none" anchor="ctr"/>
            <a:lstStyle/>
            <a:p>
              <a:endParaRPr lang="en-US">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47" name="Line 39">
              <a:extLst>
                <a:ext uri="{FF2B5EF4-FFF2-40B4-BE49-F238E27FC236}">
                  <a16:creationId xmlns:a16="http://schemas.microsoft.com/office/drawing/2014/main" id="{B9A1FC51-F440-115F-98FC-06237161E331}"/>
                </a:ext>
              </a:extLst>
            </p:cNvPr>
            <p:cNvSpPr>
              <a:spLocks noChangeShapeType="1"/>
            </p:cNvSpPr>
            <p:nvPr/>
          </p:nvSpPr>
          <p:spPr bwMode="auto">
            <a:xfrm>
              <a:off x="4795" y="3504"/>
              <a:ext cx="240" cy="288"/>
            </a:xfrm>
            <a:prstGeom prst="line">
              <a:avLst/>
            </a:prstGeom>
            <a:noFill/>
            <a:ln w="25400">
              <a:solidFill>
                <a:schemeClr val="tx1"/>
              </a:solidFill>
              <a:round/>
              <a:headEnd/>
              <a:tailEnd/>
            </a:ln>
          </p:spPr>
          <p:txBody>
            <a:bodyPr wrap="none" anchor="ctr"/>
            <a:lstStyle/>
            <a:p>
              <a:endParaRPr lang="en-US">
                <a:solidFill>
                  <a:schemeClr val="bg1"/>
                </a:solidFill>
                <a:latin typeface="Lato" panose="020F0502020204030203" pitchFamily="34" charset="0"/>
                <a:ea typeface="Lato" panose="020F0502020204030203" pitchFamily="34" charset="0"/>
                <a:cs typeface="Lato" panose="020F0502020204030203" pitchFamily="34" charset="0"/>
              </a:endParaRPr>
            </a:p>
          </p:txBody>
        </p:sp>
      </p:grpSp>
      <p:sp>
        <p:nvSpPr>
          <p:cNvPr id="48" name="Text Box 47">
            <a:extLst>
              <a:ext uri="{FF2B5EF4-FFF2-40B4-BE49-F238E27FC236}">
                <a16:creationId xmlns:a16="http://schemas.microsoft.com/office/drawing/2014/main" id="{1FC940C5-1B15-AB99-AEE3-9EB39AD9515A}"/>
              </a:ext>
            </a:extLst>
          </p:cNvPr>
          <p:cNvSpPr txBox="1">
            <a:spLocks noChangeArrowheads="1"/>
          </p:cNvSpPr>
          <p:nvPr/>
        </p:nvSpPr>
        <p:spPr bwMode="auto">
          <a:xfrm>
            <a:off x="9288463" y="4717142"/>
            <a:ext cx="300082" cy="369332"/>
          </a:xfrm>
          <a:prstGeom prst="rect">
            <a:avLst/>
          </a:prstGeom>
          <a:noFill/>
          <a:ln w="9525">
            <a:noFill/>
            <a:miter lim="800000"/>
            <a:headEnd/>
            <a:tailEnd/>
          </a:ln>
        </p:spPr>
        <p:txBody>
          <a:bodyPr wrap="none">
            <a:spAutoFit/>
          </a:bodyPr>
          <a:lstStyle/>
          <a:p>
            <a:pPr eaLnBrk="0" hangingPunct="0"/>
            <a:r>
              <a:rPr lang="en-US" i="1"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y</a:t>
            </a:r>
          </a:p>
        </p:txBody>
      </p:sp>
      <p:sp>
        <p:nvSpPr>
          <p:cNvPr id="49" name="Text Box 57">
            <a:extLst>
              <a:ext uri="{FF2B5EF4-FFF2-40B4-BE49-F238E27FC236}">
                <a16:creationId xmlns:a16="http://schemas.microsoft.com/office/drawing/2014/main" id="{EAE97CD5-0409-F5EB-1A19-2E8D30D8389B}"/>
              </a:ext>
            </a:extLst>
          </p:cNvPr>
          <p:cNvSpPr txBox="1">
            <a:spLocks noChangeArrowheads="1"/>
          </p:cNvSpPr>
          <p:nvPr/>
        </p:nvSpPr>
        <p:spPr bwMode="auto">
          <a:xfrm>
            <a:off x="8678863" y="5943354"/>
            <a:ext cx="282450" cy="369332"/>
          </a:xfrm>
          <a:prstGeom prst="rect">
            <a:avLst/>
          </a:prstGeom>
          <a:noFill/>
          <a:ln w="9525">
            <a:noFill/>
            <a:miter lim="800000"/>
            <a:headEnd/>
            <a:tailEnd/>
          </a:ln>
        </p:spPr>
        <p:txBody>
          <a:bodyPr wrap="none">
            <a:spAutoFit/>
          </a:bodyPr>
          <a:lstStyle/>
          <a:p>
            <a:pPr eaLnBrk="0" hangingPunct="0"/>
            <a:r>
              <a:rPr lang="en-US" i="1"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z</a:t>
            </a:r>
          </a:p>
        </p:txBody>
      </p:sp>
      <p:sp>
        <p:nvSpPr>
          <p:cNvPr id="50" name="AutoShape 58">
            <a:extLst>
              <a:ext uri="{FF2B5EF4-FFF2-40B4-BE49-F238E27FC236}">
                <a16:creationId xmlns:a16="http://schemas.microsoft.com/office/drawing/2014/main" id="{CBF80BD8-726A-42C5-04D4-F8BD3012EFEA}"/>
              </a:ext>
            </a:extLst>
          </p:cNvPr>
          <p:cNvSpPr>
            <a:spLocks noChangeArrowheads="1"/>
          </p:cNvSpPr>
          <p:nvPr/>
        </p:nvSpPr>
        <p:spPr bwMode="auto">
          <a:xfrm rot="1915323">
            <a:off x="4410146" y="4141525"/>
            <a:ext cx="152400" cy="685800"/>
          </a:xfrm>
          <a:prstGeom prst="downArrow">
            <a:avLst>
              <a:gd name="adj1" fmla="val 50000"/>
              <a:gd name="adj2" fmla="val 112500"/>
            </a:avLst>
          </a:prstGeom>
          <a:solidFill>
            <a:srgbClr val="FFFF99"/>
          </a:solidFill>
          <a:ln w="9525">
            <a:solidFill>
              <a:schemeClr val="tx1"/>
            </a:solidFill>
            <a:miter lim="800000"/>
            <a:headEnd/>
            <a:tailEnd/>
          </a:ln>
        </p:spPr>
        <p:txBody>
          <a:bodyPr wrap="none" anchor="ctr"/>
          <a:lstStyle/>
          <a:p>
            <a:pPr eaLnBrk="0" hangingPunct="0"/>
            <a:endParaRPr lang="en-US">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51" name="AutoShape 59">
            <a:extLst>
              <a:ext uri="{FF2B5EF4-FFF2-40B4-BE49-F238E27FC236}">
                <a16:creationId xmlns:a16="http://schemas.microsoft.com/office/drawing/2014/main" id="{16083036-7E2A-4B1A-0F14-4D582CF321CF}"/>
              </a:ext>
            </a:extLst>
          </p:cNvPr>
          <p:cNvSpPr>
            <a:spLocks noChangeArrowheads="1"/>
          </p:cNvSpPr>
          <p:nvPr/>
        </p:nvSpPr>
        <p:spPr bwMode="auto">
          <a:xfrm>
            <a:off x="5562600" y="5326742"/>
            <a:ext cx="990600" cy="152400"/>
          </a:xfrm>
          <a:prstGeom prst="rightArrow">
            <a:avLst>
              <a:gd name="adj1" fmla="val 50000"/>
              <a:gd name="adj2" fmla="val 162500"/>
            </a:avLst>
          </a:prstGeom>
          <a:solidFill>
            <a:srgbClr val="FFFF99"/>
          </a:solidFill>
          <a:ln w="9525">
            <a:solidFill>
              <a:schemeClr val="tx1"/>
            </a:solidFill>
            <a:miter lim="800000"/>
            <a:headEnd/>
            <a:tailEnd/>
          </a:ln>
        </p:spPr>
        <p:txBody>
          <a:bodyPr wrap="none" anchor="ctr"/>
          <a:lstStyle/>
          <a:p>
            <a:pPr eaLnBrk="0" hangingPunct="0"/>
            <a:endParaRPr lang="en-US">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53" name="Content Placeholder 2">
            <a:extLst>
              <a:ext uri="{FF2B5EF4-FFF2-40B4-BE49-F238E27FC236}">
                <a16:creationId xmlns:a16="http://schemas.microsoft.com/office/drawing/2014/main" id="{DD4905C8-4A68-FF24-5440-AEAAAC8299B3}"/>
              </a:ext>
            </a:extLst>
          </p:cNvPr>
          <p:cNvSpPr txBox="1">
            <a:spLocks/>
          </p:cNvSpPr>
          <p:nvPr/>
        </p:nvSpPr>
        <p:spPr>
          <a:xfrm>
            <a:off x="365760" y="920519"/>
            <a:ext cx="10515600" cy="457200"/>
          </a:xfrm>
          <a:prstGeom prst="rect">
            <a:avLst/>
          </a:prstGeom>
        </p:spPr>
        <p:txBody>
          <a:bodyPr vert="horz" lIns="91440" tIns="45720" rIns="91440" bIns="45720" rtlCol="0">
            <a:noAutofit/>
          </a:bodyPr>
          <a:lstStyle>
            <a:lvl1pPr marL="0" indent="0" algn="l" defTabSz="914354" rtl="0" eaLnBrk="1" latinLnBrk="0" hangingPunct="1">
              <a:lnSpc>
                <a:spcPct val="90000"/>
              </a:lnSpc>
              <a:spcBef>
                <a:spcPts val="300"/>
              </a:spcBef>
              <a:spcAft>
                <a:spcPts val="300"/>
              </a:spcAft>
              <a:buSzPct val="100000"/>
              <a:buFont typeface="Wingdings" panose="05000000000000000000" pitchFamily="2" charset="2"/>
              <a:buNone/>
              <a:defRPr lang="en-US" sz="2800" b="1" kern="1200">
                <a:solidFill>
                  <a:schemeClr val="tx1"/>
                </a:solidFill>
                <a:latin typeface="+mn-lt"/>
                <a:ea typeface="+mn-ea"/>
                <a:cs typeface="+mn-cs"/>
              </a:defRPr>
            </a:lvl1pPr>
            <a:lvl2pPr marL="457177" indent="0" algn="l" defTabSz="914354" rtl="0" eaLnBrk="1" latinLnBrk="0" hangingPunct="1">
              <a:lnSpc>
                <a:spcPct val="90000"/>
              </a:lnSpc>
              <a:spcBef>
                <a:spcPts val="300"/>
              </a:spcBef>
              <a:spcAft>
                <a:spcPts val="300"/>
              </a:spcAft>
              <a:buSzPct val="125000"/>
              <a:buFont typeface="Arial" panose="020B0604020202020204" pitchFamily="34" charset="0"/>
              <a:buNone/>
              <a:defRPr lang="en-US" sz="2400" kern="120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Lato" panose="020F0502020204030203" pitchFamily="34" charset="0"/>
                <a:ea typeface="Lato" panose="020F0502020204030203" pitchFamily="34" charset="0"/>
                <a:cs typeface="Lato" panose="020F0502020204030203" pitchFamily="34" charset="0"/>
              </a:rPr>
              <a:t>3.4. </a:t>
            </a:r>
            <a:r>
              <a:rPr lang="en-US" dirty="0" err="1">
                <a:latin typeface="Lato" panose="020F0502020204030203" pitchFamily="34" charset="0"/>
                <a:ea typeface="Lato" panose="020F0502020204030203" pitchFamily="34" charset="0"/>
                <a:cs typeface="Lato" panose="020F0502020204030203" pitchFamily="34" charset="0"/>
              </a:rPr>
              <a:t>Bổ</a:t>
            </a:r>
            <a:r>
              <a:rPr lang="en-US" dirty="0">
                <a:latin typeface="Lato" panose="020F0502020204030203" pitchFamily="34" charset="0"/>
                <a:ea typeface="Lato" panose="020F0502020204030203" pitchFamily="34" charset="0"/>
                <a:cs typeface="Lato" panose="020F0502020204030203" pitchFamily="34" charset="0"/>
              </a:rPr>
              <a:t> sung 1 </a:t>
            </a:r>
            <a:r>
              <a:rPr lang="en-US" dirty="0" err="1">
                <a:latin typeface="Lato" panose="020F0502020204030203" pitchFamily="34" charset="0"/>
                <a:ea typeface="Lato" panose="020F0502020204030203" pitchFamily="34" charset="0"/>
                <a:cs typeface="Lato" panose="020F0502020204030203" pitchFamily="34" charset="0"/>
              </a:rPr>
              <a:t>nút</a:t>
            </a:r>
            <a:r>
              <a:rPr lang="en-US" dirty="0">
                <a:latin typeface="Lato" panose="020F0502020204030203" pitchFamily="34" charset="0"/>
                <a:ea typeface="Lato" panose="020F0502020204030203" pitchFamily="34" charset="0"/>
                <a:cs typeface="Lato" panose="020F0502020204030203" pitchFamily="34" charset="0"/>
              </a:rPr>
              <a:t> vào BST</a:t>
            </a:r>
          </a:p>
        </p:txBody>
      </p:sp>
      <p:sp>
        <p:nvSpPr>
          <p:cNvPr id="2" name="TextBox 1">
            <a:extLst>
              <a:ext uri="{FF2B5EF4-FFF2-40B4-BE49-F238E27FC236}">
                <a16:creationId xmlns:a16="http://schemas.microsoft.com/office/drawing/2014/main" id="{A75BC3AB-5BBF-5F81-18A2-B455978CA57B}"/>
              </a:ext>
            </a:extLst>
          </p:cNvPr>
          <p:cNvSpPr txBox="1"/>
          <p:nvPr/>
        </p:nvSpPr>
        <p:spPr>
          <a:xfrm>
            <a:off x="1058564" y="1580464"/>
            <a:ext cx="3505500" cy="461665"/>
          </a:xfrm>
          <a:prstGeom prst="rect">
            <a:avLst/>
          </a:prstGeom>
          <a:noFill/>
        </p:spPr>
        <p:txBody>
          <a:bodyPr wrap="square">
            <a:spAutoFit/>
          </a:bodyPr>
          <a:lstStyle/>
          <a:p>
            <a:r>
              <a:rPr lang="en-US" sz="2400" b="1" dirty="0" err="1">
                <a:solidFill>
                  <a:srgbClr val="002060"/>
                </a:solidFill>
                <a:latin typeface="Lato" panose="020F0502020204030203" pitchFamily="34" charset="0"/>
                <a:ea typeface="Lato" panose="020F0502020204030203" pitchFamily="34" charset="0"/>
                <a:cs typeface="Lato" panose="020F0502020204030203" pitchFamily="34" charset="0"/>
              </a:rPr>
              <a:t>Ví</a:t>
            </a:r>
            <a:r>
              <a:rPr lang="en-US" sz="24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b="1" dirty="0" err="1">
                <a:solidFill>
                  <a:srgbClr val="002060"/>
                </a:solidFill>
                <a:latin typeface="Lato" panose="020F0502020204030203" pitchFamily="34" charset="0"/>
                <a:ea typeface="Lato" panose="020F0502020204030203" pitchFamily="34" charset="0"/>
                <a:cs typeface="Lato" panose="020F0502020204030203" pitchFamily="34" charset="0"/>
              </a:rPr>
              <a:t>dụ</a:t>
            </a:r>
            <a:r>
              <a:rPr lang="en-US" sz="2400" b="1" dirty="0">
                <a:solidFill>
                  <a:srgbClr val="002060"/>
                </a:solidFill>
                <a:latin typeface="Lato" panose="020F0502020204030203" pitchFamily="34" charset="0"/>
                <a:ea typeface="Lato" panose="020F0502020204030203" pitchFamily="34" charset="0"/>
                <a:cs typeface="Lato" panose="020F0502020204030203" pitchFamily="34" charset="0"/>
              </a:rPr>
              <a:t> 1</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Bổ</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sung z = 32</a:t>
            </a:r>
          </a:p>
        </p:txBody>
      </p:sp>
    </p:spTree>
    <p:custDataLst>
      <p:tags r:id="rId1"/>
    </p:custDataLst>
    <p:extLst>
      <p:ext uri="{BB962C8B-B14F-4D97-AF65-F5344CB8AC3E}">
        <p14:creationId xmlns:p14="http://schemas.microsoft.com/office/powerpoint/2010/main" val="1897136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box(in)">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1" fill="hold" grpId="0" nodeType="click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slide(fromTop)">
                                      <p:cBhvr>
                                        <p:cTn id="16" dur="500"/>
                                        <p:tgtEl>
                                          <p:spTgt spid="50"/>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p:cTn id="21" dur="1000" fill="hold"/>
                                        <p:tgtEl>
                                          <p:spTgt spid="21"/>
                                        </p:tgtEl>
                                        <p:attrNameLst>
                                          <p:attrName>ppt_w</p:attrName>
                                        </p:attrNameLst>
                                      </p:cBhvr>
                                      <p:tavLst>
                                        <p:tav tm="0">
                                          <p:val>
                                            <p:strVal val="#ppt_w*0.70"/>
                                          </p:val>
                                        </p:tav>
                                        <p:tav tm="100000">
                                          <p:val>
                                            <p:strVal val="#ppt_w"/>
                                          </p:val>
                                        </p:tav>
                                      </p:tavLst>
                                    </p:anim>
                                    <p:anim calcmode="lin" valueType="num">
                                      <p:cBhvr>
                                        <p:cTn id="22" dur="1000" fill="hold"/>
                                        <p:tgtEl>
                                          <p:spTgt spid="21"/>
                                        </p:tgtEl>
                                        <p:attrNameLst>
                                          <p:attrName>ppt_h</p:attrName>
                                        </p:attrNameLst>
                                      </p:cBhvr>
                                      <p:tavLst>
                                        <p:tav tm="0">
                                          <p:val>
                                            <p:strVal val="#ppt_h"/>
                                          </p:val>
                                        </p:tav>
                                        <p:tav tm="100000">
                                          <p:val>
                                            <p:strVal val="#ppt_h"/>
                                          </p:val>
                                        </p:tav>
                                      </p:tavLst>
                                    </p:anim>
                                    <p:animEffect transition="in" filter="fade">
                                      <p:cBhvr>
                                        <p:cTn id="23" dur="10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4"/>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4" presetClass="entr" presetSubtype="16"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box(in)">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8"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slide(fromLeft)">
                                      <p:cBhvr>
                                        <p:cTn id="39" dur="500"/>
                                        <p:tgtEl>
                                          <p:spTgt spid="51"/>
                                        </p:tgtEl>
                                      </p:cBhvr>
                                    </p:animEffect>
                                  </p:childTnLst>
                                </p:cTn>
                              </p:par>
                            </p:childTnLst>
                          </p:cTn>
                        </p:par>
                      </p:childTnLst>
                    </p:cTn>
                  </p:par>
                  <p:par>
                    <p:cTn id="40" fill="hold">
                      <p:stCondLst>
                        <p:cond delay="indefinite"/>
                      </p:stCondLst>
                      <p:childTnLst>
                        <p:par>
                          <p:cTn id="41" fill="hold">
                            <p:stCondLst>
                              <p:cond delay="0"/>
                            </p:stCondLst>
                            <p:childTnLst>
                              <p:par>
                                <p:cTn id="42" presetID="55" presetClass="entr" presetSubtype="0" fill="hold" nodeType="clickEffect">
                                  <p:stCondLst>
                                    <p:cond delay="0"/>
                                  </p:stCondLst>
                                  <p:childTnLst>
                                    <p:set>
                                      <p:cBhvr>
                                        <p:cTn id="43" dur="1" fill="hold">
                                          <p:stCondLst>
                                            <p:cond delay="0"/>
                                          </p:stCondLst>
                                        </p:cTn>
                                        <p:tgtEl>
                                          <p:spTgt spid="38"/>
                                        </p:tgtEl>
                                        <p:attrNameLst>
                                          <p:attrName>style.visibility</p:attrName>
                                        </p:attrNameLst>
                                      </p:cBhvr>
                                      <p:to>
                                        <p:strVal val="visible"/>
                                      </p:to>
                                    </p:set>
                                    <p:anim calcmode="lin" valueType="num">
                                      <p:cBhvr>
                                        <p:cTn id="44" dur="1000" fill="hold"/>
                                        <p:tgtEl>
                                          <p:spTgt spid="38"/>
                                        </p:tgtEl>
                                        <p:attrNameLst>
                                          <p:attrName>ppt_w</p:attrName>
                                        </p:attrNameLst>
                                      </p:cBhvr>
                                      <p:tavLst>
                                        <p:tav tm="0">
                                          <p:val>
                                            <p:strVal val="#ppt_w*0.70"/>
                                          </p:val>
                                        </p:tav>
                                        <p:tav tm="100000">
                                          <p:val>
                                            <p:strVal val="#ppt_w"/>
                                          </p:val>
                                        </p:tav>
                                      </p:tavLst>
                                    </p:anim>
                                    <p:anim calcmode="lin" valueType="num">
                                      <p:cBhvr>
                                        <p:cTn id="45" dur="1000" fill="hold"/>
                                        <p:tgtEl>
                                          <p:spTgt spid="38"/>
                                        </p:tgtEl>
                                        <p:attrNameLst>
                                          <p:attrName>ppt_h</p:attrName>
                                        </p:attrNameLst>
                                      </p:cBhvr>
                                      <p:tavLst>
                                        <p:tav tm="0">
                                          <p:val>
                                            <p:strVal val="#ppt_h"/>
                                          </p:val>
                                        </p:tav>
                                        <p:tav tm="100000">
                                          <p:val>
                                            <p:strVal val="#ppt_h"/>
                                          </p:val>
                                        </p:tav>
                                      </p:tavLst>
                                    </p:anim>
                                    <p:animEffect transition="in" filter="fade">
                                      <p:cBhvr>
                                        <p:cTn id="46" dur="1000"/>
                                        <p:tgtEl>
                                          <p:spTgt spid="38"/>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4" presetClass="entr" presetSubtype="16"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box(in)">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12" presetClass="entr" presetSubtype="4" fill="hold" nodeType="click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slide(fromBottom)">
                                      <p:cBhvr>
                                        <p:cTn id="6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33" grpId="0"/>
      <p:bldP spid="34" grpId="0"/>
      <p:bldP spid="48" grpId="0"/>
      <p:bldP spid="49" grpId="0"/>
      <p:bldP spid="50" grpId="0" animBg="1"/>
      <p:bldP spid="5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Oval 59">
            <a:extLst>
              <a:ext uri="{FF2B5EF4-FFF2-40B4-BE49-F238E27FC236}">
                <a16:creationId xmlns:a16="http://schemas.microsoft.com/office/drawing/2014/main" id="{D20424D8-8712-2A68-84EF-3FF0379147FA}"/>
              </a:ext>
            </a:extLst>
          </p:cNvPr>
          <p:cNvSpPr>
            <a:spLocks noChangeArrowheads="1"/>
          </p:cNvSpPr>
          <p:nvPr/>
        </p:nvSpPr>
        <p:spPr bwMode="auto">
          <a:xfrm>
            <a:off x="3657600" y="1556657"/>
            <a:ext cx="609600" cy="609600"/>
          </a:xfrm>
          <a:prstGeom prst="ellipse">
            <a:avLst/>
          </a:prstGeom>
          <a:solidFill>
            <a:srgbClr val="CC0000"/>
          </a:solidFill>
          <a:ln w="25400">
            <a:solidFill>
              <a:schemeClr val="tx1"/>
            </a:solidFill>
            <a:round/>
            <a:headEnd type="none" w="sm" len="sm"/>
            <a:tailEnd type="none" w="sm" len="sm"/>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10" name="Title 1">
            <a:extLst>
              <a:ext uri="{FF2B5EF4-FFF2-40B4-BE49-F238E27FC236}">
                <a16:creationId xmlns:a16="http://schemas.microsoft.com/office/drawing/2014/main" id="{3DF8CFFC-D94E-B9B4-E8E3-113E67A165DA}"/>
              </a:ext>
            </a:extLst>
          </p:cNvPr>
          <p:cNvSpPr>
            <a:spLocks noGrp="1"/>
          </p:cNvSpPr>
          <p:nvPr>
            <p:ph type="title"/>
          </p:nvPr>
        </p:nvSpPr>
        <p:spPr/>
        <p:txBody>
          <a:bodyPr>
            <a:normAutofit fontScale="90000"/>
          </a:bodyPr>
          <a:lstStyle/>
          <a:p>
            <a:r>
              <a:rPr lang="en-US" sz="3600" dirty="0"/>
              <a:t>3</a:t>
            </a:r>
            <a:r>
              <a:rPr lang="vi-VN" sz="3600" dirty="0"/>
              <a:t>. </a:t>
            </a:r>
            <a:r>
              <a:rPr lang="en-US" sz="3600" dirty="0"/>
              <a:t>CÁC PHÉP TOÁN</a:t>
            </a:r>
          </a:p>
        </p:txBody>
      </p:sp>
      <p:sp>
        <p:nvSpPr>
          <p:cNvPr id="3" name="Text Placeholder 2">
            <a:extLst>
              <a:ext uri="{FF2B5EF4-FFF2-40B4-BE49-F238E27FC236}">
                <a16:creationId xmlns:a16="http://schemas.microsoft.com/office/drawing/2014/main" id="{19D642FA-0FB8-0B14-F755-D9C250627166}"/>
              </a:ext>
            </a:extLst>
          </p:cNvPr>
          <p:cNvSpPr>
            <a:spLocks noGrp="1"/>
          </p:cNvSpPr>
          <p:nvPr>
            <p:ph type="body" sz="quarter" idx="13"/>
          </p:nvPr>
        </p:nvSpPr>
        <p:spPr/>
        <p:txBody>
          <a:bodyPr/>
          <a:lstStyle/>
          <a:p>
            <a:endParaRPr lang="en-US"/>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53</a:t>
            </a:fld>
            <a:endParaRPr lang="vi-VN"/>
          </a:p>
        </p:txBody>
      </p:sp>
      <p:sp>
        <p:nvSpPr>
          <p:cNvPr id="4" name="Text Box 3">
            <a:extLst>
              <a:ext uri="{FF2B5EF4-FFF2-40B4-BE49-F238E27FC236}">
                <a16:creationId xmlns:a16="http://schemas.microsoft.com/office/drawing/2014/main" id="{82C4E0DA-6EFD-9A6B-3503-7DFB34A8ACBB}"/>
              </a:ext>
            </a:extLst>
          </p:cNvPr>
          <p:cNvSpPr txBox="1">
            <a:spLocks noChangeArrowheads="1"/>
          </p:cNvSpPr>
          <p:nvPr/>
        </p:nvSpPr>
        <p:spPr bwMode="auto">
          <a:xfrm>
            <a:off x="3657600" y="2819400"/>
            <a:ext cx="609600" cy="369332"/>
          </a:xfrm>
          <a:prstGeom prst="rect">
            <a:avLst/>
          </a:prstGeom>
          <a:noFill/>
          <a:ln w="25400">
            <a:noFill/>
            <a:miter lim="800000"/>
            <a:headEnd type="none" w="sm" len="sm"/>
            <a:tailEnd type="none" w="sm" len="sm"/>
          </a:ln>
        </p:spPr>
        <p:txBody>
          <a:bodyPr>
            <a:spAutoFit/>
          </a:bodyPr>
          <a:lstStyle/>
          <a:p>
            <a:pPr algn="ctr" eaLnBrk="0" hangingPunct="0">
              <a:spcBef>
                <a:spcPct val="50000"/>
              </a:spcBef>
            </a:pPr>
            <a:r>
              <a:rPr lang="en-AU">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31</a:t>
            </a:r>
          </a:p>
        </p:txBody>
      </p:sp>
      <p:sp>
        <p:nvSpPr>
          <p:cNvPr id="7" name="Text Box 4">
            <a:extLst>
              <a:ext uri="{FF2B5EF4-FFF2-40B4-BE49-F238E27FC236}">
                <a16:creationId xmlns:a16="http://schemas.microsoft.com/office/drawing/2014/main" id="{717FB34B-DB17-EB8D-2DCD-DE4551C08383}"/>
              </a:ext>
            </a:extLst>
          </p:cNvPr>
          <p:cNvSpPr txBox="1">
            <a:spLocks noChangeArrowheads="1"/>
          </p:cNvSpPr>
          <p:nvPr/>
        </p:nvSpPr>
        <p:spPr bwMode="auto">
          <a:xfrm>
            <a:off x="5791200" y="2057400"/>
            <a:ext cx="609600" cy="369332"/>
          </a:xfrm>
          <a:prstGeom prst="rect">
            <a:avLst/>
          </a:prstGeom>
          <a:noFill/>
          <a:ln w="25400">
            <a:noFill/>
            <a:miter lim="800000"/>
            <a:headEnd type="none" w="sm" len="sm"/>
            <a:tailEnd type="none" w="sm" len="sm"/>
          </a:ln>
        </p:spPr>
        <p:txBody>
          <a:bodyPr>
            <a:spAutoFit/>
          </a:bodyPr>
          <a:lstStyle/>
          <a:p>
            <a:pPr algn="ctr" eaLnBrk="0" hangingPunct="0">
              <a:spcBef>
                <a:spcPct val="50000"/>
              </a:spcBef>
            </a:pPr>
            <a:r>
              <a:rPr lang="en-AU">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43</a:t>
            </a:r>
          </a:p>
        </p:txBody>
      </p:sp>
      <p:sp>
        <p:nvSpPr>
          <p:cNvPr id="52" name="Text Box 5">
            <a:extLst>
              <a:ext uri="{FF2B5EF4-FFF2-40B4-BE49-F238E27FC236}">
                <a16:creationId xmlns:a16="http://schemas.microsoft.com/office/drawing/2014/main" id="{C9E40AFB-7588-EE62-28F2-FC95F9BCC06B}"/>
              </a:ext>
            </a:extLst>
          </p:cNvPr>
          <p:cNvSpPr txBox="1">
            <a:spLocks noChangeArrowheads="1"/>
          </p:cNvSpPr>
          <p:nvPr/>
        </p:nvSpPr>
        <p:spPr bwMode="auto">
          <a:xfrm>
            <a:off x="7848600" y="2819400"/>
            <a:ext cx="609600" cy="369332"/>
          </a:xfrm>
          <a:prstGeom prst="rect">
            <a:avLst/>
          </a:prstGeom>
          <a:noFill/>
          <a:ln w="25400">
            <a:noFill/>
            <a:miter lim="800000"/>
            <a:headEnd type="none" w="sm" len="sm"/>
            <a:tailEnd type="none" w="sm" len="sm"/>
          </a:ln>
        </p:spPr>
        <p:txBody>
          <a:bodyPr>
            <a:spAutoFit/>
          </a:bodyPr>
          <a:lstStyle/>
          <a:p>
            <a:pPr algn="ctr" eaLnBrk="0" hangingPunct="0">
              <a:spcBef>
                <a:spcPct val="50000"/>
              </a:spcBef>
            </a:pPr>
            <a:r>
              <a:rPr lang="en-AU">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64</a:t>
            </a:r>
          </a:p>
        </p:txBody>
      </p:sp>
      <p:sp>
        <p:nvSpPr>
          <p:cNvPr id="53" name="Oval 6">
            <a:extLst>
              <a:ext uri="{FF2B5EF4-FFF2-40B4-BE49-F238E27FC236}">
                <a16:creationId xmlns:a16="http://schemas.microsoft.com/office/drawing/2014/main" id="{5619FF70-72F2-1AF3-253B-785AC45932F3}"/>
              </a:ext>
            </a:extLst>
          </p:cNvPr>
          <p:cNvSpPr>
            <a:spLocks noChangeArrowheads="1"/>
          </p:cNvSpPr>
          <p:nvPr/>
        </p:nvSpPr>
        <p:spPr bwMode="auto">
          <a:xfrm>
            <a:off x="5791200" y="1981200"/>
            <a:ext cx="609600" cy="609600"/>
          </a:xfrm>
          <a:prstGeom prst="ellipse">
            <a:avLst/>
          </a:prstGeom>
          <a:noFill/>
          <a:ln w="25400">
            <a:solidFill>
              <a:schemeClr val="tx1"/>
            </a:solidFill>
            <a:round/>
            <a:headEnd type="none" w="sm" len="sm"/>
            <a:tailEnd type="none" w="sm" len="sm"/>
          </a:ln>
        </p:spPr>
        <p:txBody>
          <a:bodyPr wrap="none" anchor="ctr"/>
          <a:lstStyle/>
          <a:p>
            <a:pPr eaLnBrk="0" hangingPunct="0"/>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54" name="Line 7">
            <a:extLst>
              <a:ext uri="{FF2B5EF4-FFF2-40B4-BE49-F238E27FC236}">
                <a16:creationId xmlns:a16="http://schemas.microsoft.com/office/drawing/2014/main" id="{A2B1657E-36B5-F4E8-3A4B-5705E781D055}"/>
              </a:ext>
            </a:extLst>
          </p:cNvPr>
          <p:cNvSpPr>
            <a:spLocks noChangeShapeType="1"/>
          </p:cNvSpPr>
          <p:nvPr/>
        </p:nvSpPr>
        <p:spPr bwMode="auto">
          <a:xfrm flipH="1">
            <a:off x="4191000" y="2514600"/>
            <a:ext cx="1676400" cy="3048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55" name="Line 8">
            <a:extLst>
              <a:ext uri="{FF2B5EF4-FFF2-40B4-BE49-F238E27FC236}">
                <a16:creationId xmlns:a16="http://schemas.microsoft.com/office/drawing/2014/main" id="{527D28F2-9D4E-B6FB-3291-D1D717EF4772}"/>
              </a:ext>
            </a:extLst>
          </p:cNvPr>
          <p:cNvSpPr>
            <a:spLocks noChangeShapeType="1"/>
          </p:cNvSpPr>
          <p:nvPr/>
        </p:nvSpPr>
        <p:spPr bwMode="auto">
          <a:xfrm>
            <a:off x="6324600" y="2514600"/>
            <a:ext cx="1524000" cy="3810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56" name="Oval 9">
            <a:extLst>
              <a:ext uri="{FF2B5EF4-FFF2-40B4-BE49-F238E27FC236}">
                <a16:creationId xmlns:a16="http://schemas.microsoft.com/office/drawing/2014/main" id="{F77EEAB4-0790-5E65-BAC2-7BDC0B553DAE}"/>
              </a:ext>
            </a:extLst>
          </p:cNvPr>
          <p:cNvSpPr>
            <a:spLocks noChangeArrowheads="1"/>
          </p:cNvSpPr>
          <p:nvPr/>
        </p:nvSpPr>
        <p:spPr bwMode="auto">
          <a:xfrm>
            <a:off x="3657600" y="2743200"/>
            <a:ext cx="609600" cy="609600"/>
          </a:xfrm>
          <a:prstGeom prst="ellipse">
            <a:avLst/>
          </a:prstGeom>
          <a:noFill/>
          <a:ln w="25400">
            <a:solidFill>
              <a:schemeClr val="tx1"/>
            </a:solidFill>
            <a:round/>
            <a:headEnd type="none" w="sm" len="sm"/>
            <a:tailEnd type="none" w="sm" len="sm"/>
          </a:ln>
        </p:spPr>
        <p:txBody>
          <a:bodyPr wrap="none" anchor="ctr"/>
          <a:lstStyle/>
          <a:p>
            <a:pPr eaLnBrk="0" hangingPunct="0"/>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57" name="Line 10">
            <a:extLst>
              <a:ext uri="{FF2B5EF4-FFF2-40B4-BE49-F238E27FC236}">
                <a16:creationId xmlns:a16="http://schemas.microsoft.com/office/drawing/2014/main" id="{B2F5DB5F-155E-F0AE-E0D6-B06E61E955CB}"/>
              </a:ext>
            </a:extLst>
          </p:cNvPr>
          <p:cNvSpPr>
            <a:spLocks noChangeShapeType="1"/>
          </p:cNvSpPr>
          <p:nvPr/>
        </p:nvSpPr>
        <p:spPr bwMode="auto">
          <a:xfrm flipH="1">
            <a:off x="3048000" y="3276600"/>
            <a:ext cx="685800" cy="3810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58" name="Line 11">
            <a:extLst>
              <a:ext uri="{FF2B5EF4-FFF2-40B4-BE49-F238E27FC236}">
                <a16:creationId xmlns:a16="http://schemas.microsoft.com/office/drawing/2014/main" id="{F8ACA465-A7E2-3592-2307-414E8AD0CBB3}"/>
              </a:ext>
            </a:extLst>
          </p:cNvPr>
          <p:cNvSpPr>
            <a:spLocks noChangeShapeType="1"/>
          </p:cNvSpPr>
          <p:nvPr/>
        </p:nvSpPr>
        <p:spPr bwMode="auto">
          <a:xfrm>
            <a:off x="4191000" y="3276600"/>
            <a:ext cx="609600" cy="5334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59" name="Oval 12">
            <a:extLst>
              <a:ext uri="{FF2B5EF4-FFF2-40B4-BE49-F238E27FC236}">
                <a16:creationId xmlns:a16="http://schemas.microsoft.com/office/drawing/2014/main" id="{437D7EE2-BEB7-0BDE-5E2F-6821161A06B3}"/>
              </a:ext>
            </a:extLst>
          </p:cNvPr>
          <p:cNvSpPr>
            <a:spLocks noChangeArrowheads="1"/>
          </p:cNvSpPr>
          <p:nvPr/>
        </p:nvSpPr>
        <p:spPr bwMode="auto">
          <a:xfrm>
            <a:off x="7848600" y="2743200"/>
            <a:ext cx="609600" cy="609600"/>
          </a:xfrm>
          <a:prstGeom prst="ellipse">
            <a:avLst/>
          </a:prstGeom>
          <a:noFill/>
          <a:ln w="25400">
            <a:solidFill>
              <a:schemeClr val="tx1"/>
            </a:solidFill>
            <a:round/>
            <a:headEnd type="none" w="sm" len="sm"/>
            <a:tailEnd type="none" w="sm" len="sm"/>
          </a:ln>
        </p:spPr>
        <p:txBody>
          <a:bodyPr wrap="none" anchor="ctr"/>
          <a:lstStyle/>
          <a:p>
            <a:pPr eaLnBrk="0" hangingPunct="0"/>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60" name="Line 13">
            <a:extLst>
              <a:ext uri="{FF2B5EF4-FFF2-40B4-BE49-F238E27FC236}">
                <a16:creationId xmlns:a16="http://schemas.microsoft.com/office/drawing/2014/main" id="{9FB08444-8ACA-B233-7053-E951662DAC13}"/>
              </a:ext>
            </a:extLst>
          </p:cNvPr>
          <p:cNvSpPr>
            <a:spLocks noChangeShapeType="1"/>
          </p:cNvSpPr>
          <p:nvPr/>
        </p:nvSpPr>
        <p:spPr bwMode="auto">
          <a:xfrm flipH="1">
            <a:off x="7467600" y="3276600"/>
            <a:ext cx="457200" cy="4572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61" name="Line 14">
            <a:extLst>
              <a:ext uri="{FF2B5EF4-FFF2-40B4-BE49-F238E27FC236}">
                <a16:creationId xmlns:a16="http://schemas.microsoft.com/office/drawing/2014/main" id="{9C9087B3-94EE-6333-8692-94671DA9A463}"/>
              </a:ext>
            </a:extLst>
          </p:cNvPr>
          <p:cNvSpPr>
            <a:spLocks noChangeShapeType="1"/>
          </p:cNvSpPr>
          <p:nvPr/>
        </p:nvSpPr>
        <p:spPr bwMode="auto">
          <a:xfrm>
            <a:off x="8382000" y="3276600"/>
            <a:ext cx="381000" cy="4572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62" name="Text Box 15">
            <a:extLst>
              <a:ext uri="{FF2B5EF4-FFF2-40B4-BE49-F238E27FC236}">
                <a16:creationId xmlns:a16="http://schemas.microsoft.com/office/drawing/2014/main" id="{E86FA018-0720-15F3-AC75-8BCF573A713F}"/>
              </a:ext>
            </a:extLst>
          </p:cNvPr>
          <p:cNvSpPr txBox="1">
            <a:spLocks noChangeArrowheads="1"/>
          </p:cNvSpPr>
          <p:nvPr/>
        </p:nvSpPr>
        <p:spPr bwMode="auto">
          <a:xfrm>
            <a:off x="2590800" y="3733800"/>
            <a:ext cx="609600" cy="369332"/>
          </a:xfrm>
          <a:prstGeom prst="rect">
            <a:avLst/>
          </a:prstGeom>
          <a:noFill/>
          <a:ln w="25400">
            <a:noFill/>
            <a:miter lim="800000"/>
            <a:headEnd type="none" w="sm" len="sm"/>
            <a:tailEnd type="none" w="sm" len="sm"/>
          </a:ln>
        </p:spPr>
        <p:txBody>
          <a:bodyPr>
            <a:spAutoFit/>
          </a:bodyPr>
          <a:lstStyle/>
          <a:p>
            <a:pPr algn="ctr" eaLnBrk="0" hangingPunct="0">
              <a:spcBef>
                <a:spcPct val="50000"/>
              </a:spcBef>
            </a:pPr>
            <a:r>
              <a:rPr lang="en-AU">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20</a:t>
            </a:r>
          </a:p>
        </p:txBody>
      </p:sp>
      <p:sp>
        <p:nvSpPr>
          <p:cNvPr id="63" name="Oval 16">
            <a:extLst>
              <a:ext uri="{FF2B5EF4-FFF2-40B4-BE49-F238E27FC236}">
                <a16:creationId xmlns:a16="http://schemas.microsoft.com/office/drawing/2014/main" id="{7F0B5B8C-AF20-FAF5-51AB-1DF621019CEA}"/>
              </a:ext>
            </a:extLst>
          </p:cNvPr>
          <p:cNvSpPr>
            <a:spLocks noChangeArrowheads="1"/>
          </p:cNvSpPr>
          <p:nvPr/>
        </p:nvSpPr>
        <p:spPr bwMode="auto">
          <a:xfrm>
            <a:off x="2590800" y="3657600"/>
            <a:ext cx="609600" cy="609600"/>
          </a:xfrm>
          <a:prstGeom prst="ellipse">
            <a:avLst/>
          </a:prstGeom>
          <a:noFill/>
          <a:ln w="25400">
            <a:solidFill>
              <a:schemeClr val="tx1"/>
            </a:solidFill>
            <a:round/>
            <a:headEnd type="none" w="sm" len="sm"/>
            <a:tailEnd type="none" w="sm" len="sm"/>
          </a:ln>
        </p:spPr>
        <p:txBody>
          <a:bodyPr wrap="none" anchor="ctr"/>
          <a:lstStyle/>
          <a:p>
            <a:pPr eaLnBrk="0" hangingPunct="0"/>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64" name="Line 17">
            <a:extLst>
              <a:ext uri="{FF2B5EF4-FFF2-40B4-BE49-F238E27FC236}">
                <a16:creationId xmlns:a16="http://schemas.microsoft.com/office/drawing/2014/main" id="{1F1732B0-2248-9E2A-E526-904404FF0B95}"/>
              </a:ext>
            </a:extLst>
          </p:cNvPr>
          <p:cNvSpPr>
            <a:spLocks noChangeShapeType="1"/>
          </p:cNvSpPr>
          <p:nvPr/>
        </p:nvSpPr>
        <p:spPr bwMode="auto">
          <a:xfrm flipH="1">
            <a:off x="2286000" y="4191000"/>
            <a:ext cx="381000" cy="4572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65" name="Line 18">
            <a:extLst>
              <a:ext uri="{FF2B5EF4-FFF2-40B4-BE49-F238E27FC236}">
                <a16:creationId xmlns:a16="http://schemas.microsoft.com/office/drawing/2014/main" id="{48AF5103-0F1F-FD09-80C2-9A43DB33932D}"/>
              </a:ext>
            </a:extLst>
          </p:cNvPr>
          <p:cNvSpPr>
            <a:spLocks noChangeShapeType="1"/>
          </p:cNvSpPr>
          <p:nvPr/>
        </p:nvSpPr>
        <p:spPr bwMode="auto">
          <a:xfrm>
            <a:off x="3048000" y="4267200"/>
            <a:ext cx="304800" cy="4572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66" name="Text Box 19">
            <a:extLst>
              <a:ext uri="{FF2B5EF4-FFF2-40B4-BE49-F238E27FC236}">
                <a16:creationId xmlns:a16="http://schemas.microsoft.com/office/drawing/2014/main" id="{811C4FB4-9D27-33AF-323D-00C900631D1A}"/>
              </a:ext>
            </a:extLst>
          </p:cNvPr>
          <p:cNvSpPr txBox="1">
            <a:spLocks noChangeArrowheads="1"/>
          </p:cNvSpPr>
          <p:nvPr/>
        </p:nvSpPr>
        <p:spPr bwMode="auto">
          <a:xfrm>
            <a:off x="4724400" y="3810000"/>
            <a:ext cx="609600" cy="369332"/>
          </a:xfrm>
          <a:prstGeom prst="rect">
            <a:avLst/>
          </a:prstGeom>
          <a:noFill/>
          <a:ln w="25400">
            <a:noFill/>
            <a:miter lim="800000"/>
            <a:headEnd type="none" w="sm" len="sm"/>
            <a:tailEnd type="none" w="sm" len="sm"/>
          </a:ln>
        </p:spPr>
        <p:txBody>
          <a:bodyPr>
            <a:spAutoFit/>
          </a:bodyPr>
          <a:lstStyle/>
          <a:p>
            <a:pPr algn="ctr" eaLnBrk="0" hangingPunct="0">
              <a:spcBef>
                <a:spcPct val="50000"/>
              </a:spcBef>
            </a:pPr>
            <a:r>
              <a:rPr lang="en-AU">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40</a:t>
            </a:r>
          </a:p>
        </p:txBody>
      </p:sp>
      <p:sp>
        <p:nvSpPr>
          <p:cNvPr id="67" name="Oval 20">
            <a:extLst>
              <a:ext uri="{FF2B5EF4-FFF2-40B4-BE49-F238E27FC236}">
                <a16:creationId xmlns:a16="http://schemas.microsoft.com/office/drawing/2014/main" id="{89393035-A53E-124F-B5D4-C339A3560CAF}"/>
              </a:ext>
            </a:extLst>
          </p:cNvPr>
          <p:cNvSpPr>
            <a:spLocks noChangeArrowheads="1"/>
          </p:cNvSpPr>
          <p:nvPr/>
        </p:nvSpPr>
        <p:spPr bwMode="auto">
          <a:xfrm>
            <a:off x="4724400" y="3733800"/>
            <a:ext cx="609600" cy="609600"/>
          </a:xfrm>
          <a:prstGeom prst="ellipse">
            <a:avLst/>
          </a:prstGeom>
          <a:noFill/>
          <a:ln w="25400">
            <a:solidFill>
              <a:schemeClr val="tx1"/>
            </a:solidFill>
            <a:round/>
            <a:headEnd type="none" w="sm" len="sm"/>
            <a:tailEnd type="none" w="sm" len="sm"/>
          </a:ln>
        </p:spPr>
        <p:txBody>
          <a:bodyPr wrap="none" anchor="ctr"/>
          <a:lstStyle/>
          <a:p>
            <a:pPr eaLnBrk="0" hangingPunct="0"/>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68" name="Line 21">
            <a:extLst>
              <a:ext uri="{FF2B5EF4-FFF2-40B4-BE49-F238E27FC236}">
                <a16:creationId xmlns:a16="http://schemas.microsoft.com/office/drawing/2014/main" id="{426D5A01-1E4D-3C10-1199-499E5372F431}"/>
              </a:ext>
            </a:extLst>
          </p:cNvPr>
          <p:cNvSpPr>
            <a:spLocks noChangeShapeType="1"/>
          </p:cNvSpPr>
          <p:nvPr/>
        </p:nvSpPr>
        <p:spPr bwMode="auto">
          <a:xfrm flipH="1">
            <a:off x="4572000" y="4267200"/>
            <a:ext cx="228600" cy="4572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69" name="Line 22">
            <a:extLst>
              <a:ext uri="{FF2B5EF4-FFF2-40B4-BE49-F238E27FC236}">
                <a16:creationId xmlns:a16="http://schemas.microsoft.com/office/drawing/2014/main" id="{DDB00BA6-7B7C-F32F-039E-B4BF6556C5CF}"/>
              </a:ext>
            </a:extLst>
          </p:cNvPr>
          <p:cNvSpPr>
            <a:spLocks noChangeShapeType="1"/>
          </p:cNvSpPr>
          <p:nvPr/>
        </p:nvSpPr>
        <p:spPr bwMode="auto">
          <a:xfrm>
            <a:off x="5257800" y="4267200"/>
            <a:ext cx="304800" cy="4572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70" name="Text Box 23">
            <a:extLst>
              <a:ext uri="{FF2B5EF4-FFF2-40B4-BE49-F238E27FC236}">
                <a16:creationId xmlns:a16="http://schemas.microsoft.com/office/drawing/2014/main" id="{77BDEEB8-4086-639D-A2B8-3E71E79613A6}"/>
              </a:ext>
            </a:extLst>
          </p:cNvPr>
          <p:cNvSpPr txBox="1">
            <a:spLocks noChangeArrowheads="1"/>
          </p:cNvSpPr>
          <p:nvPr/>
        </p:nvSpPr>
        <p:spPr bwMode="auto">
          <a:xfrm>
            <a:off x="7010400" y="3810000"/>
            <a:ext cx="609600" cy="369332"/>
          </a:xfrm>
          <a:prstGeom prst="rect">
            <a:avLst/>
          </a:prstGeom>
          <a:noFill/>
          <a:ln w="25400">
            <a:noFill/>
            <a:miter lim="800000"/>
            <a:headEnd type="none" w="sm" len="sm"/>
            <a:tailEnd type="none" w="sm" len="sm"/>
          </a:ln>
        </p:spPr>
        <p:txBody>
          <a:bodyPr>
            <a:spAutoFit/>
          </a:bodyPr>
          <a:lstStyle/>
          <a:p>
            <a:pPr algn="ctr" eaLnBrk="0" hangingPunct="0">
              <a:spcBef>
                <a:spcPct val="50000"/>
              </a:spcBef>
            </a:pPr>
            <a:r>
              <a:rPr lang="en-AU">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56</a:t>
            </a:r>
          </a:p>
        </p:txBody>
      </p:sp>
      <p:sp>
        <p:nvSpPr>
          <p:cNvPr id="71" name="Oval 24">
            <a:extLst>
              <a:ext uri="{FF2B5EF4-FFF2-40B4-BE49-F238E27FC236}">
                <a16:creationId xmlns:a16="http://schemas.microsoft.com/office/drawing/2014/main" id="{85FE9463-DABD-80C8-6A46-4132B9962D86}"/>
              </a:ext>
            </a:extLst>
          </p:cNvPr>
          <p:cNvSpPr>
            <a:spLocks noChangeArrowheads="1"/>
          </p:cNvSpPr>
          <p:nvPr/>
        </p:nvSpPr>
        <p:spPr bwMode="auto">
          <a:xfrm>
            <a:off x="7010400" y="3733800"/>
            <a:ext cx="609600" cy="609600"/>
          </a:xfrm>
          <a:prstGeom prst="ellipse">
            <a:avLst/>
          </a:prstGeom>
          <a:noFill/>
          <a:ln w="25400">
            <a:solidFill>
              <a:schemeClr val="tx1"/>
            </a:solidFill>
            <a:round/>
            <a:headEnd type="none" w="sm" len="sm"/>
            <a:tailEnd type="none" w="sm" len="sm"/>
          </a:ln>
        </p:spPr>
        <p:txBody>
          <a:bodyPr wrap="none" anchor="ctr"/>
          <a:lstStyle/>
          <a:p>
            <a:pPr eaLnBrk="0" hangingPunct="0"/>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72" name="Line 25">
            <a:extLst>
              <a:ext uri="{FF2B5EF4-FFF2-40B4-BE49-F238E27FC236}">
                <a16:creationId xmlns:a16="http://schemas.microsoft.com/office/drawing/2014/main" id="{22CDB1C9-9451-BFB1-6B6B-F52872F9D9F3}"/>
              </a:ext>
            </a:extLst>
          </p:cNvPr>
          <p:cNvSpPr>
            <a:spLocks noChangeShapeType="1"/>
          </p:cNvSpPr>
          <p:nvPr/>
        </p:nvSpPr>
        <p:spPr bwMode="auto">
          <a:xfrm flipH="1">
            <a:off x="6629400" y="4267200"/>
            <a:ext cx="457200" cy="4572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73" name="Line 26">
            <a:extLst>
              <a:ext uri="{FF2B5EF4-FFF2-40B4-BE49-F238E27FC236}">
                <a16:creationId xmlns:a16="http://schemas.microsoft.com/office/drawing/2014/main" id="{9FDC0428-4630-346E-6BC3-28600DC114A7}"/>
              </a:ext>
            </a:extLst>
          </p:cNvPr>
          <p:cNvSpPr>
            <a:spLocks noChangeShapeType="1"/>
          </p:cNvSpPr>
          <p:nvPr/>
        </p:nvSpPr>
        <p:spPr bwMode="auto">
          <a:xfrm>
            <a:off x="7543800" y="4267200"/>
            <a:ext cx="304800" cy="4572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74" name="Text Box 27">
            <a:extLst>
              <a:ext uri="{FF2B5EF4-FFF2-40B4-BE49-F238E27FC236}">
                <a16:creationId xmlns:a16="http://schemas.microsoft.com/office/drawing/2014/main" id="{DF2E0EE2-0711-1FDB-F446-1C9EA2539C3C}"/>
              </a:ext>
            </a:extLst>
          </p:cNvPr>
          <p:cNvSpPr txBox="1">
            <a:spLocks noChangeArrowheads="1"/>
          </p:cNvSpPr>
          <p:nvPr/>
        </p:nvSpPr>
        <p:spPr bwMode="auto">
          <a:xfrm>
            <a:off x="3124200" y="4800600"/>
            <a:ext cx="609600" cy="369332"/>
          </a:xfrm>
          <a:prstGeom prst="rect">
            <a:avLst/>
          </a:prstGeom>
          <a:noFill/>
          <a:ln w="25400">
            <a:noFill/>
            <a:miter lim="800000"/>
            <a:headEnd type="none" w="sm" len="sm"/>
            <a:tailEnd type="none" w="sm" len="sm"/>
          </a:ln>
        </p:spPr>
        <p:txBody>
          <a:bodyPr>
            <a:spAutoFit/>
          </a:bodyPr>
          <a:lstStyle/>
          <a:p>
            <a:pPr algn="ctr" eaLnBrk="0" hangingPunct="0">
              <a:spcBef>
                <a:spcPct val="50000"/>
              </a:spcBef>
            </a:pPr>
            <a:r>
              <a:rPr lang="en-AU">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28</a:t>
            </a:r>
          </a:p>
        </p:txBody>
      </p:sp>
      <p:sp>
        <p:nvSpPr>
          <p:cNvPr id="75" name="Oval 28">
            <a:extLst>
              <a:ext uri="{FF2B5EF4-FFF2-40B4-BE49-F238E27FC236}">
                <a16:creationId xmlns:a16="http://schemas.microsoft.com/office/drawing/2014/main" id="{56C774B4-673E-065D-61CD-BA5BA037B9CF}"/>
              </a:ext>
            </a:extLst>
          </p:cNvPr>
          <p:cNvSpPr>
            <a:spLocks noChangeArrowheads="1"/>
          </p:cNvSpPr>
          <p:nvPr/>
        </p:nvSpPr>
        <p:spPr bwMode="auto">
          <a:xfrm>
            <a:off x="3124200" y="4724400"/>
            <a:ext cx="609600" cy="609600"/>
          </a:xfrm>
          <a:prstGeom prst="ellipse">
            <a:avLst/>
          </a:prstGeom>
          <a:noFill/>
          <a:ln w="25400">
            <a:solidFill>
              <a:schemeClr val="tx1"/>
            </a:solidFill>
            <a:round/>
            <a:headEnd type="none" w="sm" len="sm"/>
            <a:tailEnd type="none" w="sm" len="sm"/>
          </a:ln>
        </p:spPr>
        <p:txBody>
          <a:bodyPr wrap="none" anchor="ctr"/>
          <a:lstStyle/>
          <a:p>
            <a:pPr eaLnBrk="0" hangingPunct="0"/>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76" name="Line 29">
            <a:extLst>
              <a:ext uri="{FF2B5EF4-FFF2-40B4-BE49-F238E27FC236}">
                <a16:creationId xmlns:a16="http://schemas.microsoft.com/office/drawing/2014/main" id="{F4947810-BC48-5FB5-31E3-D5BA1BF27A96}"/>
              </a:ext>
            </a:extLst>
          </p:cNvPr>
          <p:cNvSpPr>
            <a:spLocks noChangeShapeType="1"/>
          </p:cNvSpPr>
          <p:nvPr/>
        </p:nvSpPr>
        <p:spPr bwMode="auto">
          <a:xfrm flipH="1">
            <a:off x="3124200" y="5334000"/>
            <a:ext cx="152400" cy="3810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77" name="Line 30">
            <a:extLst>
              <a:ext uri="{FF2B5EF4-FFF2-40B4-BE49-F238E27FC236}">
                <a16:creationId xmlns:a16="http://schemas.microsoft.com/office/drawing/2014/main" id="{964B426F-C6C5-BE3D-7B35-C31AB811021F}"/>
              </a:ext>
            </a:extLst>
          </p:cNvPr>
          <p:cNvSpPr>
            <a:spLocks noChangeShapeType="1"/>
          </p:cNvSpPr>
          <p:nvPr/>
        </p:nvSpPr>
        <p:spPr bwMode="auto">
          <a:xfrm>
            <a:off x="3581400" y="5334000"/>
            <a:ext cx="152400" cy="3810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78" name="Text Box 31">
            <a:extLst>
              <a:ext uri="{FF2B5EF4-FFF2-40B4-BE49-F238E27FC236}">
                <a16:creationId xmlns:a16="http://schemas.microsoft.com/office/drawing/2014/main" id="{66A0D899-C700-837A-92B5-225A2EE68C56}"/>
              </a:ext>
            </a:extLst>
          </p:cNvPr>
          <p:cNvSpPr txBox="1">
            <a:spLocks noChangeArrowheads="1"/>
          </p:cNvSpPr>
          <p:nvPr/>
        </p:nvSpPr>
        <p:spPr bwMode="auto">
          <a:xfrm>
            <a:off x="4343400" y="4800600"/>
            <a:ext cx="609600" cy="369332"/>
          </a:xfrm>
          <a:prstGeom prst="rect">
            <a:avLst/>
          </a:prstGeom>
          <a:noFill/>
          <a:ln w="25400">
            <a:noFill/>
            <a:miter lim="800000"/>
            <a:headEnd type="none" w="sm" len="sm"/>
            <a:tailEnd type="none" w="sm" len="sm"/>
          </a:ln>
        </p:spPr>
        <p:txBody>
          <a:bodyPr>
            <a:spAutoFit/>
          </a:bodyPr>
          <a:lstStyle/>
          <a:p>
            <a:pPr algn="ctr" eaLnBrk="0" hangingPunct="0">
              <a:spcBef>
                <a:spcPct val="50000"/>
              </a:spcBef>
            </a:pPr>
            <a:r>
              <a:rPr lang="en-AU">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33</a:t>
            </a:r>
          </a:p>
        </p:txBody>
      </p:sp>
      <p:sp>
        <p:nvSpPr>
          <p:cNvPr id="79" name="Oval 32">
            <a:extLst>
              <a:ext uri="{FF2B5EF4-FFF2-40B4-BE49-F238E27FC236}">
                <a16:creationId xmlns:a16="http://schemas.microsoft.com/office/drawing/2014/main" id="{FF6FA956-DF52-3931-1336-904A7D89F13A}"/>
              </a:ext>
            </a:extLst>
          </p:cNvPr>
          <p:cNvSpPr>
            <a:spLocks noChangeArrowheads="1"/>
          </p:cNvSpPr>
          <p:nvPr/>
        </p:nvSpPr>
        <p:spPr bwMode="auto">
          <a:xfrm>
            <a:off x="4343400" y="4724400"/>
            <a:ext cx="609600" cy="609600"/>
          </a:xfrm>
          <a:prstGeom prst="ellipse">
            <a:avLst/>
          </a:prstGeom>
          <a:noFill/>
          <a:ln w="25400">
            <a:solidFill>
              <a:schemeClr val="tx1"/>
            </a:solidFill>
            <a:round/>
            <a:headEnd type="none" w="sm" len="sm"/>
            <a:tailEnd type="none" w="sm" len="sm"/>
          </a:ln>
        </p:spPr>
        <p:txBody>
          <a:bodyPr wrap="none" anchor="ctr"/>
          <a:lstStyle/>
          <a:p>
            <a:pPr eaLnBrk="0" hangingPunct="0"/>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80" name="Line 33">
            <a:extLst>
              <a:ext uri="{FF2B5EF4-FFF2-40B4-BE49-F238E27FC236}">
                <a16:creationId xmlns:a16="http://schemas.microsoft.com/office/drawing/2014/main" id="{5821A77E-8059-E636-7811-BA18B046CFD3}"/>
              </a:ext>
            </a:extLst>
          </p:cNvPr>
          <p:cNvSpPr>
            <a:spLocks noChangeShapeType="1"/>
          </p:cNvSpPr>
          <p:nvPr/>
        </p:nvSpPr>
        <p:spPr bwMode="auto">
          <a:xfrm flipH="1">
            <a:off x="4419600" y="5334000"/>
            <a:ext cx="152400" cy="3810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81" name="Line 34">
            <a:extLst>
              <a:ext uri="{FF2B5EF4-FFF2-40B4-BE49-F238E27FC236}">
                <a16:creationId xmlns:a16="http://schemas.microsoft.com/office/drawing/2014/main" id="{FF30AB62-B98F-EC96-5908-92D0548C1721}"/>
              </a:ext>
            </a:extLst>
          </p:cNvPr>
          <p:cNvSpPr>
            <a:spLocks noChangeShapeType="1"/>
          </p:cNvSpPr>
          <p:nvPr/>
        </p:nvSpPr>
        <p:spPr bwMode="auto">
          <a:xfrm>
            <a:off x="4800600" y="5334000"/>
            <a:ext cx="152400" cy="3810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82" name="Text Box 35">
            <a:extLst>
              <a:ext uri="{FF2B5EF4-FFF2-40B4-BE49-F238E27FC236}">
                <a16:creationId xmlns:a16="http://schemas.microsoft.com/office/drawing/2014/main" id="{170605A7-1B42-C95D-5BF3-278DA71D4EC6}"/>
              </a:ext>
            </a:extLst>
          </p:cNvPr>
          <p:cNvSpPr txBox="1">
            <a:spLocks noChangeArrowheads="1"/>
          </p:cNvSpPr>
          <p:nvPr/>
        </p:nvSpPr>
        <p:spPr bwMode="auto">
          <a:xfrm>
            <a:off x="6324600" y="4800600"/>
            <a:ext cx="609600" cy="369332"/>
          </a:xfrm>
          <a:prstGeom prst="rect">
            <a:avLst/>
          </a:prstGeom>
          <a:noFill/>
          <a:ln w="25400">
            <a:noFill/>
            <a:miter lim="800000"/>
            <a:headEnd type="none" w="sm" len="sm"/>
            <a:tailEnd type="none" w="sm" len="sm"/>
          </a:ln>
        </p:spPr>
        <p:txBody>
          <a:bodyPr>
            <a:spAutoFit/>
          </a:bodyPr>
          <a:lstStyle/>
          <a:p>
            <a:pPr algn="ctr" eaLnBrk="0" hangingPunct="0">
              <a:spcBef>
                <a:spcPct val="50000"/>
              </a:spcBef>
            </a:pPr>
            <a:r>
              <a:rPr lang="en-AU">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47</a:t>
            </a:r>
          </a:p>
        </p:txBody>
      </p:sp>
      <p:sp>
        <p:nvSpPr>
          <p:cNvPr id="83" name="Oval 36">
            <a:extLst>
              <a:ext uri="{FF2B5EF4-FFF2-40B4-BE49-F238E27FC236}">
                <a16:creationId xmlns:a16="http://schemas.microsoft.com/office/drawing/2014/main" id="{7C7D3A64-DA16-8AA0-7CED-592D731E7D39}"/>
              </a:ext>
            </a:extLst>
          </p:cNvPr>
          <p:cNvSpPr>
            <a:spLocks noChangeArrowheads="1"/>
          </p:cNvSpPr>
          <p:nvPr/>
        </p:nvSpPr>
        <p:spPr bwMode="auto">
          <a:xfrm>
            <a:off x="6324600" y="4724400"/>
            <a:ext cx="609600" cy="609600"/>
          </a:xfrm>
          <a:prstGeom prst="ellipse">
            <a:avLst/>
          </a:prstGeom>
          <a:noFill/>
          <a:ln w="25400">
            <a:solidFill>
              <a:schemeClr val="tx1"/>
            </a:solidFill>
            <a:round/>
            <a:headEnd type="none" w="sm" len="sm"/>
            <a:tailEnd type="none" w="sm" len="sm"/>
          </a:ln>
        </p:spPr>
        <p:txBody>
          <a:bodyPr wrap="none" anchor="ctr"/>
          <a:lstStyle/>
          <a:p>
            <a:pPr eaLnBrk="0" hangingPunct="0"/>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84" name="Line 37">
            <a:extLst>
              <a:ext uri="{FF2B5EF4-FFF2-40B4-BE49-F238E27FC236}">
                <a16:creationId xmlns:a16="http://schemas.microsoft.com/office/drawing/2014/main" id="{39F9520A-23FF-00B3-CF37-7056BDA9C17F}"/>
              </a:ext>
            </a:extLst>
          </p:cNvPr>
          <p:cNvSpPr>
            <a:spLocks noChangeShapeType="1"/>
          </p:cNvSpPr>
          <p:nvPr/>
        </p:nvSpPr>
        <p:spPr bwMode="auto">
          <a:xfrm flipH="1">
            <a:off x="6400800" y="5334000"/>
            <a:ext cx="152400" cy="3810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85" name="Line 38">
            <a:extLst>
              <a:ext uri="{FF2B5EF4-FFF2-40B4-BE49-F238E27FC236}">
                <a16:creationId xmlns:a16="http://schemas.microsoft.com/office/drawing/2014/main" id="{6D7BCAB7-37DF-A067-AEB3-BB00D3D41DD2}"/>
              </a:ext>
            </a:extLst>
          </p:cNvPr>
          <p:cNvSpPr>
            <a:spLocks noChangeShapeType="1"/>
          </p:cNvSpPr>
          <p:nvPr/>
        </p:nvSpPr>
        <p:spPr bwMode="auto">
          <a:xfrm>
            <a:off x="6781800" y="5334000"/>
            <a:ext cx="152400" cy="3810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86" name="Text Box 39">
            <a:extLst>
              <a:ext uri="{FF2B5EF4-FFF2-40B4-BE49-F238E27FC236}">
                <a16:creationId xmlns:a16="http://schemas.microsoft.com/office/drawing/2014/main" id="{21D8E729-35CD-0974-0BE6-EE4F67EBE452}"/>
              </a:ext>
            </a:extLst>
          </p:cNvPr>
          <p:cNvSpPr txBox="1">
            <a:spLocks noChangeArrowheads="1"/>
          </p:cNvSpPr>
          <p:nvPr/>
        </p:nvSpPr>
        <p:spPr bwMode="auto">
          <a:xfrm>
            <a:off x="7620000" y="4800600"/>
            <a:ext cx="609600" cy="369332"/>
          </a:xfrm>
          <a:prstGeom prst="rect">
            <a:avLst/>
          </a:prstGeom>
          <a:noFill/>
          <a:ln w="25400">
            <a:noFill/>
            <a:miter lim="800000"/>
            <a:headEnd type="none" w="sm" len="sm"/>
            <a:tailEnd type="none" w="sm" len="sm"/>
          </a:ln>
        </p:spPr>
        <p:txBody>
          <a:bodyPr>
            <a:spAutoFit/>
          </a:bodyPr>
          <a:lstStyle/>
          <a:p>
            <a:pPr algn="ctr" eaLnBrk="0" hangingPunct="0">
              <a:spcBef>
                <a:spcPct val="50000"/>
              </a:spcBef>
            </a:pPr>
            <a:r>
              <a:rPr lang="en-AU">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59</a:t>
            </a:r>
          </a:p>
        </p:txBody>
      </p:sp>
      <p:sp>
        <p:nvSpPr>
          <p:cNvPr id="87" name="Oval 40">
            <a:extLst>
              <a:ext uri="{FF2B5EF4-FFF2-40B4-BE49-F238E27FC236}">
                <a16:creationId xmlns:a16="http://schemas.microsoft.com/office/drawing/2014/main" id="{55D7831A-8BD0-488D-A294-BE6F48F4C683}"/>
              </a:ext>
            </a:extLst>
          </p:cNvPr>
          <p:cNvSpPr>
            <a:spLocks noChangeArrowheads="1"/>
          </p:cNvSpPr>
          <p:nvPr/>
        </p:nvSpPr>
        <p:spPr bwMode="auto">
          <a:xfrm>
            <a:off x="7620000" y="4724400"/>
            <a:ext cx="609600" cy="609600"/>
          </a:xfrm>
          <a:prstGeom prst="ellipse">
            <a:avLst/>
          </a:prstGeom>
          <a:noFill/>
          <a:ln w="25400">
            <a:solidFill>
              <a:schemeClr val="tx1"/>
            </a:solidFill>
            <a:round/>
            <a:headEnd type="none" w="sm" len="sm"/>
            <a:tailEnd type="none" w="sm" len="sm"/>
          </a:ln>
        </p:spPr>
        <p:txBody>
          <a:bodyPr wrap="none" anchor="ctr"/>
          <a:lstStyle/>
          <a:p>
            <a:pPr eaLnBrk="0" hangingPunct="0"/>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88" name="Line 41">
            <a:extLst>
              <a:ext uri="{FF2B5EF4-FFF2-40B4-BE49-F238E27FC236}">
                <a16:creationId xmlns:a16="http://schemas.microsoft.com/office/drawing/2014/main" id="{EFA41DEC-09F7-0D0D-AACB-699108D2EBC6}"/>
              </a:ext>
            </a:extLst>
          </p:cNvPr>
          <p:cNvSpPr>
            <a:spLocks noChangeShapeType="1"/>
          </p:cNvSpPr>
          <p:nvPr/>
        </p:nvSpPr>
        <p:spPr bwMode="auto">
          <a:xfrm flipH="1">
            <a:off x="7696200" y="5334000"/>
            <a:ext cx="152400" cy="3810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89" name="Line 42">
            <a:extLst>
              <a:ext uri="{FF2B5EF4-FFF2-40B4-BE49-F238E27FC236}">
                <a16:creationId xmlns:a16="http://schemas.microsoft.com/office/drawing/2014/main" id="{80AE59CE-3125-D619-4298-2BF5F5881712}"/>
              </a:ext>
            </a:extLst>
          </p:cNvPr>
          <p:cNvSpPr>
            <a:spLocks noChangeShapeType="1"/>
          </p:cNvSpPr>
          <p:nvPr/>
        </p:nvSpPr>
        <p:spPr bwMode="auto">
          <a:xfrm>
            <a:off x="8077200" y="5334000"/>
            <a:ext cx="152400" cy="3810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90" name="Text Box 43">
            <a:extLst>
              <a:ext uri="{FF2B5EF4-FFF2-40B4-BE49-F238E27FC236}">
                <a16:creationId xmlns:a16="http://schemas.microsoft.com/office/drawing/2014/main" id="{71FD9C7A-7822-48DA-3BFC-195C2B025EDF}"/>
              </a:ext>
            </a:extLst>
          </p:cNvPr>
          <p:cNvSpPr txBox="1">
            <a:spLocks noChangeArrowheads="1"/>
          </p:cNvSpPr>
          <p:nvPr/>
        </p:nvSpPr>
        <p:spPr bwMode="auto">
          <a:xfrm>
            <a:off x="8610600" y="3810000"/>
            <a:ext cx="609600" cy="369332"/>
          </a:xfrm>
          <a:prstGeom prst="rect">
            <a:avLst/>
          </a:prstGeom>
          <a:noFill/>
          <a:ln w="25400">
            <a:noFill/>
            <a:miter lim="800000"/>
            <a:headEnd type="none" w="sm" len="sm"/>
            <a:tailEnd type="none" w="sm" len="sm"/>
          </a:ln>
        </p:spPr>
        <p:txBody>
          <a:bodyPr>
            <a:spAutoFit/>
          </a:bodyPr>
          <a:lstStyle/>
          <a:p>
            <a:pPr algn="ctr" eaLnBrk="0" hangingPunct="0">
              <a:spcBef>
                <a:spcPct val="50000"/>
              </a:spcBef>
            </a:pPr>
            <a:r>
              <a:rPr lang="en-AU">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89</a:t>
            </a:r>
          </a:p>
        </p:txBody>
      </p:sp>
      <p:sp>
        <p:nvSpPr>
          <p:cNvPr id="91" name="Oval 44">
            <a:extLst>
              <a:ext uri="{FF2B5EF4-FFF2-40B4-BE49-F238E27FC236}">
                <a16:creationId xmlns:a16="http://schemas.microsoft.com/office/drawing/2014/main" id="{0D349A6C-FBE9-31F8-B293-480BDF86E969}"/>
              </a:ext>
            </a:extLst>
          </p:cNvPr>
          <p:cNvSpPr>
            <a:spLocks noChangeArrowheads="1"/>
          </p:cNvSpPr>
          <p:nvPr/>
        </p:nvSpPr>
        <p:spPr bwMode="auto">
          <a:xfrm>
            <a:off x="8610600" y="3733800"/>
            <a:ext cx="609600" cy="609600"/>
          </a:xfrm>
          <a:prstGeom prst="ellipse">
            <a:avLst/>
          </a:prstGeom>
          <a:noFill/>
          <a:ln w="25400">
            <a:solidFill>
              <a:schemeClr val="tx1"/>
            </a:solidFill>
            <a:round/>
            <a:headEnd type="none" w="sm" len="sm"/>
            <a:tailEnd type="none" w="sm" len="sm"/>
          </a:ln>
        </p:spPr>
        <p:txBody>
          <a:bodyPr wrap="none" anchor="ctr"/>
          <a:lstStyle/>
          <a:p>
            <a:pPr eaLnBrk="0" hangingPunct="0"/>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92" name="Line 45">
            <a:extLst>
              <a:ext uri="{FF2B5EF4-FFF2-40B4-BE49-F238E27FC236}">
                <a16:creationId xmlns:a16="http://schemas.microsoft.com/office/drawing/2014/main" id="{E1AA1873-0F16-C051-2378-5F4038773043}"/>
              </a:ext>
            </a:extLst>
          </p:cNvPr>
          <p:cNvSpPr>
            <a:spLocks noChangeShapeType="1"/>
          </p:cNvSpPr>
          <p:nvPr/>
        </p:nvSpPr>
        <p:spPr bwMode="auto">
          <a:xfrm flipH="1">
            <a:off x="8686800" y="4343400"/>
            <a:ext cx="152400" cy="3810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93" name="Line 46">
            <a:extLst>
              <a:ext uri="{FF2B5EF4-FFF2-40B4-BE49-F238E27FC236}">
                <a16:creationId xmlns:a16="http://schemas.microsoft.com/office/drawing/2014/main" id="{F85FCBC1-A548-74F0-BE95-5E14A3EEDF20}"/>
              </a:ext>
            </a:extLst>
          </p:cNvPr>
          <p:cNvSpPr>
            <a:spLocks noChangeShapeType="1"/>
          </p:cNvSpPr>
          <p:nvPr/>
        </p:nvSpPr>
        <p:spPr bwMode="auto">
          <a:xfrm>
            <a:off x="9067800" y="4343400"/>
            <a:ext cx="152400" cy="3810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94" name="Line 47">
            <a:extLst>
              <a:ext uri="{FF2B5EF4-FFF2-40B4-BE49-F238E27FC236}">
                <a16:creationId xmlns:a16="http://schemas.microsoft.com/office/drawing/2014/main" id="{6CBF9362-88C2-E8AE-F840-ED000452ADA2}"/>
              </a:ext>
            </a:extLst>
          </p:cNvPr>
          <p:cNvSpPr>
            <a:spLocks noChangeShapeType="1"/>
          </p:cNvSpPr>
          <p:nvPr/>
        </p:nvSpPr>
        <p:spPr bwMode="auto">
          <a:xfrm>
            <a:off x="2209800" y="4572000"/>
            <a:ext cx="152400" cy="1524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95" name="Line 48">
            <a:extLst>
              <a:ext uri="{FF2B5EF4-FFF2-40B4-BE49-F238E27FC236}">
                <a16:creationId xmlns:a16="http://schemas.microsoft.com/office/drawing/2014/main" id="{B319638D-2111-1BFE-C65D-0926B64FFBE0}"/>
              </a:ext>
            </a:extLst>
          </p:cNvPr>
          <p:cNvSpPr>
            <a:spLocks noChangeShapeType="1"/>
          </p:cNvSpPr>
          <p:nvPr/>
        </p:nvSpPr>
        <p:spPr bwMode="auto">
          <a:xfrm>
            <a:off x="3048000" y="5638800"/>
            <a:ext cx="152400" cy="1524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96" name="Line 49">
            <a:extLst>
              <a:ext uri="{FF2B5EF4-FFF2-40B4-BE49-F238E27FC236}">
                <a16:creationId xmlns:a16="http://schemas.microsoft.com/office/drawing/2014/main" id="{91007E3D-9E09-3ADD-4BCF-21715D66915F}"/>
              </a:ext>
            </a:extLst>
          </p:cNvPr>
          <p:cNvSpPr>
            <a:spLocks noChangeShapeType="1"/>
          </p:cNvSpPr>
          <p:nvPr/>
        </p:nvSpPr>
        <p:spPr bwMode="auto">
          <a:xfrm>
            <a:off x="4343400" y="5638800"/>
            <a:ext cx="152400" cy="1524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97" name="Line 50">
            <a:extLst>
              <a:ext uri="{FF2B5EF4-FFF2-40B4-BE49-F238E27FC236}">
                <a16:creationId xmlns:a16="http://schemas.microsoft.com/office/drawing/2014/main" id="{BA66AC32-5AD2-2264-692B-7B5351F85BDD}"/>
              </a:ext>
            </a:extLst>
          </p:cNvPr>
          <p:cNvSpPr>
            <a:spLocks noChangeShapeType="1"/>
          </p:cNvSpPr>
          <p:nvPr/>
        </p:nvSpPr>
        <p:spPr bwMode="auto">
          <a:xfrm>
            <a:off x="6324600" y="5638800"/>
            <a:ext cx="152400" cy="1524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98" name="Line 51">
            <a:extLst>
              <a:ext uri="{FF2B5EF4-FFF2-40B4-BE49-F238E27FC236}">
                <a16:creationId xmlns:a16="http://schemas.microsoft.com/office/drawing/2014/main" id="{C052B476-E0DE-5BB4-6D2E-CE5C8869A39E}"/>
              </a:ext>
            </a:extLst>
          </p:cNvPr>
          <p:cNvSpPr>
            <a:spLocks noChangeShapeType="1"/>
          </p:cNvSpPr>
          <p:nvPr/>
        </p:nvSpPr>
        <p:spPr bwMode="auto">
          <a:xfrm>
            <a:off x="7620000" y="5638800"/>
            <a:ext cx="152400" cy="1524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99" name="Line 52">
            <a:extLst>
              <a:ext uri="{FF2B5EF4-FFF2-40B4-BE49-F238E27FC236}">
                <a16:creationId xmlns:a16="http://schemas.microsoft.com/office/drawing/2014/main" id="{F04BC8AF-A3D9-255B-4CDC-168C6D6A0F50}"/>
              </a:ext>
            </a:extLst>
          </p:cNvPr>
          <p:cNvSpPr>
            <a:spLocks noChangeShapeType="1"/>
          </p:cNvSpPr>
          <p:nvPr/>
        </p:nvSpPr>
        <p:spPr bwMode="auto">
          <a:xfrm>
            <a:off x="8610600" y="4648200"/>
            <a:ext cx="152400" cy="1524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00" name="Line 53">
            <a:extLst>
              <a:ext uri="{FF2B5EF4-FFF2-40B4-BE49-F238E27FC236}">
                <a16:creationId xmlns:a16="http://schemas.microsoft.com/office/drawing/2014/main" id="{A4CC734F-9E53-18B3-CF68-D93DB85A0DA5}"/>
              </a:ext>
            </a:extLst>
          </p:cNvPr>
          <p:cNvSpPr>
            <a:spLocks noChangeShapeType="1"/>
          </p:cNvSpPr>
          <p:nvPr/>
        </p:nvSpPr>
        <p:spPr bwMode="auto">
          <a:xfrm flipV="1">
            <a:off x="5486400" y="4648200"/>
            <a:ext cx="152400" cy="1524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01" name="Line 54">
            <a:extLst>
              <a:ext uri="{FF2B5EF4-FFF2-40B4-BE49-F238E27FC236}">
                <a16:creationId xmlns:a16="http://schemas.microsoft.com/office/drawing/2014/main" id="{940A7C46-BC8D-7162-88F6-EADC36CE40F8}"/>
              </a:ext>
            </a:extLst>
          </p:cNvPr>
          <p:cNvSpPr>
            <a:spLocks noChangeShapeType="1"/>
          </p:cNvSpPr>
          <p:nvPr/>
        </p:nvSpPr>
        <p:spPr bwMode="auto">
          <a:xfrm flipV="1">
            <a:off x="3657600" y="5638800"/>
            <a:ext cx="152400" cy="1524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02" name="Line 55">
            <a:extLst>
              <a:ext uri="{FF2B5EF4-FFF2-40B4-BE49-F238E27FC236}">
                <a16:creationId xmlns:a16="http://schemas.microsoft.com/office/drawing/2014/main" id="{DBC70B47-DB5E-C54A-47BD-4621DE1D7596}"/>
              </a:ext>
            </a:extLst>
          </p:cNvPr>
          <p:cNvSpPr>
            <a:spLocks noChangeShapeType="1"/>
          </p:cNvSpPr>
          <p:nvPr/>
        </p:nvSpPr>
        <p:spPr bwMode="auto">
          <a:xfrm flipV="1">
            <a:off x="4876800" y="5638800"/>
            <a:ext cx="152400" cy="1524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03" name="Line 56">
            <a:extLst>
              <a:ext uri="{FF2B5EF4-FFF2-40B4-BE49-F238E27FC236}">
                <a16:creationId xmlns:a16="http://schemas.microsoft.com/office/drawing/2014/main" id="{BC58AF2D-B484-6191-6FC0-CBB17D0D1206}"/>
              </a:ext>
            </a:extLst>
          </p:cNvPr>
          <p:cNvSpPr>
            <a:spLocks noChangeShapeType="1"/>
          </p:cNvSpPr>
          <p:nvPr/>
        </p:nvSpPr>
        <p:spPr bwMode="auto">
          <a:xfrm flipV="1">
            <a:off x="6858000" y="5638800"/>
            <a:ext cx="152400" cy="1524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04" name="Line 57">
            <a:extLst>
              <a:ext uri="{FF2B5EF4-FFF2-40B4-BE49-F238E27FC236}">
                <a16:creationId xmlns:a16="http://schemas.microsoft.com/office/drawing/2014/main" id="{7D91B6DD-4DE7-0581-FC64-CFC360F214F4}"/>
              </a:ext>
            </a:extLst>
          </p:cNvPr>
          <p:cNvSpPr>
            <a:spLocks noChangeShapeType="1"/>
          </p:cNvSpPr>
          <p:nvPr/>
        </p:nvSpPr>
        <p:spPr bwMode="auto">
          <a:xfrm flipV="1">
            <a:off x="8153400" y="5638800"/>
            <a:ext cx="152400" cy="1524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05" name="Line 58">
            <a:extLst>
              <a:ext uri="{FF2B5EF4-FFF2-40B4-BE49-F238E27FC236}">
                <a16:creationId xmlns:a16="http://schemas.microsoft.com/office/drawing/2014/main" id="{BD8BF012-6E1E-608F-228F-880C699E7EC0}"/>
              </a:ext>
            </a:extLst>
          </p:cNvPr>
          <p:cNvSpPr>
            <a:spLocks noChangeShapeType="1"/>
          </p:cNvSpPr>
          <p:nvPr/>
        </p:nvSpPr>
        <p:spPr bwMode="auto">
          <a:xfrm flipV="1">
            <a:off x="9144000" y="4648200"/>
            <a:ext cx="152400" cy="1524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06" name="Text Box 61">
            <a:extLst>
              <a:ext uri="{FF2B5EF4-FFF2-40B4-BE49-F238E27FC236}">
                <a16:creationId xmlns:a16="http://schemas.microsoft.com/office/drawing/2014/main" id="{636D9290-A7ED-99D0-CD7E-638D56FC7BE9}"/>
              </a:ext>
            </a:extLst>
          </p:cNvPr>
          <p:cNvSpPr txBox="1">
            <a:spLocks noChangeArrowheads="1"/>
          </p:cNvSpPr>
          <p:nvPr/>
        </p:nvSpPr>
        <p:spPr bwMode="auto">
          <a:xfrm>
            <a:off x="3657600" y="1632857"/>
            <a:ext cx="609600" cy="369332"/>
          </a:xfrm>
          <a:prstGeom prst="rect">
            <a:avLst/>
          </a:prstGeom>
          <a:noFill/>
          <a:ln w="25400">
            <a:noFill/>
            <a:miter lim="800000"/>
            <a:headEnd type="none" w="sm" len="sm"/>
            <a:tailEnd type="none" w="sm" len="sm"/>
          </a:ln>
        </p:spPr>
        <p:txBody>
          <a:bodyPr>
            <a:spAutoFit/>
          </a:bodyPr>
          <a:lstStyle/>
          <a:p>
            <a:pPr algn="ctr" eaLnBrk="0" hangingPunct="0">
              <a:spcBef>
                <a:spcPct val="50000"/>
              </a:spcBef>
            </a:pPr>
            <a:r>
              <a:rPr lang="en-AU"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57</a:t>
            </a:r>
          </a:p>
        </p:txBody>
      </p:sp>
      <p:sp>
        <p:nvSpPr>
          <p:cNvPr id="107" name="Line 62">
            <a:extLst>
              <a:ext uri="{FF2B5EF4-FFF2-40B4-BE49-F238E27FC236}">
                <a16:creationId xmlns:a16="http://schemas.microsoft.com/office/drawing/2014/main" id="{3CA740DB-C967-A080-861D-71B2595B01B4}"/>
              </a:ext>
            </a:extLst>
          </p:cNvPr>
          <p:cNvSpPr>
            <a:spLocks noChangeShapeType="1"/>
          </p:cNvSpPr>
          <p:nvPr/>
        </p:nvSpPr>
        <p:spPr bwMode="auto">
          <a:xfrm flipH="1">
            <a:off x="3657600" y="2166257"/>
            <a:ext cx="152400" cy="3810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08" name="Line 63">
            <a:extLst>
              <a:ext uri="{FF2B5EF4-FFF2-40B4-BE49-F238E27FC236}">
                <a16:creationId xmlns:a16="http://schemas.microsoft.com/office/drawing/2014/main" id="{3435F43B-6B27-F11C-8338-5A4AE176E9B8}"/>
              </a:ext>
            </a:extLst>
          </p:cNvPr>
          <p:cNvSpPr>
            <a:spLocks noChangeShapeType="1"/>
          </p:cNvSpPr>
          <p:nvPr/>
        </p:nvSpPr>
        <p:spPr bwMode="auto">
          <a:xfrm>
            <a:off x="4038600" y="2166257"/>
            <a:ext cx="152400" cy="3810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09" name="Line 64">
            <a:extLst>
              <a:ext uri="{FF2B5EF4-FFF2-40B4-BE49-F238E27FC236}">
                <a16:creationId xmlns:a16="http://schemas.microsoft.com/office/drawing/2014/main" id="{E093B45F-A2B7-9BE1-6B6A-9EE4A23B01BD}"/>
              </a:ext>
            </a:extLst>
          </p:cNvPr>
          <p:cNvSpPr>
            <a:spLocks noChangeShapeType="1"/>
          </p:cNvSpPr>
          <p:nvPr/>
        </p:nvSpPr>
        <p:spPr bwMode="auto">
          <a:xfrm>
            <a:off x="3581400" y="2471057"/>
            <a:ext cx="152400" cy="1524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10" name="Line 65">
            <a:extLst>
              <a:ext uri="{FF2B5EF4-FFF2-40B4-BE49-F238E27FC236}">
                <a16:creationId xmlns:a16="http://schemas.microsoft.com/office/drawing/2014/main" id="{4C795980-E22F-EF5E-B5FB-CACB746DC8F5}"/>
              </a:ext>
            </a:extLst>
          </p:cNvPr>
          <p:cNvSpPr>
            <a:spLocks noChangeShapeType="1"/>
          </p:cNvSpPr>
          <p:nvPr/>
        </p:nvSpPr>
        <p:spPr bwMode="auto">
          <a:xfrm flipV="1">
            <a:off x="4114800" y="2471057"/>
            <a:ext cx="152400" cy="1524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3" name="Content Placeholder 2">
            <a:extLst>
              <a:ext uri="{FF2B5EF4-FFF2-40B4-BE49-F238E27FC236}">
                <a16:creationId xmlns:a16="http://schemas.microsoft.com/office/drawing/2014/main" id="{7707AF5A-C63F-A9C0-8E15-38B70DAADA92}"/>
              </a:ext>
            </a:extLst>
          </p:cNvPr>
          <p:cNvSpPr txBox="1">
            <a:spLocks/>
          </p:cNvSpPr>
          <p:nvPr/>
        </p:nvSpPr>
        <p:spPr>
          <a:xfrm>
            <a:off x="365760" y="920519"/>
            <a:ext cx="10515600" cy="457200"/>
          </a:xfrm>
          <a:prstGeom prst="rect">
            <a:avLst/>
          </a:prstGeom>
        </p:spPr>
        <p:txBody>
          <a:bodyPr vert="horz" lIns="91440" tIns="45720" rIns="91440" bIns="45720" rtlCol="0">
            <a:noAutofit/>
          </a:bodyPr>
          <a:lstStyle>
            <a:lvl1pPr marL="0" indent="0" algn="l" defTabSz="914354" rtl="0" eaLnBrk="1" latinLnBrk="0" hangingPunct="1">
              <a:lnSpc>
                <a:spcPct val="90000"/>
              </a:lnSpc>
              <a:spcBef>
                <a:spcPts val="300"/>
              </a:spcBef>
              <a:spcAft>
                <a:spcPts val="300"/>
              </a:spcAft>
              <a:buSzPct val="100000"/>
              <a:buFont typeface="Wingdings" panose="05000000000000000000" pitchFamily="2" charset="2"/>
              <a:buNone/>
              <a:defRPr lang="en-US" sz="2800" b="1" kern="1200">
                <a:solidFill>
                  <a:schemeClr val="tx1"/>
                </a:solidFill>
                <a:latin typeface="+mn-lt"/>
                <a:ea typeface="+mn-ea"/>
                <a:cs typeface="+mn-cs"/>
              </a:defRPr>
            </a:lvl1pPr>
            <a:lvl2pPr marL="457177" indent="0" algn="l" defTabSz="914354" rtl="0" eaLnBrk="1" latinLnBrk="0" hangingPunct="1">
              <a:lnSpc>
                <a:spcPct val="90000"/>
              </a:lnSpc>
              <a:spcBef>
                <a:spcPts val="300"/>
              </a:spcBef>
              <a:spcAft>
                <a:spcPts val="300"/>
              </a:spcAft>
              <a:buSzPct val="125000"/>
              <a:buFont typeface="Arial" panose="020B0604020202020204" pitchFamily="34" charset="0"/>
              <a:buNone/>
              <a:defRPr lang="en-US" sz="2400" kern="120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Lato" panose="020F0502020204030203" pitchFamily="34" charset="0"/>
                <a:ea typeface="Lato" panose="020F0502020204030203" pitchFamily="34" charset="0"/>
                <a:cs typeface="Lato" panose="020F0502020204030203" pitchFamily="34" charset="0"/>
              </a:rPr>
              <a:t>3.4. </a:t>
            </a:r>
            <a:r>
              <a:rPr lang="en-US" dirty="0" err="1">
                <a:latin typeface="Lato" panose="020F0502020204030203" pitchFamily="34" charset="0"/>
                <a:ea typeface="Lato" panose="020F0502020204030203" pitchFamily="34" charset="0"/>
                <a:cs typeface="Lato" panose="020F0502020204030203" pitchFamily="34" charset="0"/>
              </a:rPr>
              <a:t>Bổ</a:t>
            </a:r>
            <a:r>
              <a:rPr lang="en-US" dirty="0">
                <a:latin typeface="Lato" panose="020F0502020204030203" pitchFamily="34" charset="0"/>
                <a:ea typeface="Lato" panose="020F0502020204030203" pitchFamily="34" charset="0"/>
                <a:cs typeface="Lato" panose="020F0502020204030203" pitchFamily="34" charset="0"/>
              </a:rPr>
              <a:t> sung 1 </a:t>
            </a:r>
            <a:r>
              <a:rPr lang="en-US" dirty="0" err="1">
                <a:latin typeface="Lato" panose="020F0502020204030203" pitchFamily="34" charset="0"/>
                <a:ea typeface="Lato" panose="020F0502020204030203" pitchFamily="34" charset="0"/>
                <a:cs typeface="Lato" panose="020F0502020204030203" pitchFamily="34" charset="0"/>
              </a:rPr>
              <a:t>nút</a:t>
            </a:r>
            <a:r>
              <a:rPr lang="en-US" dirty="0">
                <a:latin typeface="Lato" panose="020F0502020204030203" pitchFamily="34" charset="0"/>
                <a:ea typeface="Lato" panose="020F0502020204030203" pitchFamily="34" charset="0"/>
                <a:cs typeface="Lato" panose="020F0502020204030203" pitchFamily="34" charset="0"/>
              </a:rPr>
              <a:t> vào BST</a:t>
            </a:r>
          </a:p>
        </p:txBody>
      </p:sp>
      <p:sp>
        <p:nvSpPr>
          <p:cNvPr id="2" name="TextBox 1">
            <a:extLst>
              <a:ext uri="{FF2B5EF4-FFF2-40B4-BE49-F238E27FC236}">
                <a16:creationId xmlns:a16="http://schemas.microsoft.com/office/drawing/2014/main" id="{F26540FC-C2D6-41B8-A620-3548E84CA1DC}"/>
              </a:ext>
            </a:extLst>
          </p:cNvPr>
          <p:cNvSpPr txBox="1"/>
          <p:nvPr/>
        </p:nvSpPr>
        <p:spPr>
          <a:xfrm>
            <a:off x="1058564" y="1580464"/>
            <a:ext cx="3505500" cy="461665"/>
          </a:xfrm>
          <a:prstGeom prst="rect">
            <a:avLst/>
          </a:prstGeom>
          <a:noFill/>
        </p:spPr>
        <p:txBody>
          <a:bodyPr wrap="square">
            <a:spAutoFit/>
          </a:bodyPr>
          <a:lstStyle/>
          <a:p>
            <a:r>
              <a:rPr lang="en-US" sz="2400" b="1" dirty="0" err="1">
                <a:solidFill>
                  <a:srgbClr val="002060"/>
                </a:solidFill>
                <a:latin typeface="Lato" panose="020F0502020204030203" pitchFamily="34" charset="0"/>
                <a:ea typeface="Lato" panose="020F0502020204030203" pitchFamily="34" charset="0"/>
                <a:cs typeface="Lato" panose="020F0502020204030203" pitchFamily="34" charset="0"/>
              </a:rPr>
              <a:t>Ví</a:t>
            </a:r>
            <a:r>
              <a:rPr lang="en-US" sz="24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b="1" dirty="0" err="1">
                <a:solidFill>
                  <a:srgbClr val="002060"/>
                </a:solidFill>
                <a:latin typeface="Lato" panose="020F0502020204030203" pitchFamily="34" charset="0"/>
                <a:ea typeface="Lato" panose="020F0502020204030203" pitchFamily="34" charset="0"/>
                <a:cs typeface="Lato" panose="020F0502020204030203" pitchFamily="34" charset="0"/>
              </a:rPr>
              <a:t>dụ</a:t>
            </a:r>
            <a:r>
              <a:rPr lang="en-US" sz="2400" b="1" dirty="0">
                <a:solidFill>
                  <a:srgbClr val="002060"/>
                </a:solidFill>
                <a:latin typeface="Lato" panose="020F0502020204030203" pitchFamily="34" charset="0"/>
                <a:ea typeface="Lato" panose="020F0502020204030203" pitchFamily="34" charset="0"/>
                <a:cs typeface="Lato" panose="020F0502020204030203" pitchFamily="34" charset="0"/>
              </a:rPr>
              <a:t> 2</a:t>
            </a:r>
          </a:p>
        </p:txBody>
      </p:sp>
    </p:spTree>
    <p:custDataLst>
      <p:tags r:id="rId1"/>
    </p:custDataLst>
    <p:extLst>
      <p:ext uri="{BB962C8B-B14F-4D97-AF65-F5344CB8AC3E}">
        <p14:creationId xmlns:p14="http://schemas.microsoft.com/office/powerpoint/2010/main" val="390919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1">
            <a:extLst>
              <a:ext uri="{FF2B5EF4-FFF2-40B4-BE49-F238E27FC236}">
                <a16:creationId xmlns:a16="http://schemas.microsoft.com/office/drawing/2014/main" id="{AFCB0CE6-B369-44F4-B450-E687405B1D4F}"/>
              </a:ext>
            </a:extLst>
          </p:cNvPr>
          <p:cNvSpPr>
            <a:spLocks noGrp="1"/>
          </p:cNvSpPr>
          <p:nvPr>
            <p:ph type="title"/>
          </p:nvPr>
        </p:nvSpPr>
        <p:spPr/>
        <p:txBody>
          <a:bodyPr>
            <a:normAutofit fontScale="90000"/>
          </a:bodyPr>
          <a:lstStyle/>
          <a:p>
            <a:r>
              <a:rPr lang="en-US" sz="3600" dirty="0"/>
              <a:t>3</a:t>
            </a:r>
            <a:r>
              <a:rPr lang="vi-VN" sz="3600" dirty="0"/>
              <a:t>. </a:t>
            </a:r>
            <a:r>
              <a:rPr lang="en-US" sz="3600" dirty="0"/>
              <a:t>CÁC PHÉP TOÁN</a:t>
            </a:r>
          </a:p>
        </p:txBody>
      </p:sp>
      <p:sp>
        <p:nvSpPr>
          <p:cNvPr id="3" name="Text Placeholder 2">
            <a:extLst>
              <a:ext uri="{FF2B5EF4-FFF2-40B4-BE49-F238E27FC236}">
                <a16:creationId xmlns:a16="http://schemas.microsoft.com/office/drawing/2014/main" id="{B2914177-4AAE-61D6-DADF-0188045541E7}"/>
              </a:ext>
            </a:extLst>
          </p:cNvPr>
          <p:cNvSpPr>
            <a:spLocks noGrp="1"/>
          </p:cNvSpPr>
          <p:nvPr>
            <p:ph type="body" sz="quarter" idx="13"/>
          </p:nvPr>
        </p:nvSpPr>
        <p:spPr/>
        <p:txBody>
          <a:bodyPr/>
          <a:lstStyle/>
          <a:p>
            <a:endParaRPr lang="en-US"/>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54</a:t>
            </a:fld>
            <a:endParaRPr lang="vi-VN"/>
          </a:p>
        </p:txBody>
      </p:sp>
      <p:sp>
        <p:nvSpPr>
          <p:cNvPr id="8" name="Text Box 3">
            <a:extLst>
              <a:ext uri="{FF2B5EF4-FFF2-40B4-BE49-F238E27FC236}">
                <a16:creationId xmlns:a16="http://schemas.microsoft.com/office/drawing/2014/main" id="{CBE2D0C0-9974-4C0C-4160-7BECEBF8F655}"/>
              </a:ext>
            </a:extLst>
          </p:cNvPr>
          <p:cNvSpPr txBox="1">
            <a:spLocks noChangeArrowheads="1"/>
          </p:cNvSpPr>
          <p:nvPr/>
        </p:nvSpPr>
        <p:spPr bwMode="auto">
          <a:xfrm>
            <a:off x="3657600" y="2819400"/>
            <a:ext cx="609600" cy="369332"/>
          </a:xfrm>
          <a:prstGeom prst="rect">
            <a:avLst/>
          </a:prstGeom>
          <a:noFill/>
          <a:ln w="25400">
            <a:noFill/>
            <a:miter lim="800000"/>
            <a:headEnd type="none" w="sm" len="sm"/>
            <a:tailEnd type="none" w="sm" len="sm"/>
          </a:ln>
        </p:spPr>
        <p:txBody>
          <a:bodyPr>
            <a:spAutoFit/>
          </a:bodyPr>
          <a:lstStyle/>
          <a:p>
            <a:pPr algn="ctr" eaLnBrk="0" hangingPunct="0">
              <a:spcBef>
                <a:spcPct val="50000"/>
              </a:spcBef>
            </a:pPr>
            <a:r>
              <a:rPr lang="en-AU">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31</a:t>
            </a:r>
          </a:p>
        </p:txBody>
      </p:sp>
      <p:sp>
        <p:nvSpPr>
          <p:cNvPr id="9" name="Text Box 4">
            <a:extLst>
              <a:ext uri="{FF2B5EF4-FFF2-40B4-BE49-F238E27FC236}">
                <a16:creationId xmlns:a16="http://schemas.microsoft.com/office/drawing/2014/main" id="{74813857-9F55-85D4-BBBF-3243918665FF}"/>
              </a:ext>
            </a:extLst>
          </p:cNvPr>
          <p:cNvSpPr txBox="1">
            <a:spLocks noChangeArrowheads="1"/>
          </p:cNvSpPr>
          <p:nvPr/>
        </p:nvSpPr>
        <p:spPr bwMode="auto">
          <a:xfrm>
            <a:off x="5791200" y="2057400"/>
            <a:ext cx="609600" cy="369332"/>
          </a:xfrm>
          <a:prstGeom prst="rect">
            <a:avLst/>
          </a:prstGeom>
          <a:noFill/>
          <a:ln w="25400">
            <a:noFill/>
            <a:miter lim="800000"/>
            <a:headEnd type="none" w="sm" len="sm"/>
            <a:tailEnd type="none" w="sm" len="sm"/>
          </a:ln>
        </p:spPr>
        <p:txBody>
          <a:bodyPr>
            <a:spAutoFit/>
          </a:bodyPr>
          <a:lstStyle/>
          <a:p>
            <a:pPr algn="ctr" eaLnBrk="0" hangingPunct="0">
              <a:spcBef>
                <a:spcPct val="50000"/>
              </a:spcBef>
            </a:pPr>
            <a:r>
              <a:rPr lang="en-AU">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43</a:t>
            </a:r>
          </a:p>
        </p:txBody>
      </p:sp>
      <p:sp>
        <p:nvSpPr>
          <p:cNvPr id="10" name="Text Box 5">
            <a:extLst>
              <a:ext uri="{FF2B5EF4-FFF2-40B4-BE49-F238E27FC236}">
                <a16:creationId xmlns:a16="http://schemas.microsoft.com/office/drawing/2014/main" id="{FDB2D044-2818-32C6-1E0B-1E7D9BB1DE43}"/>
              </a:ext>
            </a:extLst>
          </p:cNvPr>
          <p:cNvSpPr txBox="1">
            <a:spLocks noChangeArrowheads="1"/>
          </p:cNvSpPr>
          <p:nvPr/>
        </p:nvSpPr>
        <p:spPr bwMode="auto">
          <a:xfrm>
            <a:off x="7848600" y="2819400"/>
            <a:ext cx="609600" cy="369332"/>
          </a:xfrm>
          <a:prstGeom prst="rect">
            <a:avLst/>
          </a:prstGeom>
          <a:noFill/>
          <a:ln w="25400">
            <a:noFill/>
            <a:miter lim="800000"/>
            <a:headEnd type="none" w="sm" len="sm"/>
            <a:tailEnd type="none" w="sm" len="sm"/>
          </a:ln>
        </p:spPr>
        <p:txBody>
          <a:bodyPr>
            <a:spAutoFit/>
          </a:bodyPr>
          <a:lstStyle/>
          <a:p>
            <a:pPr algn="ctr" eaLnBrk="0" hangingPunct="0">
              <a:spcBef>
                <a:spcPct val="50000"/>
              </a:spcBef>
            </a:pPr>
            <a:r>
              <a:rPr lang="en-AU">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64</a:t>
            </a:r>
          </a:p>
        </p:txBody>
      </p:sp>
      <p:sp>
        <p:nvSpPr>
          <p:cNvPr id="11" name="Oval 6">
            <a:extLst>
              <a:ext uri="{FF2B5EF4-FFF2-40B4-BE49-F238E27FC236}">
                <a16:creationId xmlns:a16="http://schemas.microsoft.com/office/drawing/2014/main" id="{93A5ED22-3FB4-C90F-FAC2-772295863296}"/>
              </a:ext>
            </a:extLst>
          </p:cNvPr>
          <p:cNvSpPr>
            <a:spLocks noChangeArrowheads="1"/>
          </p:cNvSpPr>
          <p:nvPr/>
        </p:nvSpPr>
        <p:spPr bwMode="auto">
          <a:xfrm>
            <a:off x="5791200" y="1981200"/>
            <a:ext cx="609600" cy="609600"/>
          </a:xfrm>
          <a:prstGeom prst="ellipse">
            <a:avLst/>
          </a:prstGeom>
          <a:noFill/>
          <a:ln w="25400">
            <a:solidFill>
              <a:schemeClr val="tx1"/>
            </a:solidFill>
            <a:round/>
            <a:headEnd type="none" w="sm" len="sm"/>
            <a:tailEnd type="none" w="sm" len="sm"/>
          </a:ln>
        </p:spPr>
        <p:txBody>
          <a:bodyPr wrap="none" anchor="ctr"/>
          <a:lstStyle/>
          <a:p>
            <a:pPr eaLnBrk="0" hangingPunct="0"/>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2" name="Line 7">
            <a:extLst>
              <a:ext uri="{FF2B5EF4-FFF2-40B4-BE49-F238E27FC236}">
                <a16:creationId xmlns:a16="http://schemas.microsoft.com/office/drawing/2014/main" id="{7807601F-7747-06A3-6B1A-43E119530CA8}"/>
              </a:ext>
            </a:extLst>
          </p:cNvPr>
          <p:cNvSpPr>
            <a:spLocks noChangeShapeType="1"/>
          </p:cNvSpPr>
          <p:nvPr/>
        </p:nvSpPr>
        <p:spPr bwMode="auto">
          <a:xfrm flipH="1">
            <a:off x="4191000" y="2514600"/>
            <a:ext cx="1676400" cy="3048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3" name="Line 8">
            <a:extLst>
              <a:ext uri="{FF2B5EF4-FFF2-40B4-BE49-F238E27FC236}">
                <a16:creationId xmlns:a16="http://schemas.microsoft.com/office/drawing/2014/main" id="{909D4423-1F8E-09B8-535B-677E30658E3D}"/>
              </a:ext>
            </a:extLst>
          </p:cNvPr>
          <p:cNvSpPr>
            <a:spLocks noChangeShapeType="1"/>
          </p:cNvSpPr>
          <p:nvPr/>
        </p:nvSpPr>
        <p:spPr bwMode="auto">
          <a:xfrm>
            <a:off x="6324600" y="2514600"/>
            <a:ext cx="1524000" cy="3810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4" name="Oval 9">
            <a:extLst>
              <a:ext uri="{FF2B5EF4-FFF2-40B4-BE49-F238E27FC236}">
                <a16:creationId xmlns:a16="http://schemas.microsoft.com/office/drawing/2014/main" id="{0A09440B-CC61-C446-1DBB-3B7C80EDA70B}"/>
              </a:ext>
            </a:extLst>
          </p:cNvPr>
          <p:cNvSpPr>
            <a:spLocks noChangeArrowheads="1"/>
          </p:cNvSpPr>
          <p:nvPr/>
        </p:nvSpPr>
        <p:spPr bwMode="auto">
          <a:xfrm>
            <a:off x="3657600" y="2743200"/>
            <a:ext cx="609600" cy="609600"/>
          </a:xfrm>
          <a:prstGeom prst="ellipse">
            <a:avLst/>
          </a:prstGeom>
          <a:noFill/>
          <a:ln w="25400">
            <a:solidFill>
              <a:schemeClr val="tx1"/>
            </a:solidFill>
            <a:round/>
            <a:headEnd type="none" w="sm" len="sm"/>
            <a:tailEnd type="none" w="sm" len="sm"/>
          </a:ln>
        </p:spPr>
        <p:txBody>
          <a:bodyPr wrap="none" anchor="ctr"/>
          <a:lstStyle/>
          <a:p>
            <a:pPr eaLnBrk="0" hangingPunct="0"/>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5" name="Line 10">
            <a:extLst>
              <a:ext uri="{FF2B5EF4-FFF2-40B4-BE49-F238E27FC236}">
                <a16:creationId xmlns:a16="http://schemas.microsoft.com/office/drawing/2014/main" id="{29B14825-1C3C-7A72-2D7E-87343348144D}"/>
              </a:ext>
            </a:extLst>
          </p:cNvPr>
          <p:cNvSpPr>
            <a:spLocks noChangeShapeType="1"/>
          </p:cNvSpPr>
          <p:nvPr/>
        </p:nvSpPr>
        <p:spPr bwMode="auto">
          <a:xfrm flipH="1">
            <a:off x="3048000" y="3276600"/>
            <a:ext cx="685800" cy="3810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6" name="Line 11">
            <a:extLst>
              <a:ext uri="{FF2B5EF4-FFF2-40B4-BE49-F238E27FC236}">
                <a16:creationId xmlns:a16="http://schemas.microsoft.com/office/drawing/2014/main" id="{1ECBF539-4215-5AEF-47C6-1C490520BFA0}"/>
              </a:ext>
            </a:extLst>
          </p:cNvPr>
          <p:cNvSpPr>
            <a:spLocks noChangeShapeType="1"/>
          </p:cNvSpPr>
          <p:nvPr/>
        </p:nvSpPr>
        <p:spPr bwMode="auto">
          <a:xfrm>
            <a:off x="4191000" y="3276600"/>
            <a:ext cx="609600" cy="5334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7" name="Oval 12">
            <a:extLst>
              <a:ext uri="{FF2B5EF4-FFF2-40B4-BE49-F238E27FC236}">
                <a16:creationId xmlns:a16="http://schemas.microsoft.com/office/drawing/2014/main" id="{3846ACBD-240B-AD8C-9BF3-03CBF5E22D5B}"/>
              </a:ext>
            </a:extLst>
          </p:cNvPr>
          <p:cNvSpPr>
            <a:spLocks noChangeArrowheads="1"/>
          </p:cNvSpPr>
          <p:nvPr/>
        </p:nvSpPr>
        <p:spPr bwMode="auto">
          <a:xfrm>
            <a:off x="7848600" y="2743200"/>
            <a:ext cx="609600" cy="609600"/>
          </a:xfrm>
          <a:prstGeom prst="ellipse">
            <a:avLst/>
          </a:prstGeom>
          <a:noFill/>
          <a:ln w="25400">
            <a:solidFill>
              <a:schemeClr val="tx1"/>
            </a:solidFill>
            <a:round/>
            <a:headEnd type="none" w="sm" len="sm"/>
            <a:tailEnd type="none" w="sm" len="sm"/>
          </a:ln>
        </p:spPr>
        <p:txBody>
          <a:bodyPr wrap="none" anchor="ctr"/>
          <a:lstStyle/>
          <a:p>
            <a:pPr eaLnBrk="0" hangingPunct="0"/>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8" name="Line 13">
            <a:extLst>
              <a:ext uri="{FF2B5EF4-FFF2-40B4-BE49-F238E27FC236}">
                <a16:creationId xmlns:a16="http://schemas.microsoft.com/office/drawing/2014/main" id="{D8B850AE-971D-5957-74D9-20E977BB175B}"/>
              </a:ext>
            </a:extLst>
          </p:cNvPr>
          <p:cNvSpPr>
            <a:spLocks noChangeShapeType="1"/>
          </p:cNvSpPr>
          <p:nvPr/>
        </p:nvSpPr>
        <p:spPr bwMode="auto">
          <a:xfrm flipH="1">
            <a:off x="7467600" y="3276600"/>
            <a:ext cx="457200" cy="4572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9" name="Line 14">
            <a:extLst>
              <a:ext uri="{FF2B5EF4-FFF2-40B4-BE49-F238E27FC236}">
                <a16:creationId xmlns:a16="http://schemas.microsoft.com/office/drawing/2014/main" id="{8293AED4-5287-00EB-F130-749F1844A00E}"/>
              </a:ext>
            </a:extLst>
          </p:cNvPr>
          <p:cNvSpPr>
            <a:spLocks noChangeShapeType="1"/>
          </p:cNvSpPr>
          <p:nvPr/>
        </p:nvSpPr>
        <p:spPr bwMode="auto">
          <a:xfrm>
            <a:off x="8382000" y="3276600"/>
            <a:ext cx="381000" cy="4572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20" name="Text Box 15">
            <a:extLst>
              <a:ext uri="{FF2B5EF4-FFF2-40B4-BE49-F238E27FC236}">
                <a16:creationId xmlns:a16="http://schemas.microsoft.com/office/drawing/2014/main" id="{A571DAFA-549F-FE4D-F8DB-3E46CB9C9245}"/>
              </a:ext>
            </a:extLst>
          </p:cNvPr>
          <p:cNvSpPr txBox="1">
            <a:spLocks noChangeArrowheads="1"/>
          </p:cNvSpPr>
          <p:nvPr/>
        </p:nvSpPr>
        <p:spPr bwMode="auto">
          <a:xfrm>
            <a:off x="2590800" y="3733800"/>
            <a:ext cx="609600" cy="369332"/>
          </a:xfrm>
          <a:prstGeom prst="rect">
            <a:avLst/>
          </a:prstGeom>
          <a:noFill/>
          <a:ln w="25400">
            <a:noFill/>
            <a:miter lim="800000"/>
            <a:headEnd type="none" w="sm" len="sm"/>
            <a:tailEnd type="none" w="sm" len="sm"/>
          </a:ln>
        </p:spPr>
        <p:txBody>
          <a:bodyPr>
            <a:spAutoFit/>
          </a:bodyPr>
          <a:lstStyle/>
          <a:p>
            <a:pPr algn="ctr" eaLnBrk="0" hangingPunct="0">
              <a:spcBef>
                <a:spcPct val="50000"/>
              </a:spcBef>
            </a:pPr>
            <a:r>
              <a:rPr lang="en-AU">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20</a:t>
            </a:r>
          </a:p>
        </p:txBody>
      </p:sp>
      <p:sp>
        <p:nvSpPr>
          <p:cNvPr id="21" name="Oval 16">
            <a:extLst>
              <a:ext uri="{FF2B5EF4-FFF2-40B4-BE49-F238E27FC236}">
                <a16:creationId xmlns:a16="http://schemas.microsoft.com/office/drawing/2014/main" id="{283C7DFA-165A-2924-3407-1F19158A74DF}"/>
              </a:ext>
            </a:extLst>
          </p:cNvPr>
          <p:cNvSpPr>
            <a:spLocks noChangeArrowheads="1"/>
          </p:cNvSpPr>
          <p:nvPr/>
        </p:nvSpPr>
        <p:spPr bwMode="auto">
          <a:xfrm>
            <a:off x="2590800" y="3657600"/>
            <a:ext cx="609600" cy="609600"/>
          </a:xfrm>
          <a:prstGeom prst="ellipse">
            <a:avLst/>
          </a:prstGeom>
          <a:noFill/>
          <a:ln w="25400">
            <a:solidFill>
              <a:schemeClr val="tx1"/>
            </a:solidFill>
            <a:round/>
            <a:headEnd type="none" w="sm" len="sm"/>
            <a:tailEnd type="none" w="sm" len="sm"/>
          </a:ln>
        </p:spPr>
        <p:txBody>
          <a:bodyPr wrap="none" anchor="ctr"/>
          <a:lstStyle/>
          <a:p>
            <a:pPr eaLnBrk="0" hangingPunct="0"/>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22" name="Line 17">
            <a:extLst>
              <a:ext uri="{FF2B5EF4-FFF2-40B4-BE49-F238E27FC236}">
                <a16:creationId xmlns:a16="http://schemas.microsoft.com/office/drawing/2014/main" id="{0B39870E-B8CB-7191-ECEC-D010C894F11B}"/>
              </a:ext>
            </a:extLst>
          </p:cNvPr>
          <p:cNvSpPr>
            <a:spLocks noChangeShapeType="1"/>
          </p:cNvSpPr>
          <p:nvPr/>
        </p:nvSpPr>
        <p:spPr bwMode="auto">
          <a:xfrm flipH="1">
            <a:off x="2286000" y="4191000"/>
            <a:ext cx="381000" cy="4572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23" name="Line 18">
            <a:extLst>
              <a:ext uri="{FF2B5EF4-FFF2-40B4-BE49-F238E27FC236}">
                <a16:creationId xmlns:a16="http://schemas.microsoft.com/office/drawing/2014/main" id="{20C6230E-EFD3-23B4-2E5F-3552ABA87F2B}"/>
              </a:ext>
            </a:extLst>
          </p:cNvPr>
          <p:cNvSpPr>
            <a:spLocks noChangeShapeType="1"/>
          </p:cNvSpPr>
          <p:nvPr/>
        </p:nvSpPr>
        <p:spPr bwMode="auto">
          <a:xfrm>
            <a:off x="3048000" y="4267200"/>
            <a:ext cx="304800" cy="4572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24" name="Text Box 19">
            <a:extLst>
              <a:ext uri="{FF2B5EF4-FFF2-40B4-BE49-F238E27FC236}">
                <a16:creationId xmlns:a16="http://schemas.microsoft.com/office/drawing/2014/main" id="{23A35A45-6781-040A-EB74-8E31441E869A}"/>
              </a:ext>
            </a:extLst>
          </p:cNvPr>
          <p:cNvSpPr txBox="1">
            <a:spLocks noChangeArrowheads="1"/>
          </p:cNvSpPr>
          <p:nvPr/>
        </p:nvSpPr>
        <p:spPr bwMode="auto">
          <a:xfrm>
            <a:off x="4724400" y="3810000"/>
            <a:ext cx="609600" cy="369332"/>
          </a:xfrm>
          <a:prstGeom prst="rect">
            <a:avLst/>
          </a:prstGeom>
          <a:noFill/>
          <a:ln w="25400">
            <a:noFill/>
            <a:miter lim="800000"/>
            <a:headEnd type="none" w="sm" len="sm"/>
            <a:tailEnd type="none" w="sm" len="sm"/>
          </a:ln>
        </p:spPr>
        <p:txBody>
          <a:bodyPr>
            <a:spAutoFit/>
          </a:bodyPr>
          <a:lstStyle/>
          <a:p>
            <a:pPr algn="ctr" eaLnBrk="0" hangingPunct="0">
              <a:spcBef>
                <a:spcPct val="50000"/>
              </a:spcBef>
            </a:pPr>
            <a:r>
              <a:rPr lang="en-AU">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40</a:t>
            </a:r>
          </a:p>
        </p:txBody>
      </p:sp>
      <p:sp>
        <p:nvSpPr>
          <p:cNvPr id="25" name="Oval 20">
            <a:extLst>
              <a:ext uri="{FF2B5EF4-FFF2-40B4-BE49-F238E27FC236}">
                <a16:creationId xmlns:a16="http://schemas.microsoft.com/office/drawing/2014/main" id="{2C166E07-0A89-FAE3-ED4F-ACBAC9C8239B}"/>
              </a:ext>
            </a:extLst>
          </p:cNvPr>
          <p:cNvSpPr>
            <a:spLocks noChangeArrowheads="1"/>
          </p:cNvSpPr>
          <p:nvPr/>
        </p:nvSpPr>
        <p:spPr bwMode="auto">
          <a:xfrm>
            <a:off x="4724400" y="3733800"/>
            <a:ext cx="609600" cy="609600"/>
          </a:xfrm>
          <a:prstGeom prst="ellipse">
            <a:avLst/>
          </a:prstGeom>
          <a:noFill/>
          <a:ln w="25400">
            <a:solidFill>
              <a:schemeClr val="tx1"/>
            </a:solidFill>
            <a:round/>
            <a:headEnd type="none" w="sm" len="sm"/>
            <a:tailEnd type="none" w="sm" len="sm"/>
          </a:ln>
        </p:spPr>
        <p:txBody>
          <a:bodyPr wrap="none" anchor="ctr"/>
          <a:lstStyle/>
          <a:p>
            <a:pPr eaLnBrk="0" hangingPunct="0"/>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26" name="Line 21">
            <a:extLst>
              <a:ext uri="{FF2B5EF4-FFF2-40B4-BE49-F238E27FC236}">
                <a16:creationId xmlns:a16="http://schemas.microsoft.com/office/drawing/2014/main" id="{24367656-C677-E06C-0692-F6F33DC56609}"/>
              </a:ext>
            </a:extLst>
          </p:cNvPr>
          <p:cNvSpPr>
            <a:spLocks noChangeShapeType="1"/>
          </p:cNvSpPr>
          <p:nvPr/>
        </p:nvSpPr>
        <p:spPr bwMode="auto">
          <a:xfrm flipH="1">
            <a:off x="4572000" y="4267200"/>
            <a:ext cx="228600" cy="4572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27" name="Line 22">
            <a:extLst>
              <a:ext uri="{FF2B5EF4-FFF2-40B4-BE49-F238E27FC236}">
                <a16:creationId xmlns:a16="http://schemas.microsoft.com/office/drawing/2014/main" id="{53AC2577-C564-6C00-AB11-158853489249}"/>
              </a:ext>
            </a:extLst>
          </p:cNvPr>
          <p:cNvSpPr>
            <a:spLocks noChangeShapeType="1"/>
          </p:cNvSpPr>
          <p:nvPr/>
        </p:nvSpPr>
        <p:spPr bwMode="auto">
          <a:xfrm>
            <a:off x="5257800" y="4267200"/>
            <a:ext cx="304800" cy="4572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28" name="Text Box 23">
            <a:extLst>
              <a:ext uri="{FF2B5EF4-FFF2-40B4-BE49-F238E27FC236}">
                <a16:creationId xmlns:a16="http://schemas.microsoft.com/office/drawing/2014/main" id="{80A12338-1F76-FD03-1F4D-FF1E376A7CE7}"/>
              </a:ext>
            </a:extLst>
          </p:cNvPr>
          <p:cNvSpPr txBox="1">
            <a:spLocks noChangeArrowheads="1"/>
          </p:cNvSpPr>
          <p:nvPr/>
        </p:nvSpPr>
        <p:spPr bwMode="auto">
          <a:xfrm>
            <a:off x="7010400" y="3810000"/>
            <a:ext cx="609600" cy="369332"/>
          </a:xfrm>
          <a:prstGeom prst="rect">
            <a:avLst/>
          </a:prstGeom>
          <a:noFill/>
          <a:ln w="25400">
            <a:noFill/>
            <a:miter lim="800000"/>
            <a:headEnd type="none" w="sm" len="sm"/>
            <a:tailEnd type="none" w="sm" len="sm"/>
          </a:ln>
        </p:spPr>
        <p:txBody>
          <a:bodyPr>
            <a:spAutoFit/>
          </a:bodyPr>
          <a:lstStyle/>
          <a:p>
            <a:pPr algn="ctr" eaLnBrk="0" hangingPunct="0">
              <a:spcBef>
                <a:spcPct val="50000"/>
              </a:spcBef>
            </a:pPr>
            <a:r>
              <a:rPr lang="en-AU">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56</a:t>
            </a:r>
          </a:p>
        </p:txBody>
      </p:sp>
      <p:sp>
        <p:nvSpPr>
          <p:cNvPr id="29" name="Oval 24">
            <a:extLst>
              <a:ext uri="{FF2B5EF4-FFF2-40B4-BE49-F238E27FC236}">
                <a16:creationId xmlns:a16="http://schemas.microsoft.com/office/drawing/2014/main" id="{39CF8877-3C9E-37F9-9F4C-80845960827D}"/>
              </a:ext>
            </a:extLst>
          </p:cNvPr>
          <p:cNvSpPr>
            <a:spLocks noChangeArrowheads="1"/>
          </p:cNvSpPr>
          <p:nvPr/>
        </p:nvSpPr>
        <p:spPr bwMode="auto">
          <a:xfrm>
            <a:off x="7010400" y="3733800"/>
            <a:ext cx="609600" cy="609600"/>
          </a:xfrm>
          <a:prstGeom prst="ellipse">
            <a:avLst/>
          </a:prstGeom>
          <a:noFill/>
          <a:ln w="25400">
            <a:solidFill>
              <a:schemeClr val="tx1"/>
            </a:solidFill>
            <a:round/>
            <a:headEnd type="none" w="sm" len="sm"/>
            <a:tailEnd type="none" w="sm" len="sm"/>
          </a:ln>
        </p:spPr>
        <p:txBody>
          <a:bodyPr wrap="none" anchor="ctr"/>
          <a:lstStyle/>
          <a:p>
            <a:pPr eaLnBrk="0" hangingPunct="0"/>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30" name="Line 25">
            <a:extLst>
              <a:ext uri="{FF2B5EF4-FFF2-40B4-BE49-F238E27FC236}">
                <a16:creationId xmlns:a16="http://schemas.microsoft.com/office/drawing/2014/main" id="{EC4683BD-FE48-B9B0-06E0-EB3F7ADC7335}"/>
              </a:ext>
            </a:extLst>
          </p:cNvPr>
          <p:cNvSpPr>
            <a:spLocks noChangeShapeType="1"/>
          </p:cNvSpPr>
          <p:nvPr/>
        </p:nvSpPr>
        <p:spPr bwMode="auto">
          <a:xfrm flipH="1">
            <a:off x="6629400" y="4267200"/>
            <a:ext cx="457200" cy="4572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31" name="Line 26">
            <a:extLst>
              <a:ext uri="{FF2B5EF4-FFF2-40B4-BE49-F238E27FC236}">
                <a16:creationId xmlns:a16="http://schemas.microsoft.com/office/drawing/2014/main" id="{A385AB2C-4688-9A3F-2101-C741AFADA741}"/>
              </a:ext>
            </a:extLst>
          </p:cNvPr>
          <p:cNvSpPr>
            <a:spLocks noChangeShapeType="1"/>
          </p:cNvSpPr>
          <p:nvPr/>
        </p:nvSpPr>
        <p:spPr bwMode="auto">
          <a:xfrm>
            <a:off x="7543800" y="4267200"/>
            <a:ext cx="304800" cy="4572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32" name="Text Box 27">
            <a:extLst>
              <a:ext uri="{FF2B5EF4-FFF2-40B4-BE49-F238E27FC236}">
                <a16:creationId xmlns:a16="http://schemas.microsoft.com/office/drawing/2014/main" id="{68571458-E76C-49B6-AF73-D9FF1B2BF290}"/>
              </a:ext>
            </a:extLst>
          </p:cNvPr>
          <p:cNvSpPr txBox="1">
            <a:spLocks noChangeArrowheads="1"/>
          </p:cNvSpPr>
          <p:nvPr/>
        </p:nvSpPr>
        <p:spPr bwMode="auto">
          <a:xfrm>
            <a:off x="3124200" y="4800600"/>
            <a:ext cx="609600" cy="369332"/>
          </a:xfrm>
          <a:prstGeom prst="rect">
            <a:avLst/>
          </a:prstGeom>
          <a:noFill/>
          <a:ln w="25400">
            <a:noFill/>
            <a:miter lim="800000"/>
            <a:headEnd type="none" w="sm" len="sm"/>
            <a:tailEnd type="none" w="sm" len="sm"/>
          </a:ln>
        </p:spPr>
        <p:txBody>
          <a:bodyPr>
            <a:spAutoFit/>
          </a:bodyPr>
          <a:lstStyle/>
          <a:p>
            <a:pPr algn="ctr" eaLnBrk="0" hangingPunct="0">
              <a:spcBef>
                <a:spcPct val="50000"/>
              </a:spcBef>
            </a:pPr>
            <a:r>
              <a:rPr lang="en-AU">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28</a:t>
            </a:r>
          </a:p>
        </p:txBody>
      </p:sp>
      <p:sp>
        <p:nvSpPr>
          <p:cNvPr id="33" name="Oval 28">
            <a:extLst>
              <a:ext uri="{FF2B5EF4-FFF2-40B4-BE49-F238E27FC236}">
                <a16:creationId xmlns:a16="http://schemas.microsoft.com/office/drawing/2014/main" id="{8AE7094C-5338-F6FE-5816-75F738FDC047}"/>
              </a:ext>
            </a:extLst>
          </p:cNvPr>
          <p:cNvSpPr>
            <a:spLocks noChangeArrowheads="1"/>
          </p:cNvSpPr>
          <p:nvPr/>
        </p:nvSpPr>
        <p:spPr bwMode="auto">
          <a:xfrm>
            <a:off x="3124200" y="4724400"/>
            <a:ext cx="609600" cy="609600"/>
          </a:xfrm>
          <a:prstGeom prst="ellipse">
            <a:avLst/>
          </a:prstGeom>
          <a:noFill/>
          <a:ln w="25400">
            <a:solidFill>
              <a:schemeClr val="tx1"/>
            </a:solidFill>
            <a:round/>
            <a:headEnd type="none" w="sm" len="sm"/>
            <a:tailEnd type="none" w="sm" len="sm"/>
          </a:ln>
        </p:spPr>
        <p:txBody>
          <a:bodyPr wrap="none" anchor="ctr"/>
          <a:lstStyle/>
          <a:p>
            <a:pPr eaLnBrk="0" hangingPunct="0"/>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34" name="Line 29">
            <a:extLst>
              <a:ext uri="{FF2B5EF4-FFF2-40B4-BE49-F238E27FC236}">
                <a16:creationId xmlns:a16="http://schemas.microsoft.com/office/drawing/2014/main" id="{9EF30749-A9AC-68FD-888F-2706DC81448B}"/>
              </a:ext>
            </a:extLst>
          </p:cNvPr>
          <p:cNvSpPr>
            <a:spLocks noChangeShapeType="1"/>
          </p:cNvSpPr>
          <p:nvPr/>
        </p:nvSpPr>
        <p:spPr bwMode="auto">
          <a:xfrm flipH="1">
            <a:off x="3124200" y="5334000"/>
            <a:ext cx="152400" cy="3810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35" name="Line 30">
            <a:extLst>
              <a:ext uri="{FF2B5EF4-FFF2-40B4-BE49-F238E27FC236}">
                <a16:creationId xmlns:a16="http://schemas.microsoft.com/office/drawing/2014/main" id="{C8088480-0822-159C-538F-CC6D2A8D47D6}"/>
              </a:ext>
            </a:extLst>
          </p:cNvPr>
          <p:cNvSpPr>
            <a:spLocks noChangeShapeType="1"/>
          </p:cNvSpPr>
          <p:nvPr/>
        </p:nvSpPr>
        <p:spPr bwMode="auto">
          <a:xfrm>
            <a:off x="3581400" y="5334000"/>
            <a:ext cx="152400" cy="3810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36" name="Text Box 31">
            <a:extLst>
              <a:ext uri="{FF2B5EF4-FFF2-40B4-BE49-F238E27FC236}">
                <a16:creationId xmlns:a16="http://schemas.microsoft.com/office/drawing/2014/main" id="{519E2518-6ED5-F0A1-5F42-92969611BEDA}"/>
              </a:ext>
            </a:extLst>
          </p:cNvPr>
          <p:cNvSpPr txBox="1">
            <a:spLocks noChangeArrowheads="1"/>
          </p:cNvSpPr>
          <p:nvPr/>
        </p:nvSpPr>
        <p:spPr bwMode="auto">
          <a:xfrm>
            <a:off x="4343400" y="4800600"/>
            <a:ext cx="609600" cy="369332"/>
          </a:xfrm>
          <a:prstGeom prst="rect">
            <a:avLst/>
          </a:prstGeom>
          <a:noFill/>
          <a:ln w="25400">
            <a:noFill/>
            <a:miter lim="800000"/>
            <a:headEnd type="none" w="sm" len="sm"/>
            <a:tailEnd type="none" w="sm" len="sm"/>
          </a:ln>
        </p:spPr>
        <p:txBody>
          <a:bodyPr>
            <a:spAutoFit/>
          </a:bodyPr>
          <a:lstStyle/>
          <a:p>
            <a:pPr algn="ctr" eaLnBrk="0" hangingPunct="0">
              <a:spcBef>
                <a:spcPct val="50000"/>
              </a:spcBef>
            </a:pPr>
            <a:r>
              <a:rPr lang="en-AU">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33</a:t>
            </a:r>
          </a:p>
        </p:txBody>
      </p:sp>
      <p:sp>
        <p:nvSpPr>
          <p:cNvPr id="37" name="Oval 32">
            <a:extLst>
              <a:ext uri="{FF2B5EF4-FFF2-40B4-BE49-F238E27FC236}">
                <a16:creationId xmlns:a16="http://schemas.microsoft.com/office/drawing/2014/main" id="{1332C50A-73A1-8005-99A2-91E3EFD8FF36}"/>
              </a:ext>
            </a:extLst>
          </p:cNvPr>
          <p:cNvSpPr>
            <a:spLocks noChangeArrowheads="1"/>
          </p:cNvSpPr>
          <p:nvPr/>
        </p:nvSpPr>
        <p:spPr bwMode="auto">
          <a:xfrm>
            <a:off x="4343400" y="4724400"/>
            <a:ext cx="609600" cy="609600"/>
          </a:xfrm>
          <a:prstGeom prst="ellipse">
            <a:avLst/>
          </a:prstGeom>
          <a:noFill/>
          <a:ln w="25400">
            <a:solidFill>
              <a:schemeClr val="tx1"/>
            </a:solidFill>
            <a:round/>
            <a:headEnd type="none" w="sm" len="sm"/>
            <a:tailEnd type="none" w="sm" len="sm"/>
          </a:ln>
        </p:spPr>
        <p:txBody>
          <a:bodyPr wrap="none" anchor="ctr"/>
          <a:lstStyle/>
          <a:p>
            <a:pPr eaLnBrk="0" hangingPunct="0"/>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38" name="Line 33">
            <a:extLst>
              <a:ext uri="{FF2B5EF4-FFF2-40B4-BE49-F238E27FC236}">
                <a16:creationId xmlns:a16="http://schemas.microsoft.com/office/drawing/2014/main" id="{A2FFB88E-8427-C4F5-F609-4B5621F1B39D}"/>
              </a:ext>
            </a:extLst>
          </p:cNvPr>
          <p:cNvSpPr>
            <a:spLocks noChangeShapeType="1"/>
          </p:cNvSpPr>
          <p:nvPr/>
        </p:nvSpPr>
        <p:spPr bwMode="auto">
          <a:xfrm flipH="1">
            <a:off x="4419600" y="5334000"/>
            <a:ext cx="152400" cy="3810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39" name="Line 34">
            <a:extLst>
              <a:ext uri="{FF2B5EF4-FFF2-40B4-BE49-F238E27FC236}">
                <a16:creationId xmlns:a16="http://schemas.microsoft.com/office/drawing/2014/main" id="{76733C31-5B99-5899-3BDE-6C6DC3D8177D}"/>
              </a:ext>
            </a:extLst>
          </p:cNvPr>
          <p:cNvSpPr>
            <a:spLocks noChangeShapeType="1"/>
          </p:cNvSpPr>
          <p:nvPr/>
        </p:nvSpPr>
        <p:spPr bwMode="auto">
          <a:xfrm>
            <a:off x="4800600" y="5334000"/>
            <a:ext cx="152400" cy="3810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40" name="Text Box 35">
            <a:extLst>
              <a:ext uri="{FF2B5EF4-FFF2-40B4-BE49-F238E27FC236}">
                <a16:creationId xmlns:a16="http://schemas.microsoft.com/office/drawing/2014/main" id="{CC40A649-79D2-02F0-1E1D-7E1C5894A378}"/>
              </a:ext>
            </a:extLst>
          </p:cNvPr>
          <p:cNvSpPr txBox="1">
            <a:spLocks noChangeArrowheads="1"/>
          </p:cNvSpPr>
          <p:nvPr/>
        </p:nvSpPr>
        <p:spPr bwMode="auto">
          <a:xfrm>
            <a:off x="6324600" y="4800600"/>
            <a:ext cx="609600" cy="369332"/>
          </a:xfrm>
          <a:prstGeom prst="rect">
            <a:avLst/>
          </a:prstGeom>
          <a:noFill/>
          <a:ln w="25400">
            <a:noFill/>
            <a:miter lim="800000"/>
            <a:headEnd type="none" w="sm" len="sm"/>
            <a:tailEnd type="none" w="sm" len="sm"/>
          </a:ln>
        </p:spPr>
        <p:txBody>
          <a:bodyPr>
            <a:spAutoFit/>
          </a:bodyPr>
          <a:lstStyle/>
          <a:p>
            <a:pPr algn="ctr" eaLnBrk="0" hangingPunct="0">
              <a:spcBef>
                <a:spcPct val="50000"/>
              </a:spcBef>
            </a:pPr>
            <a:r>
              <a:rPr lang="en-AU">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47</a:t>
            </a:r>
          </a:p>
        </p:txBody>
      </p:sp>
      <p:sp>
        <p:nvSpPr>
          <p:cNvPr id="41" name="Oval 36">
            <a:extLst>
              <a:ext uri="{FF2B5EF4-FFF2-40B4-BE49-F238E27FC236}">
                <a16:creationId xmlns:a16="http://schemas.microsoft.com/office/drawing/2014/main" id="{00CDFEB5-9E5F-A0CA-42DF-834D31DCEE10}"/>
              </a:ext>
            </a:extLst>
          </p:cNvPr>
          <p:cNvSpPr>
            <a:spLocks noChangeArrowheads="1"/>
          </p:cNvSpPr>
          <p:nvPr/>
        </p:nvSpPr>
        <p:spPr bwMode="auto">
          <a:xfrm>
            <a:off x="6324600" y="4724400"/>
            <a:ext cx="609600" cy="609600"/>
          </a:xfrm>
          <a:prstGeom prst="ellipse">
            <a:avLst/>
          </a:prstGeom>
          <a:noFill/>
          <a:ln w="25400">
            <a:solidFill>
              <a:schemeClr val="tx1"/>
            </a:solidFill>
            <a:round/>
            <a:headEnd type="none" w="sm" len="sm"/>
            <a:tailEnd type="none" w="sm" len="sm"/>
          </a:ln>
        </p:spPr>
        <p:txBody>
          <a:bodyPr wrap="none" anchor="ctr"/>
          <a:lstStyle/>
          <a:p>
            <a:pPr eaLnBrk="0" hangingPunct="0"/>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42" name="Line 37">
            <a:extLst>
              <a:ext uri="{FF2B5EF4-FFF2-40B4-BE49-F238E27FC236}">
                <a16:creationId xmlns:a16="http://schemas.microsoft.com/office/drawing/2014/main" id="{6E55A1CE-FDA0-EC31-DF1E-7DB5C401C63E}"/>
              </a:ext>
            </a:extLst>
          </p:cNvPr>
          <p:cNvSpPr>
            <a:spLocks noChangeShapeType="1"/>
          </p:cNvSpPr>
          <p:nvPr/>
        </p:nvSpPr>
        <p:spPr bwMode="auto">
          <a:xfrm flipH="1">
            <a:off x="6400800" y="5334000"/>
            <a:ext cx="152400" cy="3810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43" name="Line 38">
            <a:extLst>
              <a:ext uri="{FF2B5EF4-FFF2-40B4-BE49-F238E27FC236}">
                <a16:creationId xmlns:a16="http://schemas.microsoft.com/office/drawing/2014/main" id="{0C294F5F-D593-DED6-5991-C90C2917A0CA}"/>
              </a:ext>
            </a:extLst>
          </p:cNvPr>
          <p:cNvSpPr>
            <a:spLocks noChangeShapeType="1"/>
          </p:cNvSpPr>
          <p:nvPr/>
        </p:nvSpPr>
        <p:spPr bwMode="auto">
          <a:xfrm>
            <a:off x="6781800" y="5334000"/>
            <a:ext cx="152400" cy="3810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44" name="Text Box 39">
            <a:extLst>
              <a:ext uri="{FF2B5EF4-FFF2-40B4-BE49-F238E27FC236}">
                <a16:creationId xmlns:a16="http://schemas.microsoft.com/office/drawing/2014/main" id="{21109222-AA25-1712-AFEE-21633914322A}"/>
              </a:ext>
            </a:extLst>
          </p:cNvPr>
          <p:cNvSpPr txBox="1">
            <a:spLocks noChangeArrowheads="1"/>
          </p:cNvSpPr>
          <p:nvPr/>
        </p:nvSpPr>
        <p:spPr bwMode="auto">
          <a:xfrm>
            <a:off x="7620000" y="4800600"/>
            <a:ext cx="609600" cy="369332"/>
          </a:xfrm>
          <a:prstGeom prst="rect">
            <a:avLst/>
          </a:prstGeom>
          <a:noFill/>
          <a:ln w="25400">
            <a:noFill/>
            <a:miter lim="800000"/>
            <a:headEnd type="none" w="sm" len="sm"/>
            <a:tailEnd type="none" w="sm" len="sm"/>
          </a:ln>
        </p:spPr>
        <p:txBody>
          <a:bodyPr>
            <a:spAutoFit/>
          </a:bodyPr>
          <a:lstStyle/>
          <a:p>
            <a:pPr algn="ctr" eaLnBrk="0" hangingPunct="0">
              <a:spcBef>
                <a:spcPct val="50000"/>
              </a:spcBef>
            </a:pPr>
            <a:r>
              <a:rPr lang="en-AU">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59</a:t>
            </a:r>
          </a:p>
        </p:txBody>
      </p:sp>
      <p:sp>
        <p:nvSpPr>
          <p:cNvPr id="45" name="Oval 40">
            <a:extLst>
              <a:ext uri="{FF2B5EF4-FFF2-40B4-BE49-F238E27FC236}">
                <a16:creationId xmlns:a16="http://schemas.microsoft.com/office/drawing/2014/main" id="{D54C4CAD-CAE4-B6C8-DAAE-795B6368EDE5}"/>
              </a:ext>
            </a:extLst>
          </p:cNvPr>
          <p:cNvSpPr>
            <a:spLocks noChangeArrowheads="1"/>
          </p:cNvSpPr>
          <p:nvPr/>
        </p:nvSpPr>
        <p:spPr bwMode="auto">
          <a:xfrm>
            <a:off x="7620000" y="4724400"/>
            <a:ext cx="609600" cy="609600"/>
          </a:xfrm>
          <a:prstGeom prst="ellipse">
            <a:avLst/>
          </a:prstGeom>
          <a:noFill/>
          <a:ln w="25400">
            <a:solidFill>
              <a:schemeClr val="tx1"/>
            </a:solidFill>
            <a:round/>
            <a:headEnd type="none" w="sm" len="sm"/>
            <a:tailEnd type="none" w="sm" len="sm"/>
          </a:ln>
        </p:spPr>
        <p:txBody>
          <a:bodyPr wrap="none" anchor="ctr"/>
          <a:lstStyle/>
          <a:p>
            <a:pPr eaLnBrk="0" hangingPunct="0"/>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46" name="Line 41">
            <a:extLst>
              <a:ext uri="{FF2B5EF4-FFF2-40B4-BE49-F238E27FC236}">
                <a16:creationId xmlns:a16="http://schemas.microsoft.com/office/drawing/2014/main" id="{58F1F80C-87E5-43CD-3593-C8D3AE1F8F25}"/>
              </a:ext>
            </a:extLst>
          </p:cNvPr>
          <p:cNvSpPr>
            <a:spLocks noChangeShapeType="1"/>
          </p:cNvSpPr>
          <p:nvPr/>
        </p:nvSpPr>
        <p:spPr bwMode="auto">
          <a:xfrm flipH="1">
            <a:off x="7696200" y="5334000"/>
            <a:ext cx="152400" cy="3810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47" name="Line 42">
            <a:extLst>
              <a:ext uri="{FF2B5EF4-FFF2-40B4-BE49-F238E27FC236}">
                <a16:creationId xmlns:a16="http://schemas.microsoft.com/office/drawing/2014/main" id="{21C5B71F-E6A3-B85C-3D30-287BFAC46B92}"/>
              </a:ext>
            </a:extLst>
          </p:cNvPr>
          <p:cNvSpPr>
            <a:spLocks noChangeShapeType="1"/>
          </p:cNvSpPr>
          <p:nvPr/>
        </p:nvSpPr>
        <p:spPr bwMode="auto">
          <a:xfrm>
            <a:off x="8077200" y="5334000"/>
            <a:ext cx="152400" cy="3810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48" name="Text Box 43">
            <a:extLst>
              <a:ext uri="{FF2B5EF4-FFF2-40B4-BE49-F238E27FC236}">
                <a16:creationId xmlns:a16="http://schemas.microsoft.com/office/drawing/2014/main" id="{3A2912E5-C18D-429E-7AFA-8572452F51D1}"/>
              </a:ext>
            </a:extLst>
          </p:cNvPr>
          <p:cNvSpPr txBox="1">
            <a:spLocks noChangeArrowheads="1"/>
          </p:cNvSpPr>
          <p:nvPr/>
        </p:nvSpPr>
        <p:spPr bwMode="auto">
          <a:xfrm>
            <a:off x="8610600" y="3810000"/>
            <a:ext cx="609600" cy="369332"/>
          </a:xfrm>
          <a:prstGeom prst="rect">
            <a:avLst/>
          </a:prstGeom>
          <a:noFill/>
          <a:ln w="25400">
            <a:noFill/>
            <a:miter lim="800000"/>
            <a:headEnd type="none" w="sm" len="sm"/>
            <a:tailEnd type="none" w="sm" len="sm"/>
          </a:ln>
        </p:spPr>
        <p:txBody>
          <a:bodyPr>
            <a:spAutoFit/>
          </a:bodyPr>
          <a:lstStyle/>
          <a:p>
            <a:pPr algn="ctr" eaLnBrk="0" hangingPunct="0">
              <a:spcBef>
                <a:spcPct val="50000"/>
              </a:spcBef>
            </a:pPr>
            <a:r>
              <a:rPr lang="en-AU">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89</a:t>
            </a:r>
          </a:p>
        </p:txBody>
      </p:sp>
      <p:sp>
        <p:nvSpPr>
          <p:cNvPr id="49" name="Oval 44">
            <a:extLst>
              <a:ext uri="{FF2B5EF4-FFF2-40B4-BE49-F238E27FC236}">
                <a16:creationId xmlns:a16="http://schemas.microsoft.com/office/drawing/2014/main" id="{7D3AD9FC-2143-57C8-84FC-8D5BC3FA7374}"/>
              </a:ext>
            </a:extLst>
          </p:cNvPr>
          <p:cNvSpPr>
            <a:spLocks noChangeArrowheads="1"/>
          </p:cNvSpPr>
          <p:nvPr/>
        </p:nvSpPr>
        <p:spPr bwMode="auto">
          <a:xfrm>
            <a:off x="8610600" y="3733800"/>
            <a:ext cx="609600" cy="609600"/>
          </a:xfrm>
          <a:prstGeom prst="ellipse">
            <a:avLst/>
          </a:prstGeom>
          <a:noFill/>
          <a:ln w="25400">
            <a:solidFill>
              <a:schemeClr val="tx1"/>
            </a:solidFill>
            <a:round/>
            <a:headEnd type="none" w="sm" len="sm"/>
            <a:tailEnd type="none" w="sm" len="sm"/>
          </a:ln>
        </p:spPr>
        <p:txBody>
          <a:bodyPr wrap="none" anchor="ctr"/>
          <a:lstStyle/>
          <a:p>
            <a:pPr eaLnBrk="0" hangingPunct="0"/>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50" name="Line 45">
            <a:extLst>
              <a:ext uri="{FF2B5EF4-FFF2-40B4-BE49-F238E27FC236}">
                <a16:creationId xmlns:a16="http://schemas.microsoft.com/office/drawing/2014/main" id="{B4E85D4B-9055-9616-B575-A25BF5D9D19C}"/>
              </a:ext>
            </a:extLst>
          </p:cNvPr>
          <p:cNvSpPr>
            <a:spLocks noChangeShapeType="1"/>
          </p:cNvSpPr>
          <p:nvPr/>
        </p:nvSpPr>
        <p:spPr bwMode="auto">
          <a:xfrm flipH="1">
            <a:off x="8686800" y="4343400"/>
            <a:ext cx="152400" cy="3810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51" name="Line 46">
            <a:extLst>
              <a:ext uri="{FF2B5EF4-FFF2-40B4-BE49-F238E27FC236}">
                <a16:creationId xmlns:a16="http://schemas.microsoft.com/office/drawing/2014/main" id="{3291EB01-FEB1-BAFC-A4B8-3946606BAAE7}"/>
              </a:ext>
            </a:extLst>
          </p:cNvPr>
          <p:cNvSpPr>
            <a:spLocks noChangeShapeType="1"/>
          </p:cNvSpPr>
          <p:nvPr/>
        </p:nvSpPr>
        <p:spPr bwMode="auto">
          <a:xfrm>
            <a:off x="9067800" y="4343400"/>
            <a:ext cx="152400" cy="3810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12" name="Line 47">
            <a:extLst>
              <a:ext uri="{FF2B5EF4-FFF2-40B4-BE49-F238E27FC236}">
                <a16:creationId xmlns:a16="http://schemas.microsoft.com/office/drawing/2014/main" id="{2ADDA16C-6C3C-36FE-B813-1742AB81A9AC}"/>
              </a:ext>
            </a:extLst>
          </p:cNvPr>
          <p:cNvSpPr>
            <a:spLocks noChangeShapeType="1"/>
          </p:cNvSpPr>
          <p:nvPr/>
        </p:nvSpPr>
        <p:spPr bwMode="auto">
          <a:xfrm>
            <a:off x="2209800" y="4572000"/>
            <a:ext cx="152400" cy="1524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13" name="Line 48">
            <a:extLst>
              <a:ext uri="{FF2B5EF4-FFF2-40B4-BE49-F238E27FC236}">
                <a16:creationId xmlns:a16="http://schemas.microsoft.com/office/drawing/2014/main" id="{C1CC090A-15CE-A3B7-80AA-0363709678BC}"/>
              </a:ext>
            </a:extLst>
          </p:cNvPr>
          <p:cNvSpPr>
            <a:spLocks noChangeShapeType="1"/>
          </p:cNvSpPr>
          <p:nvPr/>
        </p:nvSpPr>
        <p:spPr bwMode="auto">
          <a:xfrm>
            <a:off x="3048000" y="5638800"/>
            <a:ext cx="152400" cy="1524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14" name="Line 49">
            <a:extLst>
              <a:ext uri="{FF2B5EF4-FFF2-40B4-BE49-F238E27FC236}">
                <a16:creationId xmlns:a16="http://schemas.microsoft.com/office/drawing/2014/main" id="{0DDCF46F-5570-B04B-9708-65BBCB00F44C}"/>
              </a:ext>
            </a:extLst>
          </p:cNvPr>
          <p:cNvSpPr>
            <a:spLocks noChangeShapeType="1"/>
          </p:cNvSpPr>
          <p:nvPr/>
        </p:nvSpPr>
        <p:spPr bwMode="auto">
          <a:xfrm>
            <a:off x="4343400" y="5638800"/>
            <a:ext cx="152400" cy="1524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15" name="Line 50">
            <a:extLst>
              <a:ext uri="{FF2B5EF4-FFF2-40B4-BE49-F238E27FC236}">
                <a16:creationId xmlns:a16="http://schemas.microsoft.com/office/drawing/2014/main" id="{1204E7BC-2DAC-0349-2B8C-5AAB865DD7DC}"/>
              </a:ext>
            </a:extLst>
          </p:cNvPr>
          <p:cNvSpPr>
            <a:spLocks noChangeShapeType="1"/>
          </p:cNvSpPr>
          <p:nvPr/>
        </p:nvSpPr>
        <p:spPr bwMode="auto">
          <a:xfrm>
            <a:off x="6324600" y="5638800"/>
            <a:ext cx="152400" cy="1524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16" name="Line 51">
            <a:extLst>
              <a:ext uri="{FF2B5EF4-FFF2-40B4-BE49-F238E27FC236}">
                <a16:creationId xmlns:a16="http://schemas.microsoft.com/office/drawing/2014/main" id="{AC8D8560-CD24-8E4C-C062-1E3725C3F478}"/>
              </a:ext>
            </a:extLst>
          </p:cNvPr>
          <p:cNvSpPr>
            <a:spLocks noChangeShapeType="1"/>
          </p:cNvSpPr>
          <p:nvPr/>
        </p:nvSpPr>
        <p:spPr bwMode="auto">
          <a:xfrm>
            <a:off x="7620000" y="5638800"/>
            <a:ext cx="152400" cy="1524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17" name="Line 52">
            <a:extLst>
              <a:ext uri="{FF2B5EF4-FFF2-40B4-BE49-F238E27FC236}">
                <a16:creationId xmlns:a16="http://schemas.microsoft.com/office/drawing/2014/main" id="{0FC1D50A-6539-B743-6ACC-F7D6A9CC0F41}"/>
              </a:ext>
            </a:extLst>
          </p:cNvPr>
          <p:cNvSpPr>
            <a:spLocks noChangeShapeType="1"/>
          </p:cNvSpPr>
          <p:nvPr/>
        </p:nvSpPr>
        <p:spPr bwMode="auto">
          <a:xfrm>
            <a:off x="8610600" y="4648200"/>
            <a:ext cx="152400" cy="1524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18" name="Line 53">
            <a:extLst>
              <a:ext uri="{FF2B5EF4-FFF2-40B4-BE49-F238E27FC236}">
                <a16:creationId xmlns:a16="http://schemas.microsoft.com/office/drawing/2014/main" id="{9F783B04-9A25-0D87-8130-0E7EA9B3A261}"/>
              </a:ext>
            </a:extLst>
          </p:cNvPr>
          <p:cNvSpPr>
            <a:spLocks noChangeShapeType="1"/>
          </p:cNvSpPr>
          <p:nvPr/>
        </p:nvSpPr>
        <p:spPr bwMode="auto">
          <a:xfrm flipV="1">
            <a:off x="5486400" y="4648200"/>
            <a:ext cx="152400" cy="1524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19" name="Line 54">
            <a:extLst>
              <a:ext uri="{FF2B5EF4-FFF2-40B4-BE49-F238E27FC236}">
                <a16:creationId xmlns:a16="http://schemas.microsoft.com/office/drawing/2014/main" id="{65C15B17-8D72-EF27-3773-61172E54526C}"/>
              </a:ext>
            </a:extLst>
          </p:cNvPr>
          <p:cNvSpPr>
            <a:spLocks noChangeShapeType="1"/>
          </p:cNvSpPr>
          <p:nvPr/>
        </p:nvSpPr>
        <p:spPr bwMode="auto">
          <a:xfrm flipV="1">
            <a:off x="3657600" y="5638800"/>
            <a:ext cx="152400" cy="1524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20" name="Line 55">
            <a:extLst>
              <a:ext uri="{FF2B5EF4-FFF2-40B4-BE49-F238E27FC236}">
                <a16:creationId xmlns:a16="http://schemas.microsoft.com/office/drawing/2014/main" id="{CAF0523C-BA65-D07A-82EF-AFA5325EA75F}"/>
              </a:ext>
            </a:extLst>
          </p:cNvPr>
          <p:cNvSpPr>
            <a:spLocks noChangeShapeType="1"/>
          </p:cNvSpPr>
          <p:nvPr/>
        </p:nvSpPr>
        <p:spPr bwMode="auto">
          <a:xfrm flipV="1">
            <a:off x="4876800" y="5638800"/>
            <a:ext cx="152400" cy="1524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21" name="Line 56">
            <a:extLst>
              <a:ext uri="{FF2B5EF4-FFF2-40B4-BE49-F238E27FC236}">
                <a16:creationId xmlns:a16="http://schemas.microsoft.com/office/drawing/2014/main" id="{BE67650E-A862-D34E-505C-A8F2F1255369}"/>
              </a:ext>
            </a:extLst>
          </p:cNvPr>
          <p:cNvSpPr>
            <a:spLocks noChangeShapeType="1"/>
          </p:cNvSpPr>
          <p:nvPr/>
        </p:nvSpPr>
        <p:spPr bwMode="auto">
          <a:xfrm flipV="1">
            <a:off x="6858000" y="5638800"/>
            <a:ext cx="152400" cy="1524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22" name="Line 57">
            <a:extLst>
              <a:ext uri="{FF2B5EF4-FFF2-40B4-BE49-F238E27FC236}">
                <a16:creationId xmlns:a16="http://schemas.microsoft.com/office/drawing/2014/main" id="{E2912E16-5AB6-464B-680A-03D777E964C9}"/>
              </a:ext>
            </a:extLst>
          </p:cNvPr>
          <p:cNvSpPr>
            <a:spLocks noChangeShapeType="1"/>
          </p:cNvSpPr>
          <p:nvPr/>
        </p:nvSpPr>
        <p:spPr bwMode="auto">
          <a:xfrm flipV="1">
            <a:off x="8153400" y="5638800"/>
            <a:ext cx="152400" cy="1524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23" name="Line 58">
            <a:extLst>
              <a:ext uri="{FF2B5EF4-FFF2-40B4-BE49-F238E27FC236}">
                <a16:creationId xmlns:a16="http://schemas.microsoft.com/office/drawing/2014/main" id="{3DBC3D8A-A2AE-BBA7-F0D0-67D6F2EA2712}"/>
              </a:ext>
            </a:extLst>
          </p:cNvPr>
          <p:cNvSpPr>
            <a:spLocks noChangeShapeType="1"/>
          </p:cNvSpPr>
          <p:nvPr/>
        </p:nvSpPr>
        <p:spPr bwMode="auto">
          <a:xfrm flipV="1">
            <a:off x="9144000" y="4648200"/>
            <a:ext cx="152400" cy="1524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30" name="Oval 66">
            <a:extLst>
              <a:ext uri="{FF2B5EF4-FFF2-40B4-BE49-F238E27FC236}">
                <a16:creationId xmlns:a16="http://schemas.microsoft.com/office/drawing/2014/main" id="{AB613751-725C-1B89-8B45-6007066E3AB2}"/>
              </a:ext>
            </a:extLst>
          </p:cNvPr>
          <p:cNvSpPr>
            <a:spLocks noChangeArrowheads="1"/>
          </p:cNvSpPr>
          <p:nvPr/>
        </p:nvSpPr>
        <p:spPr bwMode="auto">
          <a:xfrm>
            <a:off x="5791200" y="1981200"/>
            <a:ext cx="609600" cy="609600"/>
          </a:xfrm>
          <a:prstGeom prst="ellipse">
            <a:avLst/>
          </a:prstGeom>
          <a:noFill/>
          <a:ln w="57150">
            <a:solidFill>
              <a:srgbClr val="FF0000"/>
            </a:solidFill>
            <a:round/>
            <a:headEnd type="none" w="sm" len="sm"/>
            <a:tailEnd type="none" w="sm" len="sm"/>
          </a:ln>
        </p:spPr>
        <p:txBody>
          <a:bodyPr wrap="none" anchor="ctr"/>
          <a:lstStyle/>
          <a:p>
            <a:pPr eaLnBrk="0" hangingPunct="0"/>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31" name="Line 67">
            <a:extLst>
              <a:ext uri="{FF2B5EF4-FFF2-40B4-BE49-F238E27FC236}">
                <a16:creationId xmlns:a16="http://schemas.microsoft.com/office/drawing/2014/main" id="{96FA59BA-321E-4A38-C061-FE9E8B7D5BEC}"/>
              </a:ext>
            </a:extLst>
          </p:cNvPr>
          <p:cNvSpPr>
            <a:spLocks noChangeShapeType="1"/>
          </p:cNvSpPr>
          <p:nvPr/>
        </p:nvSpPr>
        <p:spPr bwMode="auto">
          <a:xfrm>
            <a:off x="6324600" y="2514600"/>
            <a:ext cx="1524000" cy="381000"/>
          </a:xfrm>
          <a:prstGeom prst="line">
            <a:avLst/>
          </a:prstGeom>
          <a:noFill/>
          <a:ln w="57150">
            <a:solidFill>
              <a:srgbClr val="FF0000"/>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32" name="Oval 68">
            <a:extLst>
              <a:ext uri="{FF2B5EF4-FFF2-40B4-BE49-F238E27FC236}">
                <a16:creationId xmlns:a16="http://schemas.microsoft.com/office/drawing/2014/main" id="{E38D3A25-12E8-78ED-3BDC-42B076249CC3}"/>
              </a:ext>
            </a:extLst>
          </p:cNvPr>
          <p:cNvSpPr>
            <a:spLocks noChangeArrowheads="1"/>
          </p:cNvSpPr>
          <p:nvPr/>
        </p:nvSpPr>
        <p:spPr bwMode="auto">
          <a:xfrm>
            <a:off x="7848600" y="2743200"/>
            <a:ext cx="609600" cy="609600"/>
          </a:xfrm>
          <a:prstGeom prst="ellipse">
            <a:avLst/>
          </a:prstGeom>
          <a:noFill/>
          <a:ln w="57150">
            <a:solidFill>
              <a:srgbClr val="FF0000"/>
            </a:solidFill>
            <a:round/>
            <a:headEnd type="none" w="sm" len="sm"/>
            <a:tailEnd type="none" w="sm" len="sm"/>
          </a:ln>
        </p:spPr>
        <p:txBody>
          <a:bodyPr wrap="none" anchor="ctr"/>
          <a:lstStyle/>
          <a:p>
            <a:pPr eaLnBrk="0" hangingPunct="0"/>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33" name="Line 69">
            <a:extLst>
              <a:ext uri="{FF2B5EF4-FFF2-40B4-BE49-F238E27FC236}">
                <a16:creationId xmlns:a16="http://schemas.microsoft.com/office/drawing/2014/main" id="{DFF3E7FD-6015-2116-C602-986B46FFB235}"/>
              </a:ext>
            </a:extLst>
          </p:cNvPr>
          <p:cNvSpPr>
            <a:spLocks noChangeShapeType="1"/>
          </p:cNvSpPr>
          <p:nvPr/>
        </p:nvSpPr>
        <p:spPr bwMode="auto">
          <a:xfrm flipH="1">
            <a:off x="7467600" y="3276600"/>
            <a:ext cx="457200" cy="457200"/>
          </a:xfrm>
          <a:prstGeom prst="line">
            <a:avLst/>
          </a:prstGeom>
          <a:noFill/>
          <a:ln w="57150">
            <a:solidFill>
              <a:srgbClr val="FF0000"/>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34" name="Oval 70">
            <a:extLst>
              <a:ext uri="{FF2B5EF4-FFF2-40B4-BE49-F238E27FC236}">
                <a16:creationId xmlns:a16="http://schemas.microsoft.com/office/drawing/2014/main" id="{3158B2B7-1430-3BCB-E8E0-1010A6900425}"/>
              </a:ext>
            </a:extLst>
          </p:cNvPr>
          <p:cNvSpPr>
            <a:spLocks noChangeArrowheads="1"/>
          </p:cNvSpPr>
          <p:nvPr/>
        </p:nvSpPr>
        <p:spPr bwMode="auto">
          <a:xfrm>
            <a:off x="7010400" y="3733800"/>
            <a:ext cx="609600" cy="609600"/>
          </a:xfrm>
          <a:prstGeom prst="ellipse">
            <a:avLst/>
          </a:prstGeom>
          <a:noFill/>
          <a:ln w="57150">
            <a:solidFill>
              <a:srgbClr val="FF0000"/>
            </a:solidFill>
            <a:round/>
            <a:headEnd type="none" w="sm" len="sm"/>
            <a:tailEnd type="none" w="sm" len="sm"/>
          </a:ln>
        </p:spPr>
        <p:txBody>
          <a:bodyPr wrap="none" anchor="ctr"/>
          <a:lstStyle/>
          <a:p>
            <a:pPr eaLnBrk="0" hangingPunct="0"/>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35" name="Line 71">
            <a:extLst>
              <a:ext uri="{FF2B5EF4-FFF2-40B4-BE49-F238E27FC236}">
                <a16:creationId xmlns:a16="http://schemas.microsoft.com/office/drawing/2014/main" id="{E46E9BCB-4E83-27A4-125D-1701A87F7180}"/>
              </a:ext>
            </a:extLst>
          </p:cNvPr>
          <p:cNvSpPr>
            <a:spLocks noChangeShapeType="1"/>
          </p:cNvSpPr>
          <p:nvPr/>
        </p:nvSpPr>
        <p:spPr bwMode="auto">
          <a:xfrm>
            <a:off x="7543800" y="4267200"/>
            <a:ext cx="304800" cy="457200"/>
          </a:xfrm>
          <a:prstGeom prst="line">
            <a:avLst/>
          </a:prstGeom>
          <a:noFill/>
          <a:ln w="57150">
            <a:solidFill>
              <a:srgbClr val="FF0000"/>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36" name="Oval 72">
            <a:extLst>
              <a:ext uri="{FF2B5EF4-FFF2-40B4-BE49-F238E27FC236}">
                <a16:creationId xmlns:a16="http://schemas.microsoft.com/office/drawing/2014/main" id="{109F3DB5-55A9-84A0-7D30-AD925AFD5349}"/>
              </a:ext>
            </a:extLst>
          </p:cNvPr>
          <p:cNvSpPr>
            <a:spLocks noChangeArrowheads="1"/>
          </p:cNvSpPr>
          <p:nvPr/>
        </p:nvSpPr>
        <p:spPr bwMode="auto">
          <a:xfrm>
            <a:off x="7620000" y="4724400"/>
            <a:ext cx="609600" cy="609600"/>
          </a:xfrm>
          <a:prstGeom prst="ellipse">
            <a:avLst/>
          </a:prstGeom>
          <a:noFill/>
          <a:ln w="57150">
            <a:solidFill>
              <a:srgbClr val="FF0000"/>
            </a:solidFill>
            <a:round/>
            <a:headEnd type="none" w="sm" len="sm"/>
            <a:tailEnd type="none" w="sm" len="sm"/>
          </a:ln>
        </p:spPr>
        <p:txBody>
          <a:bodyPr wrap="none" anchor="ctr"/>
          <a:lstStyle/>
          <a:p>
            <a:pPr eaLnBrk="0" hangingPunct="0"/>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grpSp>
        <p:nvGrpSpPr>
          <p:cNvPr id="137" name="Group 73">
            <a:extLst>
              <a:ext uri="{FF2B5EF4-FFF2-40B4-BE49-F238E27FC236}">
                <a16:creationId xmlns:a16="http://schemas.microsoft.com/office/drawing/2014/main" id="{6688A66D-14D2-8665-5E0F-AD5D1B91619E}"/>
              </a:ext>
            </a:extLst>
          </p:cNvPr>
          <p:cNvGrpSpPr>
            <a:grpSpLocks/>
          </p:cNvGrpSpPr>
          <p:nvPr/>
        </p:nvGrpSpPr>
        <p:grpSpPr bwMode="auto">
          <a:xfrm>
            <a:off x="7620000" y="5334000"/>
            <a:ext cx="228600" cy="457200"/>
            <a:chOff x="3840" y="3360"/>
            <a:chExt cx="144" cy="288"/>
          </a:xfrm>
        </p:grpSpPr>
        <p:sp>
          <p:nvSpPr>
            <p:cNvPr id="138" name="Line 74">
              <a:extLst>
                <a:ext uri="{FF2B5EF4-FFF2-40B4-BE49-F238E27FC236}">
                  <a16:creationId xmlns:a16="http://schemas.microsoft.com/office/drawing/2014/main" id="{A05D6782-DD1B-9D95-6EAA-9D557DCD5707}"/>
                </a:ext>
              </a:extLst>
            </p:cNvPr>
            <p:cNvSpPr>
              <a:spLocks noChangeShapeType="1"/>
            </p:cNvSpPr>
            <p:nvPr/>
          </p:nvSpPr>
          <p:spPr bwMode="auto">
            <a:xfrm flipH="1">
              <a:off x="3888" y="3360"/>
              <a:ext cx="96" cy="240"/>
            </a:xfrm>
            <a:prstGeom prst="line">
              <a:avLst/>
            </a:prstGeom>
            <a:noFill/>
            <a:ln w="57150">
              <a:solidFill>
                <a:srgbClr val="FF0000"/>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39" name="Line 75">
              <a:extLst>
                <a:ext uri="{FF2B5EF4-FFF2-40B4-BE49-F238E27FC236}">
                  <a16:creationId xmlns:a16="http://schemas.microsoft.com/office/drawing/2014/main" id="{B26A56A9-F37E-0033-7243-7836149AC42D}"/>
                </a:ext>
              </a:extLst>
            </p:cNvPr>
            <p:cNvSpPr>
              <a:spLocks noChangeShapeType="1"/>
            </p:cNvSpPr>
            <p:nvPr/>
          </p:nvSpPr>
          <p:spPr bwMode="auto">
            <a:xfrm>
              <a:off x="3840" y="3552"/>
              <a:ext cx="96" cy="96"/>
            </a:xfrm>
            <a:prstGeom prst="line">
              <a:avLst/>
            </a:prstGeom>
            <a:noFill/>
            <a:ln w="57150">
              <a:solidFill>
                <a:srgbClr val="FF0000"/>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grpSp>
      <p:grpSp>
        <p:nvGrpSpPr>
          <p:cNvPr id="140" name="Group 76">
            <a:extLst>
              <a:ext uri="{FF2B5EF4-FFF2-40B4-BE49-F238E27FC236}">
                <a16:creationId xmlns:a16="http://schemas.microsoft.com/office/drawing/2014/main" id="{F4F422C3-D5EF-228D-1A2D-C13F0E6EC2D8}"/>
              </a:ext>
            </a:extLst>
          </p:cNvPr>
          <p:cNvGrpSpPr>
            <a:grpSpLocks/>
          </p:cNvGrpSpPr>
          <p:nvPr/>
        </p:nvGrpSpPr>
        <p:grpSpPr bwMode="auto">
          <a:xfrm>
            <a:off x="7162800" y="5562600"/>
            <a:ext cx="685800" cy="1066800"/>
            <a:chOff x="2544" y="3456"/>
            <a:chExt cx="432" cy="672"/>
          </a:xfrm>
        </p:grpSpPr>
        <p:sp>
          <p:nvSpPr>
            <p:cNvPr id="141" name="Oval 77">
              <a:extLst>
                <a:ext uri="{FF2B5EF4-FFF2-40B4-BE49-F238E27FC236}">
                  <a16:creationId xmlns:a16="http://schemas.microsoft.com/office/drawing/2014/main" id="{81C20E29-044A-A4D1-7087-96A50489E2C7}"/>
                </a:ext>
              </a:extLst>
            </p:cNvPr>
            <p:cNvSpPr>
              <a:spLocks noChangeArrowheads="1"/>
            </p:cNvSpPr>
            <p:nvPr/>
          </p:nvSpPr>
          <p:spPr bwMode="auto">
            <a:xfrm>
              <a:off x="2544" y="3456"/>
              <a:ext cx="384" cy="384"/>
            </a:xfrm>
            <a:prstGeom prst="ellipse">
              <a:avLst/>
            </a:prstGeom>
            <a:solidFill>
              <a:srgbClr val="CC0000"/>
            </a:solidFill>
            <a:ln w="57150">
              <a:solidFill>
                <a:schemeClr val="tx1"/>
              </a:solidFill>
              <a:round/>
              <a:headEnd type="none" w="sm" len="sm"/>
              <a:tailEnd type="none" w="sm" len="sm"/>
            </a:ln>
          </p:spPr>
          <p:txBody>
            <a:bodyPr wrap="none" anchor="ctr"/>
            <a:lstStyle/>
            <a:p>
              <a:pPr eaLnBrk="0" hangingPunct="0"/>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42" name="Text Box 78">
              <a:extLst>
                <a:ext uri="{FF2B5EF4-FFF2-40B4-BE49-F238E27FC236}">
                  <a16:creationId xmlns:a16="http://schemas.microsoft.com/office/drawing/2014/main" id="{D6A514A9-D32F-2C46-8517-C34C220D347C}"/>
                </a:ext>
              </a:extLst>
            </p:cNvPr>
            <p:cNvSpPr txBox="1">
              <a:spLocks noChangeArrowheads="1"/>
            </p:cNvSpPr>
            <p:nvPr/>
          </p:nvSpPr>
          <p:spPr bwMode="auto">
            <a:xfrm>
              <a:off x="2544" y="3504"/>
              <a:ext cx="384" cy="233"/>
            </a:xfrm>
            <a:prstGeom prst="rect">
              <a:avLst/>
            </a:prstGeom>
            <a:noFill/>
            <a:ln w="25400">
              <a:noFill/>
              <a:miter lim="800000"/>
              <a:headEnd type="none" w="sm" len="sm"/>
              <a:tailEnd type="none" w="sm" len="sm"/>
            </a:ln>
          </p:spPr>
          <p:txBody>
            <a:bodyPr>
              <a:spAutoFit/>
            </a:bodyPr>
            <a:lstStyle/>
            <a:p>
              <a:pPr algn="ctr" eaLnBrk="0" hangingPunct="0">
                <a:spcBef>
                  <a:spcPct val="50000"/>
                </a:spcBef>
              </a:pPr>
              <a:r>
                <a:rPr lang="en-AU">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57</a:t>
              </a:r>
            </a:p>
          </p:txBody>
        </p:sp>
        <p:sp>
          <p:nvSpPr>
            <p:cNvPr id="143" name="Line 79">
              <a:extLst>
                <a:ext uri="{FF2B5EF4-FFF2-40B4-BE49-F238E27FC236}">
                  <a16:creationId xmlns:a16="http://schemas.microsoft.com/office/drawing/2014/main" id="{EB47C263-3E16-F6E7-2DF9-BA43A75E6D92}"/>
                </a:ext>
              </a:extLst>
            </p:cNvPr>
            <p:cNvSpPr>
              <a:spLocks noChangeShapeType="1"/>
            </p:cNvSpPr>
            <p:nvPr/>
          </p:nvSpPr>
          <p:spPr bwMode="auto">
            <a:xfrm flipH="1">
              <a:off x="2592" y="3840"/>
              <a:ext cx="96" cy="240"/>
            </a:xfrm>
            <a:prstGeom prst="line">
              <a:avLst/>
            </a:prstGeom>
            <a:noFill/>
            <a:ln w="5715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44" name="Line 80">
              <a:extLst>
                <a:ext uri="{FF2B5EF4-FFF2-40B4-BE49-F238E27FC236}">
                  <a16:creationId xmlns:a16="http://schemas.microsoft.com/office/drawing/2014/main" id="{10DF07E3-6A22-17B0-0727-939CF37AED81}"/>
                </a:ext>
              </a:extLst>
            </p:cNvPr>
            <p:cNvSpPr>
              <a:spLocks noChangeShapeType="1"/>
            </p:cNvSpPr>
            <p:nvPr/>
          </p:nvSpPr>
          <p:spPr bwMode="auto">
            <a:xfrm>
              <a:off x="2832" y="3840"/>
              <a:ext cx="96" cy="240"/>
            </a:xfrm>
            <a:prstGeom prst="line">
              <a:avLst/>
            </a:prstGeom>
            <a:noFill/>
            <a:ln w="5715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45" name="Line 81">
              <a:extLst>
                <a:ext uri="{FF2B5EF4-FFF2-40B4-BE49-F238E27FC236}">
                  <a16:creationId xmlns:a16="http://schemas.microsoft.com/office/drawing/2014/main" id="{2A6CBD42-155F-B4B2-1449-5021B0E31B91}"/>
                </a:ext>
              </a:extLst>
            </p:cNvPr>
            <p:cNvSpPr>
              <a:spLocks noChangeShapeType="1"/>
            </p:cNvSpPr>
            <p:nvPr/>
          </p:nvSpPr>
          <p:spPr bwMode="auto">
            <a:xfrm>
              <a:off x="2544" y="4032"/>
              <a:ext cx="96" cy="96"/>
            </a:xfrm>
            <a:prstGeom prst="line">
              <a:avLst/>
            </a:prstGeom>
            <a:noFill/>
            <a:ln w="5715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46" name="Line 82">
              <a:extLst>
                <a:ext uri="{FF2B5EF4-FFF2-40B4-BE49-F238E27FC236}">
                  <a16:creationId xmlns:a16="http://schemas.microsoft.com/office/drawing/2014/main" id="{94B9239D-B40D-52FD-6608-219081D2D113}"/>
                </a:ext>
              </a:extLst>
            </p:cNvPr>
            <p:cNvSpPr>
              <a:spLocks noChangeShapeType="1"/>
            </p:cNvSpPr>
            <p:nvPr/>
          </p:nvSpPr>
          <p:spPr bwMode="auto">
            <a:xfrm flipV="1">
              <a:off x="2880" y="4032"/>
              <a:ext cx="96" cy="96"/>
            </a:xfrm>
            <a:prstGeom prst="line">
              <a:avLst/>
            </a:prstGeom>
            <a:noFill/>
            <a:ln w="5715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grpSp>
      <p:sp>
        <p:nvSpPr>
          <p:cNvPr id="55" name="Content Placeholder 2">
            <a:extLst>
              <a:ext uri="{FF2B5EF4-FFF2-40B4-BE49-F238E27FC236}">
                <a16:creationId xmlns:a16="http://schemas.microsoft.com/office/drawing/2014/main" id="{80967FDE-5E5B-4F92-C644-4B5DA46161E5}"/>
              </a:ext>
            </a:extLst>
          </p:cNvPr>
          <p:cNvSpPr txBox="1">
            <a:spLocks/>
          </p:cNvSpPr>
          <p:nvPr/>
        </p:nvSpPr>
        <p:spPr>
          <a:xfrm>
            <a:off x="365760" y="920519"/>
            <a:ext cx="10515600" cy="457200"/>
          </a:xfrm>
          <a:prstGeom prst="rect">
            <a:avLst/>
          </a:prstGeom>
        </p:spPr>
        <p:txBody>
          <a:bodyPr vert="horz" lIns="91440" tIns="45720" rIns="91440" bIns="45720" rtlCol="0">
            <a:noAutofit/>
          </a:bodyPr>
          <a:lstStyle>
            <a:lvl1pPr marL="0" indent="0" algn="l" defTabSz="914354" rtl="0" eaLnBrk="1" latinLnBrk="0" hangingPunct="1">
              <a:lnSpc>
                <a:spcPct val="90000"/>
              </a:lnSpc>
              <a:spcBef>
                <a:spcPts val="300"/>
              </a:spcBef>
              <a:spcAft>
                <a:spcPts val="300"/>
              </a:spcAft>
              <a:buSzPct val="100000"/>
              <a:buFont typeface="Wingdings" panose="05000000000000000000" pitchFamily="2" charset="2"/>
              <a:buNone/>
              <a:defRPr lang="en-US" sz="2800" b="1" kern="1200">
                <a:solidFill>
                  <a:schemeClr val="tx1"/>
                </a:solidFill>
                <a:latin typeface="+mn-lt"/>
                <a:ea typeface="+mn-ea"/>
                <a:cs typeface="+mn-cs"/>
              </a:defRPr>
            </a:lvl1pPr>
            <a:lvl2pPr marL="457177" indent="0" algn="l" defTabSz="914354" rtl="0" eaLnBrk="1" latinLnBrk="0" hangingPunct="1">
              <a:lnSpc>
                <a:spcPct val="90000"/>
              </a:lnSpc>
              <a:spcBef>
                <a:spcPts val="300"/>
              </a:spcBef>
              <a:spcAft>
                <a:spcPts val="300"/>
              </a:spcAft>
              <a:buSzPct val="125000"/>
              <a:buFont typeface="Arial" panose="020B0604020202020204" pitchFamily="34" charset="0"/>
              <a:buNone/>
              <a:defRPr lang="en-US" sz="2400" kern="120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Lato" panose="020F0502020204030203" pitchFamily="34" charset="0"/>
                <a:ea typeface="Lato" panose="020F0502020204030203" pitchFamily="34" charset="0"/>
                <a:cs typeface="Lato" panose="020F0502020204030203" pitchFamily="34" charset="0"/>
              </a:rPr>
              <a:t>3.4. </a:t>
            </a:r>
            <a:r>
              <a:rPr lang="en-US" dirty="0" err="1">
                <a:latin typeface="Lato" panose="020F0502020204030203" pitchFamily="34" charset="0"/>
                <a:ea typeface="Lato" panose="020F0502020204030203" pitchFamily="34" charset="0"/>
                <a:cs typeface="Lato" panose="020F0502020204030203" pitchFamily="34" charset="0"/>
              </a:rPr>
              <a:t>Bổ</a:t>
            </a:r>
            <a:r>
              <a:rPr lang="en-US" dirty="0">
                <a:latin typeface="Lato" panose="020F0502020204030203" pitchFamily="34" charset="0"/>
                <a:ea typeface="Lato" panose="020F0502020204030203" pitchFamily="34" charset="0"/>
                <a:cs typeface="Lato" panose="020F0502020204030203" pitchFamily="34" charset="0"/>
              </a:rPr>
              <a:t> sung 1 </a:t>
            </a:r>
            <a:r>
              <a:rPr lang="en-US" dirty="0" err="1">
                <a:latin typeface="Lato" panose="020F0502020204030203" pitchFamily="34" charset="0"/>
                <a:ea typeface="Lato" panose="020F0502020204030203" pitchFamily="34" charset="0"/>
                <a:cs typeface="Lato" panose="020F0502020204030203" pitchFamily="34" charset="0"/>
              </a:rPr>
              <a:t>nút</a:t>
            </a:r>
            <a:r>
              <a:rPr lang="en-US" dirty="0">
                <a:latin typeface="Lato" panose="020F0502020204030203" pitchFamily="34" charset="0"/>
                <a:ea typeface="Lato" panose="020F0502020204030203" pitchFamily="34" charset="0"/>
                <a:cs typeface="Lato" panose="020F0502020204030203" pitchFamily="34" charset="0"/>
              </a:rPr>
              <a:t> vào BST</a:t>
            </a:r>
          </a:p>
        </p:txBody>
      </p:sp>
      <p:sp>
        <p:nvSpPr>
          <p:cNvPr id="56" name="Oval 59">
            <a:extLst>
              <a:ext uri="{FF2B5EF4-FFF2-40B4-BE49-F238E27FC236}">
                <a16:creationId xmlns:a16="http://schemas.microsoft.com/office/drawing/2014/main" id="{8DE53C90-34EC-C5F1-277D-87DA20829627}"/>
              </a:ext>
            </a:extLst>
          </p:cNvPr>
          <p:cNvSpPr>
            <a:spLocks noChangeArrowheads="1"/>
          </p:cNvSpPr>
          <p:nvPr/>
        </p:nvSpPr>
        <p:spPr bwMode="auto">
          <a:xfrm>
            <a:off x="3657600" y="1556657"/>
            <a:ext cx="609600" cy="609600"/>
          </a:xfrm>
          <a:prstGeom prst="ellipse">
            <a:avLst/>
          </a:prstGeom>
          <a:solidFill>
            <a:srgbClr val="CC0000"/>
          </a:solidFill>
          <a:ln w="25400">
            <a:solidFill>
              <a:schemeClr val="tx1"/>
            </a:solidFill>
            <a:round/>
            <a:headEnd type="none" w="sm" len="sm"/>
            <a:tailEnd type="none" w="sm" len="sm"/>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57" name="Text Box 61">
            <a:extLst>
              <a:ext uri="{FF2B5EF4-FFF2-40B4-BE49-F238E27FC236}">
                <a16:creationId xmlns:a16="http://schemas.microsoft.com/office/drawing/2014/main" id="{67EAECA6-5522-A37D-6136-AD568470617C}"/>
              </a:ext>
            </a:extLst>
          </p:cNvPr>
          <p:cNvSpPr txBox="1">
            <a:spLocks noChangeArrowheads="1"/>
          </p:cNvSpPr>
          <p:nvPr/>
        </p:nvSpPr>
        <p:spPr bwMode="auto">
          <a:xfrm>
            <a:off x="3657600" y="1632857"/>
            <a:ext cx="609600" cy="369332"/>
          </a:xfrm>
          <a:prstGeom prst="rect">
            <a:avLst/>
          </a:prstGeom>
          <a:noFill/>
          <a:ln w="25400">
            <a:noFill/>
            <a:miter lim="800000"/>
            <a:headEnd type="none" w="sm" len="sm"/>
            <a:tailEnd type="none" w="sm" len="sm"/>
          </a:ln>
        </p:spPr>
        <p:txBody>
          <a:bodyPr>
            <a:spAutoFit/>
          </a:bodyPr>
          <a:lstStyle/>
          <a:p>
            <a:pPr algn="ctr" eaLnBrk="0" hangingPunct="0">
              <a:spcBef>
                <a:spcPct val="50000"/>
              </a:spcBef>
            </a:pPr>
            <a:r>
              <a:rPr lang="en-AU"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57</a:t>
            </a:r>
          </a:p>
        </p:txBody>
      </p:sp>
      <p:sp>
        <p:nvSpPr>
          <p:cNvPr id="58" name="Line 62">
            <a:extLst>
              <a:ext uri="{FF2B5EF4-FFF2-40B4-BE49-F238E27FC236}">
                <a16:creationId xmlns:a16="http://schemas.microsoft.com/office/drawing/2014/main" id="{D684DBB8-ED74-FF9D-4328-F63F0719A7E1}"/>
              </a:ext>
            </a:extLst>
          </p:cNvPr>
          <p:cNvSpPr>
            <a:spLocks noChangeShapeType="1"/>
          </p:cNvSpPr>
          <p:nvPr/>
        </p:nvSpPr>
        <p:spPr bwMode="auto">
          <a:xfrm flipH="1">
            <a:off x="3657600" y="2166257"/>
            <a:ext cx="152400" cy="3810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59" name="Line 63">
            <a:extLst>
              <a:ext uri="{FF2B5EF4-FFF2-40B4-BE49-F238E27FC236}">
                <a16:creationId xmlns:a16="http://schemas.microsoft.com/office/drawing/2014/main" id="{64C645E4-C693-CB53-12F0-0B52264D37DB}"/>
              </a:ext>
            </a:extLst>
          </p:cNvPr>
          <p:cNvSpPr>
            <a:spLocks noChangeShapeType="1"/>
          </p:cNvSpPr>
          <p:nvPr/>
        </p:nvSpPr>
        <p:spPr bwMode="auto">
          <a:xfrm>
            <a:off x="4038600" y="2166257"/>
            <a:ext cx="152400" cy="3810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60" name="Line 64">
            <a:extLst>
              <a:ext uri="{FF2B5EF4-FFF2-40B4-BE49-F238E27FC236}">
                <a16:creationId xmlns:a16="http://schemas.microsoft.com/office/drawing/2014/main" id="{FEC8BB1C-A548-7BBE-4183-BFD4B1CD2C56}"/>
              </a:ext>
            </a:extLst>
          </p:cNvPr>
          <p:cNvSpPr>
            <a:spLocks noChangeShapeType="1"/>
          </p:cNvSpPr>
          <p:nvPr/>
        </p:nvSpPr>
        <p:spPr bwMode="auto">
          <a:xfrm>
            <a:off x="3581400" y="2471057"/>
            <a:ext cx="152400" cy="1524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61" name="Line 65">
            <a:extLst>
              <a:ext uri="{FF2B5EF4-FFF2-40B4-BE49-F238E27FC236}">
                <a16:creationId xmlns:a16="http://schemas.microsoft.com/office/drawing/2014/main" id="{7A0F56AB-4207-51FB-0F7A-04659C1920D7}"/>
              </a:ext>
            </a:extLst>
          </p:cNvPr>
          <p:cNvSpPr>
            <a:spLocks noChangeShapeType="1"/>
          </p:cNvSpPr>
          <p:nvPr/>
        </p:nvSpPr>
        <p:spPr bwMode="auto">
          <a:xfrm flipV="1">
            <a:off x="4114800" y="2471057"/>
            <a:ext cx="152400" cy="152400"/>
          </a:xfrm>
          <a:prstGeom prst="line">
            <a:avLst/>
          </a:prstGeom>
          <a:noFill/>
          <a:ln w="25400">
            <a:solidFill>
              <a:schemeClr val="tx1"/>
            </a:solidFill>
            <a:round/>
            <a:headEnd type="none" w="sm" len="sm"/>
            <a:tailEnd type="none" w="sm" len="sm"/>
          </a:ln>
        </p:spPr>
        <p:txBody>
          <a:bodyPr wrap="none" anchor="ctr"/>
          <a:lstStyle/>
          <a:p>
            <a:endParaRPr lang="en-US">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2" name="TextBox 1">
            <a:extLst>
              <a:ext uri="{FF2B5EF4-FFF2-40B4-BE49-F238E27FC236}">
                <a16:creationId xmlns:a16="http://schemas.microsoft.com/office/drawing/2014/main" id="{8703595F-6F0F-B98B-0385-892D08F0FB40}"/>
              </a:ext>
            </a:extLst>
          </p:cNvPr>
          <p:cNvSpPr txBox="1"/>
          <p:nvPr/>
        </p:nvSpPr>
        <p:spPr>
          <a:xfrm>
            <a:off x="1058564" y="1580464"/>
            <a:ext cx="3505500" cy="461665"/>
          </a:xfrm>
          <a:prstGeom prst="rect">
            <a:avLst/>
          </a:prstGeom>
          <a:noFill/>
        </p:spPr>
        <p:txBody>
          <a:bodyPr wrap="square">
            <a:spAutoFit/>
          </a:bodyPr>
          <a:lstStyle/>
          <a:p>
            <a:r>
              <a:rPr lang="en-US" sz="2400" b="1" dirty="0" err="1">
                <a:solidFill>
                  <a:srgbClr val="002060"/>
                </a:solidFill>
                <a:latin typeface="Lato" panose="020F0502020204030203" pitchFamily="34" charset="0"/>
                <a:ea typeface="Lato" panose="020F0502020204030203" pitchFamily="34" charset="0"/>
                <a:cs typeface="Lato" panose="020F0502020204030203" pitchFamily="34" charset="0"/>
              </a:rPr>
              <a:t>Ví</a:t>
            </a:r>
            <a:r>
              <a:rPr lang="en-US" sz="24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b="1" dirty="0" err="1">
                <a:solidFill>
                  <a:srgbClr val="002060"/>
                </a:solidFill>
                <a:latin typeface="Lato" panose="020F0502020204030203" pitchFamily="34" charset="0"/>
                <a:ea typeface="Lato" panose="020F0502020204030203" pitchFamily="34" charset="0"/>
                <a:cs typeface="Lato" panose="020F0502020204030203" pitchFamily="34" charset="0"/>
              </a:rPr>
              <a:t>dụ</a:t>
            </a:r>
            <a:r>
              <a:rPr lang="en-US" sz="2400" b="1" dirty="0">
                <a:solidFill>
                  <a:srgbClr val="002060"/>
                </a:solidFill>
                <a:latin typeface="Lato" panose="020F0502020204030203" pitchFamily="34" charset="0"/>
                <a:ea typeface="Lato" panose="020F0502020204030203" pitchFamily="34" charset="0"/>
                <a:cs typeface="Lato" panose="020F0502020204030203" pitchFamily="34" charset="0"/>
              </a:rPr>
              <a:t> 2</a:t>
            </a:r>
          </a:p>
        </p:txBody>
      </p:sp>
    </p:spTree>
    <p:custDataLst>
      <p:tags r:id="rId1"/>
    </p:custDataLst>
    <p:extLst>
      <p:ext uri="{BB962C8B-B14F-4D97-AF65-F5344CB8AC3E}">
        <p14:creationId xmlns:p14="http://schemas.microsoft.com/office/powerpoint/2010/main" val="1342749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1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3" presetClass="entr" presetSubtype="528" fill="hold" nodeType="clickEffect">
                                  <p:stCondLst>
                                    <p:cond delay="0"/>
                                  </p:stCondLst>
                                  <p:childTnLst>
                                    <p:set>
                                      <p:cBhvr>
                                        <p:cTn id="38" dur="1" fill="hold">
                                          <p:stCondLst>
                                            <p:cond delay="0"/>
                                          </p:stCondLst>
                                        </p:cTn>
                                        <p:tgtEl>
                                          <p:spTgt spid="140"/>
                                        </p:tgtEl>
                                        <p:attrNameLst>
                                          <p:attrName>style.visibility</p:attrName>
                                        </p:attrNameLst>
                                      </p:cBhvr>
                                      <p:to>
                                        <p:strVal val="visible"/>
                                      </p:to>
                                    </p:set>
                                    <p:anim calcmode="lin" valueType="num">
                                      <p:cBhvr>
                                        <p:cTn id="39" dur="500" fill="hold"/>
                                        <p:tgtEl>
                                          <p:spTgt spid="140"/>
                                        </p:tgtEl>
                                        <p:attrNameLst>
                                          <p:attrName>ppt_w</p:attrName>
                                        </p:attrNameLst>
                                      </p:cBhvr>
                                      <p:tavLst>
                                        <p:tav tm="0">
                                          <p:val>
                                            <p:fltVal val="0"/>
                                          </p:val>
                                        </p:tav>
                                        <p:tav tm="100000">
                                          <p:val>
                                            <p:strVal val="#ppt_w"/>
                                          </p:val>
                                        </p:tav>
                                      </p:tavLst>
                                    </p:anim>
                                    <p:anim calcmode="lin" valueType="num">
                                      <p:cBhvr>
                                        <p:cTn id="40" dur="500" fill="hold"/>
                                        <p:tgtEl>
                                          <p:spTgt spid="140"/>
                                        </p:tgtEl>
                                        <p:attrNameLst>
                                          <p:attrName>ppt_h</p:attrName>
                                        </p:attrNameLst>
                                      </p:cBhvr>
                                      <p:tavLst>
                                        <p:tav tm="0">
                                          <p:val>
                                            <p:fltVal val="0"/>
                                          </p:val>
                                        </p:tav>
                                        <p:tav tm="100000">
                                          <p:val>
                                            <p:strVal val="#ppt_h"/>
                                          </p:val>
                                        </p:tav>
                                      </p:tavLst>
                                    </p:anim>
                                    <p:anim calcmode="lin" valueType="num">
                                      <p:cBhvr>
                                        <p:cTn id="41" dur="500" fill="hold"/>
                                        <p:tgtEl>
                                          <p:spTgt spid="140"/>
                                        </p:tgtEl>
                                        <p:attrNameLst>
                                          <p:attrName>ppt_x</p:attrName>
                                        </p:attrNameLst>
                                      </p:cBhvr>
                                      <p:tavLst>
                                        <p:tav tm="0">
                                          <p:val>
                                            <p:fltVal val="0.5"/>
                                          </p:val>
                                        </p:tav>
                                        <p:tav tm="100000">
                                          <p:val>
                                            <p:strVal val="#ppt_x"/>
                                          </p:val>
                                        </p:tav>
                                      </p:tavLst>
                                    </p:anim>
                                    <p:anim calcmode="lin" valueType="num">
                                      <p:cBhvr>
                                        <p:cTn id="42" dur="500" fill="hold"/>
                                        <p:tgtEl>
                                          <p:spTgt spid="140"/>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31" grpId="0" animBg="1"/>
      <p:bldP spid="132" grpId="0" animBg="1"/>
      <p:bldP spid="133" grpId="0" animBg="1"/>
      <p:bldP spid="134" grpId="0" animBg="1"/>
      <p:bldP spid="135" grpId="0" animBg="1"/>
      <p:bldP spid="13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23BAECF-DEF0-AC52-A8E7-97BA46612071}"/>
              </a:ext>
            </a:extLst>
          </p:cNvPr>
          <p:cNvSpPr>
            <a:spLocks noGrp="1"/>
          </p:cNvSpPr>
          <p:nvPr>
            <p:ph type="title"/>
          </p:nvPr>
        </p:nvSpPr>
        <p:spPr/>
        <p:txBody>
          <a:bodyPr>
            <a:normAutofit fontScale="90000"/>
          </a:bodyPr>
          <a:lstStyle/>
          <a:p>
            <a:r>
              <a:rPr lang="en-US" sz="3600" dirty="0"/>
              <a:t>3</a:t>
            </a:r>
            <a:r>
              <a:rPr lang="vi-VN" sz="3600" dirty="0"/>
              <a:t>. </a:t>
            </a:r>
            <a:r>
              <a:rPr lang="en-US" sz="3600" dirty="0"/>
              <a:t>CÁC PHÉP TOÁN</a:t>
            </a:r>
          </a:p>
        </p:txBody>
      </p:sp>
      <p:sp>
        <p:nvSpPr>
          <p:cNvPr id="2" name="Text Placeholder 1">
            <a:extLst>
              <a:ext uri="{FF2B5EF4-FFF2-40B4-BE49-F238E27FC236}">
                <a16:creationId xmlns:a16="http://schemas.microsoft.com/office/drawing/2014/main" id="{01DBC797-8E90-7846-7B9D-254EF58055D0}"/>
              </a:ext>
            </a:extLst>
          </p:cNvPr>
          <p:cNvSpPr>
            <a:spLocks noGrp="1"/>
          </p:cNvSpPr>
          <p:nvPr>
            <p:ph type="body" sz="quarter" idx="13"/>
          </p:nvPr>
        </p:nvSpPr>
        <p:spPr/>
        <p:txBody>
          <a:bodyPr/>
          <a:lstStyle/>
          <a:p>
            <a:endParaRPr lang="en-US"/>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55</a:t>
            </a:fld>
            <a:endParaRPr lang="vi-VN"/>
          </a:p>
        </p:txBody>
      </p:sp>
      <p:sp>
        <p:nvSpPr>
          <p:cNvPr id="6" name="Text Box 3">
            <a:extLst>
              <a:ext uri="{FF2B5EF4-FFF2-40B4-BE49-F238E27FC236}">
                <a16:creationId xmlns:a16="http://schemas.microsoft.com/office/drawing/2014/main" id="{204A8399-F6A1-15EB-DB4A-0256D1773BDB}"/>
              </a:ext>
            </a:extLst>
          </p:cNvPr>
          <p:cNvSpPr txBox="1">
            <a:spLocks noChangeArrowheads="1"/>
          </p:cNvSpPr>
          <p:nvPr/>
        </p:nvSpPr>
        <p:spPr bwMode="auto">
          <a:xfrm>
            <a:off x="512778" y="1559959"/>
            <a:ext cx="1430200" cy="461665"/>
          </a:xfrm>
          <a:prstGeom prst="rect">
            <a:avLst/>
          </a:prstGeom>
          <a:noFill/>
          <a:ln w="9525">
            <a:noFill/>
            <a:miter lim="800000"/>
            <a:headEnd/>
            <a:tailEnd/>
          </a:ln>
        </p:spPr>
        <p:txBody>
          <a:bodyPr wrap="none">
            <a:spAutoFit/>
          </a:bodyPr>
          <a:lstStyle/>
          <a:p>
            <a:pPr marL="285750" indent="-285750" eaLnBrk="0" hangingPunct="0">
              <a:buFont typeface="Wingdings" panose="05000000000000000000" pitchFamily="2" charset="2"/>
              <a:buChar char="§"/>
            </a:pPr>
            <a:r>
              <a:rPr lang="en-US" sz="2400" b="1" dirty="0" err="1">
                <a:solidFill>
                  <a:srgbClr val="002060"/>
                </a:solidFill>
                <a:latin typeface="Lato" panose="020F0502020204030203" pitchFamily="34" charset="0"/>
                <a:ea typeface="Lato" panose="020F0502020204030203" pitchFamily="34" charset="0"/>
                <a:cs typeface="Lato" panose="020F0502020204030203" pitchFamily="34" charset="0"/>
              </a:rPr>
              <a:t>Cài</a:t>
            </a:r>
            <a:r>
              <a:rPr lang="en-US" sz="24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b="1" dirty="0" err="1">
                <a:solidFill>
                  <a:srgbClr val="002060"/>
                </a:solidFill>
                <a:latin typeface="Lato" panose="020F0502020204030203" pitchFamily="34" charset="0"/>
                <a:ea typeface="Lato" panose="020F0502020204030203" pitchFamily="34" charset="0"/>
                <a:cs typeface="Lato" panose="020F0502020204030203" pitchFamily="34" charset="0"/>
              </a:rPr>
              <a:t>đặt</a:t>
            </a:r>
            <a:endParaRPr lang="en-US" sz="2400" dirty="0">
              <a:solidFill>
                <a:srgbClr val="002060"/>
              </a:solidFill>
              <a:latin typeface="Lato" panose="020F0502020204030203" pitchFamily="34" charset="0"/>
              <a:ea typeface="Lato" panose="020F0502020204030203" pitchFamily="34" charset="0"/>
              <a:cs typeface="Lato" panose="020F0502020204030203" pitchFamily="34" charset="0"/>
            </a:endParaRPr>
          </a:p>
        </p:txBody>
      </p:sp>
      <p:sp>
        <p:nvSpPr>
          <p:cNvPr id="4" name="Content Placeholder 4">
            <a:extLst>
              <a:ext uri="{FF2B5EF4-FFF2-40B4-BE49-F238E27FC236}">
                <a16:creationId xmlns:a16="http://schemas.microsoft.com/office/drawing/2014/main" id="{92D31E05-A29F-E5B2-6C4A-0CCE7AC9B321}"/>
              </a:ext>
            </a:extLst>
          </p:cNvPr>
          <p:cNvSpPr txBox="1">
            <a:spLocks/>
          </p:cNvSpPr>
          <p:nvPr/>
        </p:nvSpPr>
        <p:spPr>
          <a:xfrm>
            <a:off x="4070981" y="1668573"/>
            <a:ext cx="6892072" cy="4822404"/>
          </a:xfrm>
          <a:prstGeom prst="rect">
            <a:avLst/>
          </a:prstGeom>
          <a:ln>
            <a:solidFill>
              <a:schemeClr val="tx1"/>
            </a:solidFill>
          </a:ln>
        </p:spPr>
        <p:txBody>
          <a:bodyPr>
            <a:normAutofit/>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sz="1600" b="1" dirty="0">
                <a:latin typeface="Lato" panose="020F0502020204030203" pitchFamily="34" charset="0"/>
                <a:ea typeface="Lato" panose="020F0502020204030203" pitchFamily="34" charset="0"/>
                <a:cs typeface="Lato" panose="020F0502020204030203" pitchFamily="34" charset="0"/>
              </a:rPr>
              <a:t>TreeNode* insert(TreeNode* </a:t>
            </a:r>
            <a:r>
              <a:rPr lang="en-US" sz="1600" b="1" dirty="0" err="1">
                <a:latin typeface="Lato" panose="020F0502020204030203" pitchFamily="34" charset="0"/>
                <a:ea typeface="Lato" panose="020F0502020204030203" pitchFamily="34" charset="0"/>
                <a:cs typeface="Lato" panose="020F0502020204030203" pitchFamily="34" charset="0"/>
              </a:rPr>
              <a:t>nodePtr</a:t>
            </a:r>
            <a:r>
              <a:rPr lang="en-US" sz="1600" b="1" dirty="0">
                <a:latin typeface="Lato" panose="020F0502020204030203" pitchFamily="34" charset="0"/>
                <a:ea typeface="Lato" panose="020F0502020204030203" pitchFamily="34" charset="0"/>
                <a:cs typeface="Lato" panose="020F0502020204030203" pitchFamily="34" charset="0"/>
              </a:rPr>
              <a:t>, float item)</a:t>
            </a:r>
          </a:p>
          <a:p>
            <a:pPr>
              <a:buFontTx/>
              <a:buNone/>
            </a:pPr>
            <a:r>
              <a:rPr lang="en-US" sz="1600" b="1" dirty="0">
                <a:latin typeface="Lato" panose="020F0502020204030203" pitchFamily="34" charset="0"/>
                <a:ea typeface="Lato" panose="020F0502020204030203" pitchFamily="34" charset="0"/>
                <a:cs typeface="Lato" panose="020F0502020204030203" pitchFamily="34" charset="0"/>
              </a:rPr>
              <a:t>{</a:t>
            </a:r>
          </a:p>
          <a:p>
            <a:pPr>
              <a:buFontTx/>
              <a:buNone/>
            </a:pPr>
            <a:r>
              <a:rPr lang="en-US" sz="1600" b="1" dirty="0">
                <a:latin typeface="Lato" panose="020F0502020204030203" pitchFamily="34" charset="0"/>
                <a:ea typeface="Lato" panose="020F0502020204030203" pitchFamily="34" charset="0"/>
                <a:cs typeface="Lato" panose="020F0502020204030203" pitchFamily="34" charset="0"/>
              </a:rPr>
              <a:t>   if (</a:t>
            </a:r>
            <a:r>
              <a:rPr lang="en-US" sz="1600" b="1" dirty="0" err="1">
                <a:latin typeface="Lato" panose="020F0502020204030203" pitchFamily="34" charset="0"/>
                <a:ea typeface="Lato" panose="020F0502020204030203" pitchFamily="34" charset="0"/>
                <a:cs typeface="Lato" panose="020F0502020204030203" pitchFamily="34" charset="0"/>
              </a:rPr>
              <a:t>nodePtr</a:t>
            </a:r>
            <a:r>
              <a:rPr lang="en-US" sz="1600" b="1" dirty="0">
                <a:latin typeface="Lato" panose="020F0502020204030203" pitchFamily="34" charset="0"/>
                <a:ea typeface="Lato" panose="020F0502020204030203" pitchFamily="34" charset="0"/>
                <a:cs typeface="Lato" panose="020F0502020204030203" pitchFamily="34" charset="0"/>
              </a:rPr>
              <a:t> == NULL) </a:t>
            </a:r>
          </a:p>
          <a:p>
            <a:pPr>
              <a:buFontTx/>
              <a:buNone/>
            </a:pPr>
            <a:r>
              <a:rPr lang="en-US" sz="1600" b="1" dirty="0">
                <a:latin typeface="Lato" panose="020F0502020204030203" pitchFamily="34" charset="0"/>
                <a:ea typeface="Lato" panose="020F0502020204030203" pitchFamily="34" charset="0"/>
                <a:cs typeface="Lato" panose="020F0502020204030203" pitchFamily="34" charset="0"/>
              </a:rPr>
              <a:t>   {</a:t>
            </a:r>
          </a:p>
          <a:p>
            <a:pPr>
              <a:buFontTx/>
              <a:buNone/>
            </a:pPr>
            <a:r>
              <a:rPr lang="en-US" sz="1600" b="1" dirty="0">
                <a:latin typeface="Lato" panose="020F0502020204030203" pitchFamily="34" charset="0"/>
                <a:ea typeface="Lato" panose="020F0502020204030203" pitchFamily="34" charset="0"/>
                <a:cs typeface="Lato" panose="020F0502020204030203" pitchFamily="34" charset="0"/>
              </a:rPr>
              <a:t>     </a:t>
            </a:r>
            <a:r>
              <a:rPr lang="en-US" sz="1600" b="1" dirty="0" err="1">
                <a:latin typeface="Lato" panose="020F0502020204030203" pitchFamily="34" charset="0"/>
                <a:ea typeface="Lato" panose="020F0502020204030203" pitchFamily="34" charset="0"/>
                <a:cs typeface="Lato" panose="020F0502020204030203" pitchFamily="34" charset="0"/>
              </a:rPr>
              <a:t>nodePtr</a:t>
            </a:r>
            <a:r>
              <a:rPr lang="en-US" sz="1600" b="1" dirty="0">
                <a:latin typeface="Lato" panose="020F0502020204030203" pitchFamily="34" charset="0"/>
                <a:ea typeface="Lato" panose="020F0502020204030203" pitchFamily="34" charset="0"/>
                <a:cs typeface="Lato" panose="020F0502020204030203" pitchFamily="34" charset="0"/>
              </a:rPr>
              <a:t> = </a:t>
            </a:r>
            <a:r>
              <a:rPr lang="en-US" sz="1600" b="1" dirty="0" err="1">
                <a:latin typeface="Lato" panose="020F0502020204030203" pitchFamily="34" charset="0"/>
                <a:ea typeface="Lato" panose="020F0502020204030203" pitchFamily="34" charset="0"/>
                <a:cs typeface="Lato" panose="020F0502020204030203" pitchFamily="34" charset="0"/>
              </a:rPr>
              <a:t>makeTreeNode</a:t>
            </a:r>
            <a:r>
              <a:rPr lang="en-US" sz="1600" b="1" dirty="0">
                <a:latin typeface="Lato" panose="020F0502020204030203" pitchFamily="34" charset="0"/>
                <a:ea typeface="Lato" panose="020F0502020204030203" pitchFamily="34" charset="0"/>
                <a:cs typeface="Lato" panose="020F0502020204030203" pitchFamily="34" charset="0"/>
              </a:rPr>
              <a:t>(item);</a:t>
            </a:r>
          </a:p>
          <a:p>
            <a:pPr>
              <a:buFontTx/>
              <a:buNone/>
            </a:pPr>
            <a:r>
              <a:rPr lang="en-US" sz="1600" b="1" dirty="0">
                <a:latin typeface="Lato" panose="020F0502020204030203" pitchFamily="34" charset="0"/>
                <a:ea typeface="Lato" panose="020F0502020204030203" pitchFamily="34" charset="0"/>
                <a:cs typeface="Lato" panose="020F0502020204030203" pitchFamily="34" charset="0"/>
              </a:rPr>
              <a:t>   }</a:t>
            </a:r>
          </a:p>
          <a:p>
            <a:pPr>
              <a:buFontTx/>
              <a:buNone/>
            </a:pPr>
            <a:r>
              <a:rPr lang="en-US" sz="1600" b="1" dirty="0">
                <a:latin typeface="Lato" panose="020F0502020204030203" pitchFamily="34" charset="0"/>
                <a:ea typeface="Lato" panose="020F0502020204030203" pitchFamily="34" charset="0"/>
                <a:cs typeface="Lato" panose="020F0502020204030203" pitchFamily="34" charset="0"/>
              </a:rPr>
              <a:t>   else if (item &lt; </a:t>
            </a:r>
            <a:r>
              <a:rPr lang="en-US" sz="1600" b="1" dirty="0" err="1">
                <a:latin typeface="Lato" panose="020F0502020204030203" pitchFamily="34" charset="0"/>
                <a:ea typeface="Lato" panose="020F0502020204030203" pitchFamily="34" charset="0"/>
                <a:cs typeface="Lato" panose="020F0502020204030203" pitchFamily="34" charset="0"/>
              </a:rPr>
              <a:t>nodePtr</a:t>
            </a:r>
            <a:r>
              <a:rPr lang="en-US" sz="1600" b="1" dirty="0">
                <a:latin typeface="Lato" panose="020F0502020204030203" pitchFamily="34" charset="0"/>
                <a:ea typeface="Lato" panose="020F0502020204030203" pitchFamily="34" charset="0"/>
                <a:cs typeface="Lato" panose="020F0502020204030203" pitchFamily="34" charset="0"/>
              </a:rPr>
              <a:t>-&gt;key) </a:t>
            </a:r>
          </a:p>
          <a:p>
            <a:pPr>
              <a:buFontTx/>
              <a:buNone/>
            </a:pPr>
            <a:r>
              <a:rPr lang="en-US" sz="1600" b="1" dirty="0">
                <a:latin typeface="Lato" panose="020F0502020204030203" pitchFamily="34" charset="0"/>
                <a:ea typeface="Lato" panose="020F0502020204030203" pitchFamily="34" charset="0"/>
                <a:cs typeface="Lato" panose="020F0502020204030203" pitchFamily="34" charset="0"/>
              </a:rPr>
              <a:t>   {</a:t>
            </a:r>
          </a:p>
          <a:p>
            <a:pPr>
              <a:buFontTx/>
              <a:buNone/>
            </a:pPr>
            <a:r>
              <a:rPr lang="en-US" sz="1600" b="1" dirty="0">
                <a:latin typeface="Lato" panose="020F0502020204030203" pitchFamily="34" charset="0"/>
                <a:ea typeface="Lato" panose="020F0502020204030203" pitchFamily="34" charset="0"/>
                <a:cs typeface="Lato" panose="020F0502020204030203" pitchFamily="34" charset="0"/>
              </a:rPr>
              <a:t>     </a:t>
            </a:r>
            <a:r>
              <a:rPr lang="en-US" sz="1600" b="1" dirty="0" err="1">
                <a:latin typeface="Lato" panose="020F0502020204030203" pitchFamily="34" charset="0"/>
                <a:ea typeface="Lato" panose="020F0502020204030203" pitchFamily="34" charset="0"/>
                <a:cs typeface="Lato" panose="020F0502020204030203" pitchFamily="34" charset="0"/>
              </a:rPr>
              <a:t>nodePtr</a:t>
            </a:r>
            <a:r>
              <a:rPr lang="en-US" sz="1600" b="1" dirty="0">
                <a:latin typeface="Lato" panose="020F0502020204030203" pitchFamily="34" charset="0"/>
                <a:ea typeface="Lato" panose="020F0502020204030203" pitchFamily="34" charset="0"/>
                <a:cs typeface="Lato" panose="020F0502020204030203" pitchFamily="34" charset="0"/>
              </a:rPr>
              <a:t>-&gt;</a:t>
            </a:r>
            <a:r>
              <a:rPr lang="en-US" sz="1600" b="1" dirty="0" err="1">
                <a:latin typeface="Lato" panose="020F0502020204030203" pitchFamily="34" charset="0"/>
                <a:ea typeface="Lato" panose="020F0502020204030203" pitchFamily="34" charset="0"/>
                <a:cs typeface="Lato" panose="020F0502020204030203" pitchFamily="34" charset="0"/>
              </a:rPr>
              <a:t>leftPtr</a:t>
            </a:r>
            <a:r>
              <a:rPr lang="en-US" sz="1600" b="1" dirty="0">
                <a:latin typeface="Lato" panose="020F0502020204030203" pitchFamily="34" charset="0"/>
                <a:ea typeface="Lato" panose="020F0502020204030203" pitchFamily="34" charset="0"/>
                <a:cs typeface="Lato" panose="020F0502020204030203" pitchFamily="34" charset="0"/>
              </a:rPr>
              <a:t> = insert(</a:t>
            </a:r>
            <a:r>
              <a:rPr lang="en-US" sz="1600" b="1" dirty="0" err="1">
                <a:latin typeface="Lato" panose="020F0502020204030203" pitchFamily="34" charset="0"/>
                <a:ea typeface="Lato" panose="020F0502020204030203" pitchFamily="34" charset="0"/>
                <a:cs typeface="Lato" panose="020F0502020204030203" pitchFamily="34" charset="0"/>
              </a:rPr>
              <a:t>nodePtr</a:t>
            </a:r>
            <a:r>
              <a:rPr lang="en-US" sz="1600" b="1" dirty="0">
                <a:latin typeface="Lato" panose="020F0502020204030203" pitchFamily="34" charset="0"/>
                <a:ea typeface="Lato" panose="020F0502020204030203" pitchFamily="34" charset="0"/>
                <a:cs typeface="Lato" panose="020F0502020204030203" pitchFamily="34" charset="0"/>
              </a:rPr>
              <a:t>-&gt;</a:t>
            </a:r>
            <a:r>
              <a:rPr lang="en-US" sz="1600" b="1" dirty="0" err="1">
                <a:latin typeface="Lato" panose="020F0502020204030203" pitchFamily="34" charset="0"/>
                <a:ea typeface="Lato" panose="020F0502020204030203" pitchFamily="34" charset="0"/>
                <a:cs typeface="Lato" panose="020F0502020204030203" pitchFamily="34" charset="0"/>
              </a:rPr>
              <a:t>leftPtr</a:t>
            </a:r>
            <a:r>
              <a:rPr lang="en-US" sz="1600" b="1" dirty="0">
                <a:latin typeface="Lato" panose="020F0502020204030203" pitchFamily="34" charset="0"/>
                <a:ea typeface="Lato" panose="020F0502020204030203" pitchFamily="34" charset="0"/>
                <a:cs typeface="Lato" panose="020F0502020204030203" pitchFamily="34" charset="0"/>
              </a:rPr>
              <a:t>, item);</a:t>
            </a:r>
          </a:p>
          <a:p>
            <a:pPr>
              <a:buFontTx/>
              <a:buNone/>
            </a:pPr>
            <a:r>
              <a:rPr lang="en-US" sz="1600" b="1" dirty="0">
                <a:latin typeface="Lato" panose="020F0502020204030203" pitchFamily="34" charset="0"/>
                <a:ea typeface="Lato" panose="020F0502020204030203" pitchFamily="34" charset="0"/>
                <a:cs typeface="Lato" panose="020F0502020204030203" pitchFamily="34" charset="0"/>
              </a:rPr>
              <a:t>   }</a:t>
            </a:r>
          </a:p>
          <a:p>
            <a:pPr>
              <a:buFontTx/>
              <a:buNone/>
            </a:pPr>
            <a:r>
              <a:rPr lang="en-US" sz="1600" b="1" dirty="0">
                <a:latin typeface="Lato" panose="020F0502020204030203" pitchFamily="34" charset="0"/>
                <a:ea typeface="Lato" panose="020F0502020204030203" pitchFamily="34" charset="0"/>
                <a:cs typeface="Lato" panose="020F0502020204030203" pitchFamily="34" charset="0"/>
              </a:rPr>
              <a:t>   else if (item &gt; </a:t>
            </a:r>
            <a:r>
              <a:rPr lang="en-US" sz="1600" b="1" dirty="0" err="1">
                <a:latin typeface="Lato" panose="020F0502020204030203" pitchFamily="34" charset="0"/>
                <a:ea typeface="Lato" panose="020F0502020204030203" pitchFamily="34" charset="0"/>
                <a:cs typeface="Lato" panose="020F0502020204030203" pitchFamily="34" charset="0"/>
              </a:rPr>
              <a:t>nodePtr</a:t>
            </a:r>
            <a:r>
              <a:rPr lang="en-US" sz="1600" b="1" dirty="0">
                <a:latin typeface="Lato" panose="020F0502020204030203" pitchFamily="34" charset="0"/>
                <a:ea typeface="Lato" panose="020F0502020204030203" pitchFamily="34" charset="0"/>
                <a:cs typeface="Lato" panose="020F0502020204030203" pitchFamily="34" charset="0"/>
              </a:rPr>
              <a:t>-&gt;key) </a:t>
            </a:r>
          </a:p>
          <a:p>
            <a:pPr>
              <a:buFontTx/>
              <a:buNone/>
            </a:pPr>
            <a:r>
              <a:rPr lang="en-US" sz="1600" b="1" dirty="0">
                <a:latin typeface="Lato" panose="020F0502020204030203" pitchFamily="34" charset="0"/>
                <a:ea typeface="Lato" panose="020F0502020204030203" pitchFamily="34" charset="0"/>
                <a:cs typeface="Lato" panose="020F0502020204030203" pitchFamily="34" charset="0"/>
              </a:rPr>
              <a:t>   {</a:t>
            </a:r>
          </a:p>
          <a:p>
            <a:pPr>
              <a:buFontTx/>
              <a:buNone/>
            </a:pPr>
            <a:r>
              <a:rPr lang="en-US" sz="1600" b="1" dirty="0">
                <a:latin typeface="Lato" panose="020F0502020204030203" pitchFamily="34" charset="0"/>
                <a:ea typeface="Lato" panose="020F0502020204030203" pitchFamily="34" charset="0"/>
                <a:cs typeface="Lato" panose="020F0502020204030203" pitchFamily="34" charset="0"/>
              </a:rPr>
              <a:t>     </a:t>
            </a:r>
            <a:r>
              <a:rPr lang="en-US" sz="1600" b="1" dirty="0" err="1">
                <a:latin typeface="Lato" panose="020F0502020204030203" pitchFamily="34" charset="0"/>
                <a:ea typeface="Lato" panose="020F0502020204030203" pitchFamily="34" charset="0"/>
                <a:cs typeface="Lato" panose="020F0502020204030203" pitchFamily="34" charset="0"/>
              </a:rPr>
              <a:t>nodePtr</a:t>
            </a:r>
            <a:r>
              <a:rPr lang="en-US" sz="1600" b="1" dirty="0">
                <a:latin typeface="Lato" panose="020F0502020204030203" pitchFamily="34" charset="0"/>
                <a:ea typeface="Lato" panose="020F0502020204030203" pitchFamily="34" charset="0"/>
                <a:cs typeface="Lato" panose="020F0502020204030203" pitchFamily="34" charset="0"/>
              </a:rPr>
              <a:t>-&gt;</a:t>
            </a:r>
            <a:r>
              <a:rPr lang="en-US" sz="1600" b="1" dirty="0" err="1">
                <a:latin typeface="Lato" panose="020F0502020204030203" pitchFamily="34" charset="0"/>
                <a:ea typeface="Lato" panose="020F0502020204030203" pitchFamily="34" charset="0"/>
                <a:cs typeface="Lato" panose="020F0502020204030203" pitchFamily="34" charset="0"/>
              </a:rPr>
              <a:t>rightPtr</a:t>
            </a:r>
            <a:r>
              <a:rPr lang="en-US" sz="1600" b="1" dirty="0">
                <a:latin typeface="Lato" panose="020F0502020204030203" pitchFamily="34" charset="0"/>
                <a:ea typeface="Lato" panose="020F0502020204030203" pitchFamily="34" charset="0"/>
                <a:cs typeface="Lato" panose="020F0502020204030203" pitchFamily="34" charset="0"/>
              </a:rPr>
              <a:t> = insert(</a:t>
            </a:r>
            <a:r>
              <a:rPr lang="en-US" sz="1600" b="1" dirty="0" err="1">
                <a:latin typeface="Lato" panose="020F0502020204030203" pitchFamily="34" charset="0"/>
                <a:ea typeface="Lato" panose="020F0502020204030203" pitchFamily="34" charset="0"/>
                <a:cs typeface="Lato" panose="020F0502020204030203" pitchFamily="34" charset="0"/>
              </a:rPr>
              <a:t>nodePtr</a:t>
            </a:r>
            <a:r>
              <a:rPr lang="en-US" sz="1600" b="1" dirty="0">
                <a:latin typeface="Lato" panose="020F0502020204030203" pitchFamily="34" charset="0"/>
                <a:ea typeface="Lato" panose="020F0502020204030203" pitchFamily="34" charset="0"/>
                <a:cs typeface="Lato" panose="020F0502020204030203" pitchFamily="34" charset="0"/>
              </a:rPr>
              <a:t>-&gt;</a:t>
            </a:r>
            <a:r>
              <a:rPr lang="en-US" sz="1600" b="1" dirty="0" err="1">
                <a:latin typeface="Lato" panose="020F0502020204030203" pitchFamily="34" charset="0"/>
                <a:ea typeface="Lato" panose="020F0502020204030203" pitchFamily="34" charset="0"/>
                <a:cs typeface="Lato" panose="020F0502020204030203" pitchFamily="34" charset="0"/>
              </a:rPr>
              <a:t>rightPtr</a:t>
            </a:r>
            <a:r>
              <a:rPr lang="en-US" sz="1600" b="1" dirty="0">
                <a:latin typeface="Lato" panose="020F0502020204030203" pitchFamily="34" charset="0"/>
                <a:ea typeface="Lato" panose="020F0502020204030203" pitchFamily="34" charset="0"/>
                <a:cs typeface="Lato" panose="020F0502020204030203" pitchFamily="34" charset="0"/>
              </a:rPr>
              <a:t>, item);</a:t>
            </a:r>
          </a:p>
          <a:p>
            <a:pPr>
              <a:buFontTx/>
              <a:buNone/>
            </a:pPr>
            <a:r>
              <a:rPr lang="en-US" sz="1600" b="1" dirty="0">
                <a:latin typeface="Lato" panose="020F0502020204030203" pitchFamily="34" charset="0"/>
                <a:ea typeface="Lato" panose="020F0502020204030203" pitchFamily="34" charset="0"/>
                <a:cs typeface="Lato" panose="020F0502020204030203" pitchFamily="34" charset="0"/>
              </a:rPr>
              <a:t>   }</a:t>
            </a:r>
          </a:p>
          <a:p>
            <a:pPr>
              <a:buFontTx/>
              <a:buNone/>
            </a:pPr>
            <a:r>
              <a:rPr lang="en-US" sz="1600" b="1" dirty="0">
                <a:latin typeface="Lato" panose="020F0502020204030203" pitchFamily="34" charset="0"/>
                <a:ea typeface="Lato" panose="020F0502020204030203" pitchFamily="34" charset="0"/>
                <a:cs typeface="Lato" panose="020F0502020204030203" pitchFamily="34" charset="0"/>
              </a:rPr>
              <a:t>   return </a:t>
            </a:r>
            <a:r>
              <a:rPr lang="en-US" sz="1600" b="1" dirty="0" err="1">
                <a:latin typeface="Lato" panose="020F0502020204030203" pitchFamily="34" charset="0"/>
                <a:ea typeface="Lato" panose="020F0502020204030203" pitchFamily="34" charset="0"/>
                <a:cs typeface="Lato" panose="020F0502020204030203" pitchFamily="34" charset="0"/>
              </a:rPr>
              <a:t>nodePtr</a:t>
            </a:r>
            <a:r>
              <a:rPr lang="en-US" sz="1600" b="1" dirty="0">
                <a:latin typeface="Lato" panose="020F0502020204030203" pitchFamily="34" charset="0"/>
                <a:ea typeface="Lato" panose="020F0502020204030203" pitchFamily="34" charset="0"/>
                <a:cs typeface="Lato" panose="020F0502020204030203" pitchFamily="34" charset="0"/>
              </a:rPr>
              <a:t>;</a:t>
            </a:r>
          </a:p>
          <a:p>
            <a:pPr>
              <a:buFontTx/>
              <a:buNone/>
            </a:pPr>
            <a:r>
              <a:rPr lang="en-US" sz="1600" b="1" dirty="0">
                <a:latin typeface="Lato" panose="020F0502020204030203" pitchFamily="34" charset="0"/>
                <a:ea typeface="Lato" panose="020F0502020204030203" pitchFamily="34" charset="0"/>
                <a:cs typeface="Lato" panose="020F0502020204030203" pitchFamily="34" charset="0"/>
              </a:rPr>
              <a:t>}</a:t>
            </a:r>
          </a:p>
          <a:p>
            <a:pPr>
              <a:buFontTx/>
              <a:buNone/>
            </a:pPr>
            <a:endParaRPr lang="en-US" sz="1600" dirty="0">
              <a:latin typeface="Lato" panose="020F0502020204030203" pitchFamily="34" charset="0"/>
              <a:ea typeface="Lato" panose="020F0502020204030203" pitchFamily="34" charset="0"/>
              <a:cs typeface="Lato" panose="020F0502020204030203" pitchFamily="34" charset="0"/>
            </a:endParaRPr>
          </a:p>
        </p:txBody>
      </p:sp>
      <p:sp>
        <p:nvSpPr>
          <p:cNvPr id="7" name="TextBox 4">
            <a:extLst>
              <a:ext uri="{FF2B5EF4-FFF2-40B4-BE49-F238E27FC236}">
                <a16:creationId xmlns:a16="http://schemas.microsoft.com/office/drawing/2014/main" id="{E8030107-FCC4-E418-2E07-E2213BD8B150}"/>
              </a:ext>
            </a:extLst>
          </p:cNvPr>
          <p:cNvSpPr txBox="1">
            <a:spLocks noChangeArrowheads="1"/>
          </p:cNvSpPr>
          <p:nvPr/>
        </p:nvSpPr>
        <p:spPr bwMode="auto">
          <a:xfrm>
            <a:off x="1099127" y="5668017"/>
            <a:ext cx="2795267" cy="738664"/>
          </a:xfrm>
          <a:prstGeom prst="rect">
            <a:avLst/>
          </a:prstGeom>
          <a:noFill/>
          <a:ln w="9525">
            <a:solidFill>
              <a:schemeClr val="tx1"/>
            </a:solidFill>
            <a:miter lim="800000"/>
            <a:headEnd/>
            <a:tailEnd/>
          </a:ln>
        </p:spPr>
        <p:txBody>
          <a:bodyPr wrap="square">
            <a:spAutoFit/>
          </a:bodyPr>
          <a:lstStyle/>
          <a:p>
            <a:pPr eaLnBrk="0" hangingPunct="0"/>
            <a:r>
              <a:rPr lang="en-US" sz="2100" dirty="0" err="1">
                <a:latin typeface="Lato" panose="020F0502020204030203" pitchFamily="34" charset="0"/>
                <a:ea typeface="Lato" panose="020F0502020204030203" pitchFamily="34" charset="0"/>
                <a:cs typeface="Lato" panose="020F0502020204030203" pitchFamily="34" charset="0"/>
              </a:rPr>
              <a:t>Thời</a:t>
            </a:r>
            <a:r>
              <a:rPr lang="en-US" sz="2100" dirty="0">
                <a:latin typeface="Lato" panose="020F0502020204030203" pitchFamily="34" charset="0"/>
                <a:ea typeface="Lato" panose="020F0502020204030203" pitchFamily="34" charset="0"/>
                <a:cs typeface="Lato" panose="020F0502020204030203" pitchFamily="34" charset="0"/>
              </a:rPr>
              <a:t> </a:t>
            </a:r>
            <a:r>
              <a:rPr lang="en-US" sz="2100" dirty="0" err="1">
                <a:latin typeface="Lato" panose="020F0502020204030203" pitchFamily="34" charset="0"/>
                <a:ea typeface="Lato" panose="020F0502020204030203" pitchFamily="34" charset="0"/>
                <a:cs typeface="Lato" panose="020F0502020204030203" pitchFamily="34" charset="0"/>
              </a:rPr>
              <a:t>gian</a:t>
            </a:r>
            <a:r>
              <a:rPr lang="en-US" sz="2100" dirty="0">
                <a:latin typeface="Lato" panose="020F0502020204030203" pitchFamily="34" charset="0"/>
                <a:ea typeface="Lato" panose="020F0502020204030203" pitchFamily="34" charset="0"/>
                <a:cs typeface="Lato" panose="020F0502020204030203" pitchFamily="34" charset="0"/>
              </a:rPr>
              <a:t> </a:t>
            </a:r>
            <a:r>
              <a:rPr lang="en-US" sz="2100" dirty="0" err="1">
                <a:latin typeface="Lato" panose="020F0502020204030203" pitchFamily="34" charset="0"/>
                <a:ea typeface="Lato" panose="020F0502020204030203" pitchFamily="34" charset="0"/>
                <a:cs typeface="Lato" panose="020F0502020204030203" pitchFamily="34" charset="0"/>
              </a:rPr>
              <a:t>tính</a:t>
            </a:r>
            <a:r>
              <a:rPr lang="en-US" sz="2100" dirty="0">
                <a:latin typeface="Lato" panose="020F0502020204030203" pitchFamily="34" charset="0"/>
                <a:ea typeface="Lato" panose="020F0502020204030203" pitchFamily="34" charset="0"/>
                <a:cs typeface="Lato" panose="020F0502020204030203" pitchFamily="34" charset="0"/>
              </a:rPr>
              <a:t>: </a:t>
            </a:r>
            <a:r>
              <a:rPr lang="en-US" sz="2100" i="1" dirty="0">
                <a:latin typeface="Lato" panose="020F0502020204030203" pitchFamily="34" charset="0"/>
                <a:ea typeface="Lato" panose="020F0502020204030203" pitchFamily="34" charset="0"/>
                <a:cs typeface="Lato" panose="020F0502020204030203" pitchFamily="34" charset="0"/>
              </a:rPr>
              <a:t>O</a:t>
            </a:r>
            <a:r>
              <a:rPr lang="en-US" sz="2100" dirty="0">
                <a:latin typeface="Lato" panose="020F0502020204030203" pitchFamily="34" charset="0"/>
                <a:ea typeface="Lato" panose="020F0502020204030203" pitchFamily="34" charset="0"/>
                <a:cs typeface="Lato" panose="020F0502020204030203" pitchFamily="34" charset="0"/>
              </a:rPr>
              <a:t>(</a:t>
            </a:r>
            <a:r>
              <a:rPr lang="en-US" sz="2100" i="1" dirty="0">
                <a:latin typeface="Lato" panose="020F0502020204030203" pitchFamily="34" charset="0"/>
                <a:ea typeface="Lato" panose="020F0502020204030203" pitchFamily="34" charset="0"/>
                <a:cs typeface="Lato" panose="020F0502020204030203" pitchFamily="34" charset="0"/>
              </a:rPr>
              <a:t>h</a:t>
            </a:r>
            <a:r>
              <a:rPr lang="en-US" sz="2100" dirty="0">
                <a:latin typeface="Lato" panose="020F0502020204030203" pitchFamily="34" charset="0"/>
                <a:ea typeface="Lato" panose="020F0502020204030203" pitchFamily="34" charset="0"/>
                <a:cs typeface="Lato" panose="020F0502020204030203" pitchFamily="34" charset="0"/>
              </a:rPr>
              <a:t>),</a:t>
            </a:r>
          </a:p>
          <a:p>
            <a:pPr eaLnBrk="0" hangingPunct="0"/>
            <a:r>
              <a:rPr lang="en-US" sz="2100" i="1" dirty="0">
                <a:latin typeface="Lato" panose="020F0502020204030203" pitchFamily="34" charset="0"/>
                <a:ea typeface="Lato" panose="020F0502020204030203" pitchFamily="34" charset="0"/>
                <a:cs typeface="Lato" panose="020F0502020204030203" pitchFamily="34" charset="0"/>
              </a:rPr>
              <a:t>h</a:t>
            </a:r>
            <a:r>
              <a:rPr lang="en-US" sz="2100" dirty="0">
                <a:latin typeface="Lato" panose="020F0502020204030203" pitchFamily="34" charset="0"/>
                <a:ea typeface="Lato" panose="020F0502020204030203" pitchFamily="34" charset="0"/>
                <a:cs typeface="Lato" panose="020F0502020204030203" pitchFamily="34" charset="0"/>
              </a:rPr>
              <a:t> </a:t>
            </a:r>
            <a:r>
              <a:rPr lang="en-US" sz="2100" dirty="0" err="1">
                <a:latin typeface="Lato" panose="020F0502020204030203" pitchFamily="34" charset="0"/>
                <a:ea typeface="Lato" panose="020F0502020204030203" pitchFamily="34" charset="0"/>
                <a:cs typeface="Lato" panose="020F0502020204030203" pitchFamily="34" charset="0"/>
              </a:rPr>
              <a:t>là</a:t>
            </a:r>
            <a:r>
              <a:rPr lang="en-US" sz="2100" dirty="0">
                <a:latin typeface="Lato" panose="020F0502020204030203" pitchFamily="34" charset="0"/>
                <a:ea typeface="Lato" panose="020F0502020204030203" pitchFamily="34" charset="0"/>
                <a:cs typeface="Lato" panose="020F0502020204030203" pitchFamily="34" charset="0"/>
              </a:rPr>
              <a:t> </a:t>
            </a:r>
            <a:r>
              <a:rPr lang="en-US" sz="2100" dirty="0" err="1">
                <a:latin typeface="Lato" panose="020F0502020204030203" pitchFamily="34" charset="0"/>
                <a:ea typeface="Lato" panose="020F0502020204030203" pitchFamily="34" charset="0"/>
                <a:cs typeface="Lato" panose="020F0502020204030203" pitchFamily="34" charset="0"/>
              </a:rPr>
              <a:t>độ</a:t>
            </a:r>
            <a:r>
              <a:rPr lang="en-US" sz="2100" dirty="0">
                <a:latin typeface="Lato" panose="020F0502020204030203" pitchFamily="34" charset="0"/>
                <a:ea typeface="Lato" panose="020F0502020204030203" pitchFamily="34" charset="0"/>
                <a:cs typeface="Lato" panose="020F0502020204030203" pitchFamily="34" charset="0"/>
              </a:rPr>
              <a:t> </a:t>
            </a:r>
            <a:r>
              <a:rPr lang="en-US" sz="2100" dirty="0" err="1">
                <a:latin typeface="Lato" panose="020F0502020204030203" pitchFamily="34" charset="0"/>
                <a:ea typeface="Lato" panose="020F0502020204030203" pitchFamily="34" charset="0"/>
                <a:cs typeface="Lato" panose="020F0502020204030203" pitchFamily="34" charset="0"/>
              </a:rPr>
              <a:t>cao</a:t>
            </a:r>
            <a:r>
              <a:rPr lang="en-US" sz="2100" dirty="0">
                <a:latin typeface="Lato" panose="020F0502020204030203" pitchFamily="34" charset="0"/>
                <a:ea typeface="Lato" panose="020F0502020204030203" pitchFamily="34" charset="0"/>
                <a:cs typeface="Lato" panose="020F0502020204030203" pitchFamily="34" charset="0"/>
              </a:rPr>
              <a:t> </a:t>
            </a:r>
            <a:r>
              <a:rPr lang="en-US" sz="2100" dirty="0" err="1">
                <a:latin typeface="Lato" panose="020F0502020204030203" pitchFamily="34" charset="0"/>
                <a:ea typeface="Lato" panose="020F0502020204030203" pitchFamily="34" charset="0"/>
                <a:cs typeface="Lato" panose="020F0502020204030203" pitchFamily="34" charset="0"/>
              </a:rPr>
              <a:t>của</a:t>
            </a:r>
            <a:r>
              <a:rPr lang="en-US" sz="2100" dirty="0">
                <a:latin typeface="Lato" panose="020F0502020204030203" pitchFamily="34" charset="0"/>
                <a:ea typeface="Lato" panose="020F0502020204030203" pitchFamily="34" charset="0"/>
                <a:cs typeface="Lato" panose="020F0502020204030203" pitchFamily="34" charset="0"/>
              </a:rPr>
              <a:t> BST</a:t>
            </a:r>
          </a:p>
        </p:txBody>
      </p:sp>
      <p:sp>
        <p:nvSpPr>
          <p:cNvPr id="13" name="Content Placeholder 2">
            <a:extLst>
              <a:ext uri="{FF2B5EF4-FFF2-40B4-BE49-F238E27FC236}">
                <a16:creationId xmlns:a16="http://schemas.microsoft.com/office/drawing/2014/main" id="{6CC4142B-D244-CEF4-CE2A-13DBA6F30A86}"/>
              </a:ext>
            </a:extLst>
          </p:cNvPr>
          <p:cNvSpPr txBox="1">
            <a:spLocks/>
          </p:cNvSpPr>
          <p:nvPr/>
        </p:nvSpPr>
        <p:spPr>
          <a:xfrm>
            <a:off x="365760" y="920519"/>
            <a:ext cx="10515600" cy="457200"/>
          </a:xfrm>
          <a:prstGeom prst="rect">
            <a:avLst/>
          </a:prstGeom>
        </p:spPr>
        <p:txBody>
          <a:bodyPr vert="horz" lIns="91440" tIns="45720" rIns="91440" bIns="45720" rtlCol="0">
            <a:noAutofit/>
          </a:bodyPr>
          <a:lstStyle>
            <a:lvl1pPr marL="0" indent="0" algn="l" defTabSz="914354" rtl="0" eaLnBrk="1" latinLnBrk="0" hangingPunct="1">
              <a:lnSpc>
                <a:spcPct val="90000"/>
              </a:lnSpc>
              <a:spcBef>
                <a:spcPts val="300"/>
              </a:spcBef>
              <a:spcAft>
                <a:spcPts val="300"/>
              </a:spcAft>
              <a:buSzPct val="100000"/>
              <a:buFont typeface="Wingdings" panose="05000000000000000000" pitchFamily="2" charset="2"/>
              <a:buNone/>
              <a:defRPr lang="en-US" sz="2800" b="1" kern="1200">
                <a:solidFill>
                  <a:schemeClr val="tx1"/>
                </a:solidFill>
                <a:latin typeface="+mn-lt"/>
                <a:ea typeface="+mn-ea"/>
                <a:cs typeface="+mn-cs"/>
              </a:defRPr>
            </a:lvl1pPr>
            <a:lvl2pPr marL="457177" indent="0" algn="l" defTabSz="914354" rtl="0" eaLnBrk="1" latinLnBrk="0" hangingPunct="1">
              <a:lnSpc>
                <a:spcPct val="90000"/>
              </a:lnSpc>
              <a:spcBef>
                <a:spcPts val="300"/>
              </a:spcBef>
              <a:spcAft>
                <a:spcPts val="300"/>
              </a:spcAft>
              <a:buSzPct val="125000"/>
              <a:buFont typeface="Arial" panose="020B0604020202020204" pitchFamily="34" charset="0"/>
              <a:buNone/>
              <a:defRPr lang="en-US" sz="2400" kern="120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Lato" panose="020F0502020204030203" pitchFamily="34" charset="0"/>
                <a:ea typeface="Lato" panose="020F0502020204030203" pitchFamily="34" charset="0"/>
                <a:cs typeface="Lato" panose="020F0502020204030203" pitchFamily="34" charset="0"/>
              </a:rPr>
              <a:t>3.4. </a:t>
            </a:r>
            <a:r>
              <a:rPr lang="en-US" dirty="0" err="1">
                <a:latin typeface="Lato" panose="020F0502020204030203" pitchFamily="34" charset="0"/>
                <a:ea typeface="Lato" panose="020F0502020204030203" pitchFamily="34" charset="0"/>
                <a:cs typeface="Lato" panose="020F0502020204030203" pitchFamily="34" charset="0"/>
              </a:rPr>
              <a:t>Bổ</a:t>
            </a:r>
            <a:r>
              <a:rPr lang="en-US" dirty="0">
                <a:latin typeface="Lato" panose="020F0502020204030203" pitchFamily="34" charset="0"/>
                <a:ea typeface="Lato" panose="020F0502020204030203" pitchFamily="34" charset="0"/>
                <a:cs typeface="Lato" panose="020F0502020204030203" pitchFamily="34" charset="0"/>
              </a:rPr>
              <a:t> sung 1 </a:t>
            </a:r>
            <a:r>
              <a:rPr lang="en-US" dirty="0" err="1">
                <a:latin typeface="Lato" panose="020F0502020204030203" pitchFamily="34" charset="0"/>
                <a:ea typeface="Lato" panose="020F0502020204030203" pitchFamily="34" charset="0"/>
                <a:cs typeface="Lato" panose="020F0502020204030203" pitchFamily="34" charset="0"/>
              </a:rPr>
              <a:t>nút</a:t>
            </a:r>
            <a:r>
              <a:rPr lang="en-US" dirty="0">
                <a:latin typeface="Lato" panose="020F0502020204030203" pitchFamily="34" charset="0"/>
                <a:ea typeface="Lato" panose="020F0502020204030203" pitchFamily="34" charset="0"/>
                <a:cs typeface="Lato" panose="020F0502020204030203" pitchFamily="34" charset="0"/>
              </a:rPr>
              <a:t> vào BST</a:t>
            </a:r>
          </a:p>
        </p:txBody>
      </p:sp>
    </p:spTree>
    <p:custDataLst>
      <p:tags r:id="rId1"/>
    </p:custDataLst>
    <p:extLst>
      <p:ext uri="{BB962C8B-B14F-4D97-AF65-F5344CB8AC3E}">
        <p14:creationId xmlns:p14="http://schemas.microsoft.com/office/powerpoint/2010/main" val="1583753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E016F45-5A71-E216-02CF-9FF51DE6754D}"/>
              </a:ext>
            </a:extLst>
          </p:cNvPr>
          <p:cNvSpPr>
            <a:spLocks noGrp="1"/>
          </p:cNvSpPr>
          <p:nvPr>
            <p:ph type="title"/>
          </p:nvPr>
        </p:nvSpPr>
        <p:spPr/>
        <p:txBody>
          <a:bodyPr>
            <a:normAutofit fontScale="90000"/>
          </a:bodyPr>
          <a:lstStyle/>
          <a:p>
            <a:r>
              <a:rPr lang="en-US" sz="3600" dirty="0">
                <a:cs typeface="Arial" panose="020B0604020202020204" pitchFamily="34" charset="0"/>
              </a:rPr>
              <a:t>3</a:t>
            </a:r>
            <a:r>
              <a:rPr lang="vi-VN" sz="3600" dirty="0">
                <a:cs typeface="Arial" panose="020B0604020202020204" pitchFamily="34" charset="0"/>
              </a:rPr>
              <a:t>. </a:t>
            </a:r>
            <a:r>
              <a:rPr lang="en-US" sz="3600" dirty="0">
                <a:cs typeface="Arial" panose="020B0604020202020204" pitchFamily="34" charset="0"/>
              </a:rPr>
              <a:t>CÁC PHÉP TOÁN</a:t>
            </a:r>
          </a:p>
        </p:txBody>
      </p:sp>
      <p:sp>
        <p:nvSpPr>
          <p:cNvPr id="2" name="Text Placeholder 1">
            <a:extLst>
              <a:ext uri="{FF2B5EF4-FFF2-40B4-BE49-F238E27FC236}">
                <a16:creationId xmlns:a16="http://schemas.microsoft.com/office/drawing/2014/main" id="{8303C7FE-52A2-7600-11F0-D0DCC6A2C0FC}"/>
              </a:ext>
            </a:extLst>
          </p:cNvPr>
          <p:cNvSpPr>
            <a:spLocks noGrp="1"/>
          </p:cNvSpPr>
          <p:nvPr>
            <p:ph type="body" sz="quarter" idx="13"/>
          </p:nvPr>
        </p:nvSpPr>
        <p:spPr/>
        <p:txBody>
          <a:bodyPr/>
          <a:lstStyle/>
          <a:p>
            <a:endParaRPr lang="en-US"/>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56</a:t>
            </a:fld>
            <a:endParaRPr lang="vi-VN"/>
          </a:p>
        </p:txBody>
      </p:sp>
      <p:sp>
        <p:nvSpPr>
          <p:cNvPr id="8" name="TextBox 7">
            <a:extLst>
              <a:ext uri="{FF2B5EF4-FFF2-40B4-BE49-F238E27FC236}">
                <a16:creationId xmlns:a16="http://schemas.microsoft.com/office/drawing/2014/main" id="{67864B79-79DE-D74F-FA5E-EADD6A5DABB1}"/>
              </a:ext>
            </a:extLst>
          </p:cNvPr>
          <p:cNvSpPr txBox="1"/>
          <p:nvPr/>
        </p:nvSpPr>
        <p:spPr>
          <a:xfrm>
            <a:off x="512778" y="1566889"/>
            <a:ext cx="10515600" cy="3787960"/>
          </a:xfrm>
          <a:prstGeom prst="rect">
            <a:avLst/>
          </a:prstGeom>
          <a:noFill/>
        </p:spPr>
        <p:txBody>
          <a:bodyPr wrap="square">
            <a:spAutoFit/>
          </a:bodyPr>
          <a:lstStyle/>
          <a:p>
            <a:pPr marL="457200" indent="-457200">
              <a:lnSpc>
                <a:spcPct val="130000"/>
              </a:lnSpc>
              <a:spcBef>
                <a:spcPts val="300"/>
              </a:spcBef>
              <a:spcAft>
                <a:spcPts val="300"/>
              </a:spcAft>
              <a:buFont typeface="Wingdings" panose="05000000000000000000" pitchFamily="2" charset="2"/>
              <a:buChar char="§"/>
            </a:pPr>
            <a:r>
              <a:rPr lang="vi-VN" sz="2400" dirty="0"/>
              <a:t>Khi loại bỏ một nút, cần phải đảm bảo cây thu được vẫn là cây nhị phân</a:t>
            </a:r>
            <a:r>
              <a:rPr lang="en-US" sz="2400" dirty="0"/>
              <a:t> → </a:t>
            </a:r>
            <a:r>
              <a:rPr lang="vi-VN" sz="2400" dirty="0"/>
              <a:t>khi xoá cần phải xét cẩn thận các con của nó. </a:t>
            </a:r>
            <a:endParaRPr lang="en-US" sz="2400" dirty="0"/>
          </a:p>
          <a:p>
            <a:pPr marL="457200" indent="-457200">
              <a:lnSpc>
                <a:spcPct val="130000"/>
              </a:lnSpc>
              <a:spcBef>
                <a:spcPts val="300"/>
              </a:spcBef>
              <a:spcAft>
                <a:spcPts val="300"/>
              </a:spcAft>
              <a:buFont typeface="Wingdings" panose="05000000000000000000" pitchFamily="2" charset="2"/>
              <a:buChar char="§"/>
            </a:pPr>
            <a:r>
              <a:rPr lang="en-US" sz="2400" dirty="0" err="1"/>
              <a:t>Bốn</a:t>
            </a:r>
            <a:r>
              <a:rPr lang="en-US" sz="2400" dirty="0"/>
              <a:t> </a:t>
            </a:r>
            <a:r>
              <a:rPr lang="vi-VN" sz="2400" dirty="0"/>
              <a:t>tình huống cần xét:</a:t>
            </a:r>
          </a:p>
          <a:p>
            <a:pPr marL="971539" lvl="1" indent="-514350">
              <a:lnSpc>
                <a:spcPct val="130000"/>
              </a:lnSpc>
              <a:spcBef>
                <a:spcPts val="300"/>
              </a:spcBef>
              <a:spcAft>
                <a:spcPts val="300"/>
              </a:spcAft>
              <a:buFont typeface="Arial" panose="020B0604020202020204" pitchFamily="34" charset="0"/>
              <a:buChar char="•"/>
            </a:pPr>
            <a:r>
              <a:rPr lang="vi-VN" sz="2400" dirty="0"/>
              <a:t>Nút cần xoá là lá</a:t>
            </a:r>
          </a:p>
          <a:p>
            <a:pPr marL="971539" lvl="1" indent="-514350">
              <a:lnSpc>
                <a:spcPct val="130000"/>
              </a:lnSpc>
              <a:spcBef>
                <a:spcPts val="300"/>
              </a:spcBef>
              <a:spcAft>
                <a:spcPts val="300"/>
              </a:spcAft>
              <a:buFont typeface="Arial" panose="020B0604020202020204" pitchFamily="34" charset="0"/>
              <a:buChar char="•"/>
            </a:pPr>
            <a:r>
              <a:rPr lang="vi-VN" sz="2400" dirty="0"/>
              <a:t>Nút cần xoá chỉ có con trái</a:t>
            </a:r>
          </a:p>
          <a:p>
            <a:pPr marL="971539" lvl="1" indent="-514350">
              <a:lnSpc>
                <a:spcPct val="130000"/>
              </a:lnSpc>
              <a:spcBef>
                <a:spcPts val="300"/>
              </a:spcBef>
              <a:spcAft>
                <a:spcPts val="300"/>
              </a:spcAft>
              <a:buFont typeface="Arial" panose="020B0604020202020204" pitchFamily="34" charset="0"/>
              <a:buChar char="•"/>
            </a:pPr>
            <a:r>
              <a:rPr lang="vi-VN" sz="2400" dirty="0"/>
              <a:t>Nút cần xoá chỉ có con phải</a:t>
            </a:r>
          </a:p>
          <a:p>
            <a:pPr marL="971539" lvl="1" indent="-514350">
              <a:lnSpc>
                <a:spcPct val="130000"/>
              </a:lnSpc>
              <a:spcBef>
                <a:spcPts val="300"/>
              </a:spcBef>
              <a:spcAft>
                <a:spcPts val="300"/>
              </a:spcAft>
              <a:buFont typeface="Arial" panose="020B0604020202020204" pitchFamily="34" charset="0"/>
              <a:buChar char="•"/>
            </a:pPr>
            <a:r>
              <a:rPr lang="vi-VN" sz="2400" dirty="0"/>
              <a:t>Nút cần xoá có </a:t>
            </a:r>
            <a:r>
              <a:rPr lang="en-US" sz="2400" dirty="0"/>
              <a:t>2</a:t>
            </a:r>
            <a:r>
              <a:rPr lang="vi-VN" sz="2400" dirty="0"/>
              <a:t> con</a:t>
            </a:r>
          </a:p>
        </p:txBody>
      </p:sp>
      <p:sp>
        <p:nvSpPr>
          <p:cNvPr id="9" name="Content Placeholder 2">
            <a:extLst>
              <a:ext uri="{FF2B5EF4-FFF2-40B4-BE49-F238E27FC236}">
                <a16:creationId xmlns:a16="http://schemas.microsoft.com/office/drawing/2014/main" id="{4BA20317-601B-2BCF-8997-D7D18B51413E}"/>
              </a:ext>
            </a:extLst>
          </p:cNvPr>
          <p:cNvSpPr txBox="1">
            <a:spLocks/>
          </p:cNvSpPr>
          <p:nvPr/>
        </p:nvSpPr>
        <p:spPr>
          <a:xfrm>
            <a:off x="365760" y="920519"/>
            <a:ext cx="10515600" cy="457200"/>
          </a:xfrm>
          <a:prstGeom prst="rect">
            <a:avLst/>
          </a:prstGeom>
        </p:spPr>
        <p:txBody>
          <a:bodyPr vert="horz" lIns="91440" tIns="45720" rIns="91440" bIns="45720" rtlCol="0">
            <a:noAutofit/>
          </a:bodyPr>
          <a:lstStyle>
            <a:lvl1pPr marL="0" indent="0" algn="l" defTabSz="914354" rtl="0" eaLnBrk="1" latinLnBrk="0" hangingPunct="1">
              <a:lnSpc>
                <a:spcPct val="90000"/>
              </a:lnSpc>
              <a:spcBef>
                <a:spcPts val="300"/>
              </a:spcBef>
              <a:spcAft>
                <a:spcPts val="300"/>
              </a:spcAft>
              <a:buSzPct val="100000"/>
              <a:buFont typeface="Wingdings" panose="05000000000000000000" pitchFamily="2" charset="2"/>
              <a:buNone/>
              <a:defRPr lang="en-US" sz="2800" b="1" kern="1200">
                <a:solidFill>
                  <a:schemeClr val="tx1"/>
                </a:solidFill>
                <a:latin typeface="+mn-lt"/>
                <a:ea typeface="+mn-ea"/>
                <a:cs typeface="+mn-cs"/>
              </a:defRPr>
            </a:lvl1pPr>
            <a:lvl2pPr marL="457177" indent="0" algn="l" defTabSz="914354" rtl="0" eaLnBrk="1" latinLnBrk="0" hangingPunct="1">
              <a:lnSpc>
                <a:spcPct val="90000"/>
              </a:lnSpc>
              <a:spcBef>
                <a:spcPts val="300"/>
              </a:spcBef>
              <a:spcAft>
                <a:spcPts val="300"/>
              </a:spcAft>
              <a:buSzPct val="125000"/>
              <a:buFont typeface="Arial" panose="020B0604020202020204" pitchFamily="34" charset="0"/>
              <a:buNone/>
              <a:defRPr lang="en-US" sz="2400" kern="120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Arial" panose="020B0604020202020204" pitchFamily="34" charset="0"/>
              </a:rPr>
              <a:t>3.5. </a:t>
            </a:r>
            <a:r>
              <a:rPr lang="en-US" dirty="0" err="1">
                <a:cs typeface="Arial" panose="020B0604020202020204" pitchFamily="34" charset="0"/>
              </a:rPr>
              <a:t>Loại</a:t>
            </a:r>
            <a:r>
              <a:rPr lang="en-US" dirty="0">
                <a:cs typeface="Arial" panose="020B0604020202020204" pitchFamily="34" charset="0"/>
              </a:rPr>
              <a:t> </a:t>
            </a:r>
            <a:r>
              <a:rPr lang="en-US" dirty="0" err="1">
                <a:cs typeface="Arial" panose="020B0604020202020204" pitchFamily="34" charset="0"/>
              </a:rPr>
              <a:t>bỏ</a:t>
            </a:r>
            <a:r>
              <a:rPr lang="en-US" dirty="0">
                <a:cs typeface="Arial" panose="020B0604020202020204" pitchFamily="34" charset="0"/>
              </a:rPr>
              <a:t> 1 </a:t>
            </a:r>
            <a:r>
              <a:rPr lang="en-US" dirty="0" err="1">
                <a:cs typeface="Arial" panose="020B0604020202020204" pitchFamily="34" charset="0"/>
              </a:rPr>
              <a:t>nút</a:t>
            </a:r>
            <a:r>
              <a:rPr lang="en-US" dirty="0">
                <a:cs typeface="Arial" panose="020B0604020202020204" pitchFamily="34" charset="0"/>
              </a:rPr>
              <a:t> trên BST</a:t>
            </a:r>
          </a:p>
        </p:txBody>
      </p:sp>
    </p:spTree>
    <p:custDataLst>
      <p:tags r:id="rId1"/>
    </p:custDataLst>
    <p:extLst>
      <p:ext uri="{BB962C8B-B14F-4D97-AF65-F5344CB8AC3E}">
        <p14:creationId xmlns:p14="http://schemas.microsoft.com/office/powerpoint/2010/main" val="1097224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7C089191-85E4-C761-89E0-B798F535E098}"/>
              </a:ext>
            </a:extLst>
          </p:cNvPr>
          <p:cNvSpPr>
            <a:spLocks noGrp="1"/>
          </p:cNvSpPr>
          <p:nvPr>
            <p:ph type="title"/>
          </p:nvPr>
        </p:nvSpPr>
        <p:spPr/>
        <p:txBody>
          <a:bodyPr>
            <a:normAutofit fontScale="90000"/>
          </a:bodyPr>
          <a:lstStyle/>
          <a:p>
            <a:r>
              <a:rPr lang="en-US" sz="3600" dirty="0"/>
              <a:t>3</a:t>
            </a:r>
            <a:r>
              <a:rPr lang="vi-VN" sz="3600" dirty="0"/>
              <a:t>. </a:t>
            </a:r>
            <a:r>
              <a:rPr lang="en-US" sz="3600" dirty="0"/>
              <a:t>CÁC PHÉP TOÁN</a:t>
            </a:r>
          </a:p>
        </p:txBody>
      </p:sp>
      <p:sp>
        <p:nvSpPr>
          <p:cNvPr id="2" name="Text Placeholder 1">
            <a:extLst>
              <a:ext uri="{FF2B5EF4-FFF2-40B4-BE49-F238E27FC236}">
                <a16:creationId xmlns:a16="http://schemas.microsoft.com/office/drawing/2014/main" id="{4719A1FF-15FD-9CD0-03B9-D21C669280E8}"/>
              </a:ext>
            </a:extLst>
          </p:cNvPr>
          <p:cNvSpPr>
            <a:spLocks noGrp="1"/>
          </p:cNvSpPr>
          <p:nvPr>
            <p:ph type="body" sz="quarter" idx="13"/>
          </p:nvPr>
        </p:nvSpPr>
        <p:spPr/>
        <p:txBody>
          <a:bodyPr/>
          <a:lstStyle/>
          <a:p>
            <a:endParaRPr lang="en-US" dirty="0"/>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57</a:t>
            </a:fld>
            <a:endParaRPr lang="vi-VN"/>
          </a:p>
        </p:txBody>
      </p:sp>
      <p:sp>
        <p:nvSpPr>
          <p:cNvPr id="4" name="Text Box 3">
            <a:extLst>
              <a:ext uri="{FF2B5EF4-FFF2-40B4-BE49-F238E27FC236}">
                <a16:creationId xmlns:a16="http://schemas.microsoft.com/office/drawing/2014/main" id="{3E1A0AAE-C122-859E-D008-58C0027410AC}"/>
              </a:ext>
            </a:extLst>
          </p:cNvPr>
          <p:cNvSpPr txBox="1">
            <a:spLocks noChangeArrowheads="1"/>
          </p:cNvSpPr>
          <p:nvPr/>
        </p:nvSpPr>
        <p:spPr bwMode="auto">
          <a:xfrm>
            <a:off x="624114" y="1475154"/>
            <a:ext cx="10914743" cy="927883"/>
          </a:xfrm>
          <a:prstGeom prst="rect">
            <a:avLst/>
          </a:prstGeom>
          <a:noFill/>
          <a:ln w="9525">
            <a:solidFill>
              <a:schemeClr val="tx1"/>
            </a:solidFill>
            <a:miter lim="800000"/>
            <a:headEnd/>
            <a:tailEnd/>
          </a:ln>
        </p:spPr>
        <p:txBody>
          <a:bodyPr wrap="square">
            <a:spAutoFit/>
          </a:bodyPr>
          <a:lstStyle/>
          <a:p>
            <a:pPr eaLnBrk="0" hangingPunct="0">
              <a:lnSpc>
                <a:spcPct val="130000"/>
              </a:lnSpc>
              <a:spcBef>
                <a:spcPts val="300"/>
              </a:spcBef>
              <a:spcAft>
                <a:spcPts val="300"/>
              </a:spcAft>
            </a:pPr>
            <a:r>
              <a:rPr lang="en-US" sz="2000" b="1" dirty="0" err="1">
                <a:solidFill>
                  <a:srgbClr val="FF00FF"/>
                </a:solidFill>
                <a:latin typeface="Lato" panose="020F0502020204030203" pitchFamily="34" charset="0"/>
                <a:ea typeface="Lato" panose="020F0502020204030203" pitchFamily="34" charset="0"/>
                <a:cs typeface="Lato" panose="020F0502020204030203" pitchFamily="34" charset="0"/>
              </a:rPr>
              <a:t>Tình</a:t>
            </a:r>
            <a:r>
              <a:rPr lang="en-US" sz="2000" b="1" dirty="0">
                <a:solidFill>
                  <a:srgbClr val="FF00FF"/>
                </a:solidFill>
                <a:latin typeface="Lato" panose="020F0502020204030203" pitchFamily="34" charset="0"/>
                <a:ea typeface="Lato" panose="020F0502020204030203" pitchFamily="34" charset="0"/>
                <a:cs typeface="Lato" panose="020F0502020204030203" pitchFamily="34" charset="0"/>
              </a:rPr>
              <a:t> </a:t>
            </a:r>
            <a:r>
              <a:rPr lang="en-US" sz="2000" b="1" dirty="0" err="1">
                <a:solidFill>
                  <a:srgbClr val="FF00FF"/>
                </a:solidFill>
                <a:latin typeface="Lato" panose="020F0502020204030203" pitchFamily="34" charset="0"/>
                <a:ea typeface="Lato" panose="020F0502020204030203" pitchFamily="34" charset="0"/>
                <a:cs typeface="Lato" panose="020F0502020204030203" pitchFamily="34" charset="0"/>
              </a:rPr>
              <a:t>huống</a:t>
            </a:r>
            <a:r>
              <a:rPr lang="en-US" sz="2000" b="1" dirty="0">
                <a:solidFill>
                  <a:srgbClr val="FF00FF"/>
                </a:solidFill>
                <a:latin typeface="Lato" panose="020F0502020204030203" pitchFamily="34" charset="0"/>
                <a:ea typeface="Lato" panose="020F0502020204030203" pitchFamily="34" charset="0"/>
                <a:cs typeface="Lato" panose="020F0502020204030203" pitchFamily="34" charset="0"/>
              </a:rPr>
              <a:t> 1:</a:t>
            </a: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Nút</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cần</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xoá</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b="1" i="1" dirty="0">
                <a:solidFill>
                  <a:srgbClr val="002060"/>
                </a:solidFill>
                <a:latin typeface="Lato" panose="020F0502020204030203" pitchFamily="34" charset="0"/>
                <a:ea typeface="Lato" panose="020F0502020204030203" pitchFamily="34" charset="0"/>
                <a:cs typeface="Lato" panose="020F0502020204030203" pitchFamily="34" charset="0"/>
              </a:rPr>
              <a:t>x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là</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lá</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(leaf </a:t>
            </a: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node)</a:t>
            </a:r>
          </a:p>
          <a:p>
            <a:pPr eaLnBrk="0" hangingPunct="0">
              <a:lnSpc>
                <a:spcPct val="130000"/>
              </a:lnSpc>
              <a:spcBef>
                <a:spcPts val="300"/>
              </a:spcBef>
              <a:spcAft>
                <a:spcPts val="300"/>
              </a:spcAft>
            </a:pPr>
            <a:r>
              <a:rPr lang="en-US" sz="2000" b="1" dirty="0">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Thao </a:t>
            </a:r>
            <a:r>
              <a:rPr lang="en-US" sz="2000" b="1" dirty="0" err="1">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tác</a:t>
            </a:r>
            <a:r>
              <a:rPr lang="en-US" sz="2000" b="1" dirty="0">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a:t>
            </a: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Chữa</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lại</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nút</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cha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của</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b="1" i="1" dirty="0">
                <a:solidFill>
                  <a:srgbClr val="002060"/>
                </a:solidFill>
                <a:latin typeface="Lato" panose="020F0502020204030203" pitchFamily="34" charset="0"/>
                <a:ea typeface="Lato" panose="020F0502020204030203" pitchFamily="34" charset="0"/>
                <a:cs typeface="Lato" panose="020F0502020204030203" pitchFamily="34" charset="0"/>
              </a:rPr>
              <a:t>x</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có</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con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rỗng</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a:t>
            </a:r>
          </a:p>
        </p:txBody>
      </p:sp>
      <p:sp>
        <p:nvSpPr>
          <p:cNvPr id="6" name="Oval 4">
            <a:extLst>
              <a:ext uri="{FF2B5EF4-FFF2-40B4-BE49-F238E27FC236}">
                <a16:creationId xmlns:a16="http://schemas.microsoft.com/office/drawing/2014/main" id="{AFEC37A8-E9DF-C521-FF08-A6ABAD0760E3}"/>
              </a:ext>
            </a:extLst>
          </p:cNvPr>
          <p:cNvSpPr>
            <a:spLocks noChangeArrowheads="1"/>
          </p:cNvSpPr>
          <p:nvPr/>
        </p:nvSpPr>
        <p:spPr bwMode="auto">
          <a:xfrm>
            <a:off x="5829300" y="3070816"/>
            <a:ext cx="533400" cy="533400"/>
          </a:xfrm>
          <a:prstGeom prst="ellipse">
            <a:avLst/>
          </a:prstGeom>
          <a:solidFill>
            <a:schemeClr val="accent1"/>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25</a:t>
            </a:r>
          </a:p>
        </p:txBody>
      </p:sp>
      <p:sp>
        <p:nvSpPr>
          <p:cNvPr id="7" name="Oval 5">
            <a:extLst>
              <a:ext uri="{FF2B5EF4-FFF2-40B4-BE49-F238E27FC236}">
                <a16:creationId xmlns:a16="http://schemas.microsoft.com/office/drawing/2014/main" id="{FA1AF142-1D41-B60A-3FC5-F361C88EBA9C}"/>
              </a:ext>
            </a:extLst>
          </p:cNvPr>
          <p:cNvSpPr>
            <a:spLocks noChangeArrowheads="1"/>
          </p:cNvSpPr>
          <p:nvPr/>
        </p:nvSpPr>
        <p:spPr bwMode="auto">
          <a:xfrm>
            <a:off x="4991100" y="3909016"/>
            <a:ext cx="533400" cy="533400"/>
          </a:xfrm>
          <a:prstGeom prst="ellipse">
            <a:avLst/>
          </a:prstGeom>
          <a:solidFill>
            <a:schemeClr val="accent1"/>
          </a:solidFill>
          <a:ln w="9525">
            <a:solidFill>
              <a:schemeClr val="tx1"/>
            </a:solidFill>
            <a:round/>
            <a:headEnd/>
            <a:tailEnd/>
          </a:ln>
        </p:spPr>
        <p:txBody>
          <a:bodyPr wrap="none" anchor="ctr"/>
          <a:lstStyle/>
          <a:p>
            <a:pPr algn="ctr" eaLnBrk="0" hangingPunct="0"/>
            <a:r>
              <a:rPr lang="en-US">
                <a:solidFill>
                  <a:schemeClr val="bg1"/>
                </a:solidFill>
                <a:latin typeface="Lato" panose="020F0502020204030203" pitchFamily="34" charset="0"/>
                <a:ea typeface="Lato" panose="020F0502020204030203" pitchFamily="34" charset="0"/>
                <a:cs typeface="Lato" panose="020F0502020204030203" pitchFamily="34" charset="0"/>
              </a:rPr>
              <a:t>15</a:t>
            </a:r>
          </a:p>
        </p:txBody>
      </p:sp>
      <p:sp>
        <p:nvSpPr>
          <p:cNvPr id="9" name="Oval 6">
            <a:extLst>
              <a:ext uri="{FF2B5EF4-FFF2-40B4-BE49-F238E27FC236}">
                <a16:creationId xmlns:a16="http://schemas.microsoft.com/office/drawing/2014/main" id="{6A45651B-F373-19EE-518B-5EB3E9883FC2}"/>
              </a:ext>
            </a:extLst>
          </p:cNvPr>
          <p:cNvSpPr>
            <a:spLocks noChangeArrowheads="1"/>
          </p:cNvSpPr>
          <p:nvPr/>
        </p:nvSpPr>
        <p:spPr bwMode="auto">
          <a:xfrm>
            <a:off x="6591300" y="3832816"/>
            <a:ext cx="533400" cy="533400"/>
          </a:xfrm>
          <a:prstGeom prst="ellipse">
            <a:avLst/>
          </a:prstGeom>
          <a:solidFill>
            <a:schemeClr val="accent1"/>
          </a:solidFill>
          <a:ln w="9525">
            <a:solidFill>
              <a:schemeClr val="tx1"/>
            </a:solidFill>
            <a:round/>
            <a:headEnd/>
            <a:tailEnd/>
          </a:ln>
        </p:spPr>
        <p:txBody>
          <a:bodyPr wrap="none" anchor="ctr"/>
          <a:lstStyle/>
          <a:p>
            <a:pPr algn="ctr" eaLnBrk="0" hangingPunct="0"/>
            <a:r>
              <a:rPr lang="en-US">
                <a:solidFill>
                  <a:schemeClr val="bg1"/>
                </a:solidFill>
                <a:latin typeface="Lato" panose="020F0502020204030203" pitchFamily="34" charset="0"/>
                <a:ea typeface="Lato" panose="020F0502020204030203" pitchFamily="34" charset="0"/>
                <a:cs typeface="Lato" panose="020F0502020204030203" pitchFamily="34" charset="0"/>
              </a:rPr>
              <a:t>40</a:t>
            </a:r>
          </a:p>
        </p:txBody>
      </p:sp>
      <p:sp>
        <p:nvSpPr>
          <p:cNvPr id="10" name="Oval 7">
            <a:extLst>
              <a:ext uri="{FF2B5EF4-FFF2-40B4-BE49-F238E27FC236}">
                <a16:creationId xmlns:a16="http://schemas.microsoft.com/office/drawing/2014/main" id="{196B98DE-EA4E-8C76-983C-EBB44901BEEB}"/>
              </a:ext>
            </a:extLst>
          </p:cNvPr>
          <p:cNvSpPr>
            <a:spLocks noChangeArrowheads="1"/>
          </p:cNvSpPr>
          <p:nvPr/>
        </p:nvSpPr>
        <p:spPr bwMode="auto">
          <a:xfrm>
            <a:off x="5448300" y="4823416"/>
            <a:ext cx="533400" cy="533400"/>
          </a:xfrm>
          <a:prstGeom prst="ellipse">
            <a:avLst/>
          </a:prstGeom>
          <a:solidFill>
            <a:schemeClr val="accent1"/>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20</a:t>
            </a:r>
          </a:p>
        </p:txBody>
      </p:sp>
      <p:sp>
        <p:nvSpPr>
          <p:cNvPr id="11" name="Oval 8">
            <a:extLst>
              <a:ext uri="{FF2B5EF4-FFF2-40B4-BE49-F238E27FC236}">
                <a16:creationId xmlns:a16="http://schemas.microsoft.com/office/drawing/2014/main" id="{0A51C992-6940-8D20-D743-06610E00DCC3}"/>
              </a:ext>
            </a:extLst>
          </p:cNvPr>
          <p:cNvSpPr>
            <a:spLocks noChangeArrowheads="1"/>
          </p:cNvSpPr>
          <p:nvPr/>
        </p:nvSpPr>
        <p:spPr bwMode="auto">
          <a:xfrm>
            <a:off x="4762500" y="5509216"/>
            <a:ext cx="533400" cy="533400"/>
          </a:xfrm>
          <a:prstGeom prst="ellipse">
            <a:avLst/>
          </a:prstGeom>
          <a:solidFill>
            <a:schemeClr val="accent1"/>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17</a:t>
            </a:r>
          </a:p>
        </p:txBody>
      </p:sp>
      <p:sp>
        <p:nvSpPr>
          <p:cNvPr id="12" name="Oval 15">
            <a:extLst>
              <a:ext uri="{FF2B5EF4-FFF2-40B4-BE49-F238E27FC236}">
                <a16:creationId xmlns:a16="http://schemas.microsoft.com/office/drawing/2014/main" id="{6CD775FD-F5D0-345F-FB95-ABDBE3C142C6}"/>
              </a:ext>
            </a:extLst>
          </p:cNvPr>
          <p:cNvSpPr>
            <a:spLocks noChangeArrowheads="1"/>
          </p:cNvSpPr>
          <p:nvPr/>
        </p:nvSpPr>
        <p:spPr bwMode="auto">
          <a:xfrm>
            <a:off x="7429500" y="4823416"/>
            <a:ext cx="533400" cy="533400"/>
          </a:xfrm>
          <a:prstGeom prst="ellipse">
            <a:avLst/>
          </a:prstGeom>
          <a:solidFill>
            <a:schemeClr val="accent1"/>
          </a:solidFill>
          <a:ln w="9525">
            <a:solidFill>
              <a:schemeClr val="tx1"/>
            </a:solidFill>
            <a:round/>
            <a:headEnd/>
            <a:tailEnd/>
          </a:ln>
        </p:spPr>
        <p:txBody>
          <a:bodyPr wrap="none" anchor="ctr"/>
          <a:lstStyle/>
          <a:p>
            <a:pPr algn="ctr" eaLnBrk="0" hangingPunct="0"/>
            <a:r>
              <a:rPr lang="en-US">
                <a:solidFill>
                  <a:schemeClr val="bg1"/>
                </a:solidFill>
                <a:latin typeface="Lato" panose="020F0502020204030203" pitchFamily="34" charset="0"/>
                <a:ea typeface="Lato" panose="020F0502020204030203" pitchFamily="34" charset="0"/>
                <a:cs typeface="Lato" panose="020F0502020204030203" pitchFamily="34" charset="0"/>
              </a:rPr>
              <a:t>45</a:t>
            </a:r>
          </a:p>
        </p:txBody>
      </p:sp>
      <p:sp>
        <p:nvSpPr>
          <p:cNvPr id="13" name="Oval 16">
            <a:extLst>
              <a:ext uri="{FF2B5EF4-FFF2-40B4-BE49-F238E27FC236}">
                <a16:creationId xmlns:a16="http://schemas.microsoft.com/office/drawing/2014/main" id="{E87315CC-E607-DCE5-7FEA-01800D5B8013}"/>
              </a:ext>
            </a:extLst>
          </p:cNvPr>
          <p:cNvSpPr>
            <a:spLocks noChangeArrowheads="1"/>
          </p:cNvSpPr>
          <p:nvPr/>
        </p:nvSpPr>
        <p:spPr bwMode="auto">
          <a:xfrm>
            <a:off x="6438900" y="4899616"/>
            <a:ext cx="533400" cy="533400"/>
          </a:xfrm>
          <a:prstGeom prst="ellipse">
            <a:avLst/>
          </a:prstGeom>
          <a:solidFill>
            <a:schemeClr val="accent1"/>
          </a:solidFill>
          <a:ln w="9525">
            <a:solidFill>
              <a:schemeClr val="tx1"/>
            </a:solidFill>
            <a:round/>
            <a:headEnd/>
            <a:tailEnd/>
          </a:ln>
        </p:spPr>
        <p:txBody>
          <a:bodyPr wrap="none" anchor="ctr"/>
          <a:lstStyle/>
          <a:p>
            <a:pPr algn="ctr" eaLnBrk="0" hangingPunct="0"/>
            <a:r>
              <a:rPr lang="en-US">
                <a:solidFill>
                  <a:schemeClr val="bg1"/>
                </a:solidFill>
                <a:latin typeface="Lato" panose="020F0502020204030203" pitchFamily="34" charset="0"/>
                <a:ea typeface="Lato" panose="020F0502020204030203" pitchFamily="34" charset="0"/>
                <a:cs typeface="Lato" panose="020F0502020204030203" pitchFamily="34" charset="0"/>
              </a:rPr>
              <a:t>30</a:t>
            </a:r>
          </a:p>
        </p:txBody>
      </p:sp>
      <p:sp>
        <p:nvSpPr>
          <p:cNvPr id="14" name="Line 17">
            <a:extLst>
              <a:ext uri="{FF2B5EF4-FFF2-40B4-BE49-F238E27FC236}">
                <a16:creationId xmlns:a16="http://schemas.microsoft.com/office/drawing/2014/main" id="{0D33B20F-8AE4-29B4-FC7C-A7C2A382DE0F}"/>
              </a:ext>
            </a:extLst>
          </p:cNvPr>
          <p:cNvSpPr>
            <a:spLocks noChangeShapeType="1"/>
          </p:cNvSpPr>
          <p:nvPr/>
        </p:nvSpPr>
        <p:spPr bwMode="auto">
          <a:xfrm>
            <a:off x="6286500" y="3604216"/>
            <a:ext cx="381000" cy="304800"/>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5" name="Line 18">
            <a:extLst>
              <a:ext uri="{FF2B5EF4-FFF2-40B4-BE49-F238E27FC236}">
                <a16:creationId xmlns:a16="http://schemas.microsoft.com/office/drawing/2014/main" id="{D440D811-D973-ED76-4C8F-4F5D0634DC38}"/>
              </a:ext>
            </a:extLst>
          </p:cNvPr>
          <p:cNvSpPr>
            <a:spLocks noChangeShapeType="1"/>
          </p:cNvSpPr>
          <p:nvPr/>
        </p:nvSpPr>
        <p:spPr bwMode="auto">
          <a:xfrm>
            <a:off x="6972300" y="4290016"/>
            <a:ext cx="533400" cy="609600"/>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6" name="Line 19">
            <a:extLst>
              <a:ext uri="{FF2B5EF4-FFF2-40B4-BE49-F238E27FC236}">
                <a16:creationId xmlns:a16="http://schemas.microsoft.com/office/drawing/2014/main" id="{EB49F867-CFC5-CFAE-96B8-62DB22C75327}"/>
              </a:ext>
            </a:extLst>
          </p:cNvPr>
          <p:cNvSpPr>
            <a:spLocks noChangeShapeType="1"/>
          </p:cNvSpPr>
          <p:nvPr/>
        </p:nvSpPr>
        <p:spPr bwMode="auto">
          <a:xfrm flipH="1">
            <a:off x="5448300" y="3528016"/>
            <a:ext cx="457200" cy="457200"/>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7" name="Line 20">
            <a:extLst>
              <a:ext uri="{FF2B5EF4-FFF2-40B4-BE49-F238E27FC236}">
                <a16:creationId xmlns:a16="http://schemas.microsoft.com/office/drawing/2014/main" id="{6C0D6AEB-CCDD-A936-0438-4B2FA54431A0}"/>
              </a:ext>
            </a:extLst>
          </p:cNvPr>
          <p:cNvSpPr>
            <a:spLocks noChangeShapeType="1"/>
          </p:cNvSpPr>
          <p:nvPr/>
        </p:nvSpPr>
        <p:spPr bwMode="auto">
          <a:xfrm>
            <a:off x="5372100" y="4442416"/>
            <a:ext cx="228600" cy="381000"/>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8" name="Line 22">
            <a:extLst>
              <a:ext uri="{FF2B5EF4-FFF2-40B4-BE49-F238E27FC236}">
                <a16:creationId xmlns:a16="http://schemas.microsoft.com/office/drawing/2014/main" id="{0D4C3ADF-2E98-A66F-839A-A9B90EA25F3E}"/>
              </a:ext>
            </a:extLst>
          </p:cNvPr>
          <p:cNvSpPr>
            <a:spLocks noChangeShapeType="1"/>
          </p:cNvSpPr>
          <p:nvPr/>
        </p:nvSpPr>
        <p:spPr bwMode="auto">
          <a:xfrm flipH="1">
            <a:off x="6667500" y="4442416"/>
            <a:ext cx="76200" cy="457200"/>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9" name="Line 24">
            <a:extLst>
              <a:ext uri="{FF2B5EF4-FFF2-40B4-BE49-F238E27FC236}">
                <a16:creationId xmlns:a16="http://schemas.microsoft.com/office/drawing/2014/main" id="{B5611162-85A2-D50E-B57B-FB30B76E84EE}"/>
              </a:ext>
            </a:extLst>
          </p:cNvPr>
          <p:cNvSpPr>
            <a:spLocks noChangeShapeType="1"/>
          </p:cNvSpPr>
          <p:nvPr/>
        </p:nvSpPr>
        <p:spPr bwMode="auto">
          <a:xfrm flipH="1">
            <a:off x="5295900" y="5356816"/>
            <a:ext cx="304800" cy="304800"/>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20" name="Text Box 33">
            <a:extLst>
              <a:ext uri="{FF2B5EF4-FFF2-40B4-BE49-F238E27FC236}">
                <a16:creationId xmlns:a16="http://schemas.microsoft.com/office/drawing/2014/main" id="{B1C96F8F-0272-F276-492E-2CEE96815391}"/>
              </a:ext>
            </a:extLst>
          </p:cNvPr>
          <p:cNvSpPr txBox="1">
            <a:spLocks noChangeArrowheads="1"/>
          </p:cNvSpPr>
          <p:nvPr/>
        </p:nvSpPr>
        <p:spPr bwMode="auto">
          <a:xfrm>
            <a:off x="4441825" y="5779091"/>
            <a:ext cx="296876" cy="369332"/>
          </a:xfrm>
          <a:prstGeom prst="rect">
            <a:avLst/>
          </a:prstGeom>
          <a:noFill/>
          <a:ln w="9525">
            <a:noFill/>
            <a:miter lim="800000"/>
            <a:headEnd/>
            <a:tailEnd/>
          </a:ln>
        </p:spPr>
        <p:txBody>
          <a:bodyPr wrap="none">
            <a:spAutoFit/>
          </a:bodyPr>
          <a:lstStyle/>
          <a:p>
            <a:pPr eaLnBrk="0" hangingPunct="0"/>
            <a:r>
              <a:rPr lang="en-US" b="1" i="1" dirty="0">
                <a:latin typeface="Lato" panose="020F0502020204030203" pitchFamily="34" charset="0"/>
                <a:ea typeface="Lato" panose="020F0502020204030203" pitchFamily="34" charset="0"/>
                <a:cs typeface="Lato" panose="020F0502020204030203" pitchFamily="34" charset="0"/>
              </a:rPr>
              <a:t>x</a:t>
            </a:r>
          </a:p>
        </p:txBody>
      </p:sp>
      <p:sp>
        <p:nvSpPr>
          <p:cNvPr id="21" name="Line 37">
            <a:extLst>
              <a:ext uri="{FF2B5EF4-FFF2-40B4-BE49-F238E27FC236}">
                <a16:creationId xmlns:a16="http://schemas.microsoft.com/office/drawing/2014/main" id="{6489ECBE-5217-0EF6-7CD6-3706880908B1}"/>
              </a:ext>
            </a:extLst>
          </p:cNvPr>
          <p:cNvSpPr>
            <a:spLocks noChangeShapeType="1"/>
          </p:cNvSpPr>
          <p:nvPr/>
        </p:nvSpPr>
        <p:spPr bwMode="auto">
          <a:xfrm>
            <a:off x="4594225" y="5509216"/>
            <a:ext cx="914400" cy="609600"/>
          </a:xfrm>
          <a:prstGeom prst="line">
            <a:avLst/>
          </a:prstGeom>
          <a:noFill/>
          <a:ln w="38100">
            <a:solidFill>
              <a:srgbClr val="FF0000"/>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26" name="Content Placeholder 2">
            <a:extLst>
              <a:ext uri="{FF2B5EF4-FFF2-40B4-BE49-F238E27FC236}">
                <a16:creationId xmlns:a16="http://schemas.microsoft.com/office/drawing/2014/main" id="{70D15A63-E82D-94C5-9973-234EE3E203F8}"/>
              </a:ext>
            </a:extLst>
          </p:cNvPr>
          <p:cNvSpPr txBox="1">
            <a:spLocks/>
          </p:cNvSpPr>
          <p:nvPr/>
        </p:nvSpPr>
        <p:spPr>
          <a:xfrm>
            <a:off x="365760" y="920519"/>
            <a:ext cx="10515600" cy="457200"/>
          </a:xfrm>
          <a:prstGeom prst="rect">
            <a:avLst/>
          </a:prstGeom>
        </p:spPr>
        <p:txBody>
          <a:bodyPr vert="horz" lIns="91440" tIns="45720" rIns="91440" bIns="45720" rtlCol="0">
            <a:noAutofit/>
          </a:bodyPr>
          <a:lstStyle>
            <a:lvl1pPr marL="0" indent="0" algn="l" defTabSz="914354" rtl="0" eaLnBrk="1" latinLnBrk="0" hangingPunct="1">
              <a:lnSpc>
                <a:spcPct val="90000"/>
              </a:lnSpc>
              <a:spcBef>
                <a:spcPts val="300"/>
              </a:spcBef>
              <a:spcAft>
                <a:spcPts val="300"/>
              </a:spcAft>
              <a:buSzPct val="100000"/>
              <a:buFont typeface="Wingdings" panose="05000000000000000000" pitchFamily="2" charset="2"/>
              <a:buNone/>
              <a:defRPr lang="en-US" sz="2800" b="1" kern="1200">
                <a:solidFill>
                  <a:schemeClr val="tx1"/>
                </a:solidFill>
                <a:latin typeface="+mn-lt"/>
                <a:ea typeface="+mn-ea"/>
                <a:cs typeface="+mn-cs"/>
              </a:defRPr>
            </a:lvl1pPr>
            <a:lvl2pPr marL="457177" indent="0" algn="l" defTabSz="914354" rtl="0" eaLnBrk="1" latinLnBrk="0" hangingPunct="1">
              <a:lnSpc>
                <a:spcPct val="90000"/>
              </a:lnSpc>
              <a:spcBef>
                <a:spcPts val="300"/>
              </a:spcBef>
              <a:spcAft>
                <a:spcPts val="300"/>
              </a:spcAft>
              <a:buSzPct val="125000"/>
              <a:buFont typeface="Arial" panose="020B0604020202020204" pitchFamily="34" charset="0"/>
              <a:buNone/>
              <a:defRPr lang="en-US" sz="2400" kern="120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Lato" panose="020F0502020204030203" pitchFamily="34" charset="0"/>
                <a:ea typeface="Lato" panose="020F0502020204030203" pitchFamily="34" charset="0"/>
                <a:cs typeface="Lato" panose="020F0502020204030203" pitchFamily="34" charset="0"/>
              </a:rPr>
              <a:t>3.5. </a:t>
            </a:r>
            <a:r>
              <a:rPr lang="en-US" dirty="0" err="1">
                <a:latin typeface="Lato" panose="020F0502020204030203" pitchFamily="34" charset="0"/>
                <a:ea typeface="Lato" panose="020F0502020204030203" pitchFamily="34" charset="0"/>
                <a:cs typeface="Lato" panose="020F0502020204030203" pitchFamily="34" charset="0"/>
              </a:rPr>
              <a:t>Loại</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bỏ</a:t>
            </a:r>
            <a:r>
              <a:rPr lang="en-US" dirty="0">
                <a:latin typeface="Lato" panose="020F0502020204030203" pitchFamily="34" charset="0"/>
                <a:ea typeface="Lato" panose="020F0502020204030203" pitchFamily="34" charset="0"/>
                <a:cs typeface="Lato" panose="020F0502020204030203" pitchFamily="34" charset="0"/>
              </a:rPr>
              <a:t> 1 </a:t>
            </a:r>
            <a:r>
              <a:rPr lang="en-US" dirty="0" err="1">
                <a:latin typeface="Lato" panose="020F0502020204030203" pitchFamily="34" charset="0"/>
                <a:ea typeface="Lato" panose="020F0502020204030203" pitchFamily="34" charset="0"/>
                <a:cs typeface="Lato" panose="020F0502020204030203" pitchFamily="34" charset="0"/>
              </a:rPr>
              <a:t>nút</a:t>
            </a:r>
            <a:r>
              <a:rPr lang="en-US" dirty="0">
                <a:latin typeface="Lato" panose="020F0502020204030203" pitchFamily="34" charset="0"/>
                <a:ea typeface="Lato" panose="020F0502020204030203" pitchFamily="34" charset="0"/>
                <a:cs typeface="Lato" panose="020F0502020204030203" pitchFamily="34" charset="0"/>
              </a:rPr>
              <a:t> trên BST</a:t>
            </a:r>
          </a:p>
        </p:txBody>
      </p:sp>
    </p:spTree>
    <p:custDataLst>
      <p:tags r:id="rId1"/>
    </p:custDataLst>
    <p:extLst>
      <p:ext uri="{BB962C8B-B14F-4D97-AF65-F5344CB8AC3E}">
        <p14:creationId xmlns:p14="http://schemas.microsoft.com/office/powerpoint/2010/main" val="1511082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linds(horizontal)">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20"/>
                                        </p:tgtEl>
                                        <p:attrNameLst>
                                          <p:attrName>style.visibility</p:attrName>
                                        </p:attrNameLst>
                                      </p:cBhvr>
                                      <p:to>
                                        <p:strVal val="hidden"/>
                                      </p:to>
                                    </p:set>
                                  </p:childTnLst>
                                </p:cTn>
                              </p:par>
                              <p:par>
                                <p:cTn id="16" presetID="1" presetClass="exit"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hidden"/>
                                      </p:to>
                                    </p:set>
                                  </p:childTnLst>
                                </p:cTn>
                              </p:par>
                              <p:par>
                                <p:cTn id="18" presetID="1" presetClass="exit" presetSubtype="0" fill="hold" grpId="1" nodeType="withEffect">
                                  <p:stCondLst>
                                    <p:cond delay="0"/>
                                  </p:stCondLst>
                                  <p:childTnLst>
                                    <p:set>
                                      <p:cBhvr>
                                        <p:cTn id="19" dur="1" fill="hold">
                                          <p:stCondLst>
                                            <p:cond delay="0"/>
                                          </p:stCondLst>
                                        </p:cTn>
                                        <p:tgtEl>
                                          <p:spTgt spid="21"/>
                                        </p:tgtEl>
                                        <p:attrNameLst>
                                          <p:attrName>style.visibility</p:attrName>
                                        </p:attrNameLst>
                                      </p:cBhvr>
                                      <p:to>
                                        <p:strVal val="hidden"/>
                                      </p:to>
                                    </p:set>
                                  </p:childTnLst>
                                </p:cTn>
                              </p:par>
                              <p:par>
                                <p:cTn id="20" presetID="1" presetClass="exit"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9" grpId="0" animBg="1"/>
      <p:bldP spid="20" grpId="0"/>
      <p:bldP spid="20" grpId="1"/>
      <p:bldP spid="21" grpId="0" animBg="1"/>
      <p:bldP spid="21"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5D7C700-EBDC-0F57-F703-BC2967987D50}"/>
              </a:ext>
            </a:extLst>
          </p:cNvPr>
          <p:cNvSpPr>
            <a:spLocks noGrp="1"/>
          </p:cNvSpPr>
          <p:nvPr>
            <p:ph type="title"/>
          </p:nvPr>
        </p:nvSpPr>
        <p:spPr/>
        <p:txBody>
          <a:bodyPr>
            <a:normAutofit fontScale="90000"/>
          </a:bodyPr>
          <a:lstStyle/>
          <a:p>
            <a:r>
              <a:rPr lang="en-US" sz="3600" dirty="0"/>
              <a:t>3</a:t>
            </a:r>
            <a:r>
              <a:rPr lang="vi-VN" sz="3600" dirty="0"/>
              <a:t>. </a:t>
            </a:r>
            <a:r>
              <a:rPr lang="en-US" sz="3600" dirty="0"/>
              <a:t>CÁC PHÉP TOÁN</a:t>
            </a:r>
          </a:p>
        </p:txBody>
      </p:sp>
      <p:sp>
        <p:nvSpPr>
          <p:cNvPr id="2" name="Text Placeholder 1">
            <a:extLst>
              <a:ext uri="{FF2B5EF4-FFF2-40B4-BE49-F238E27FC236}">
                <a16:creationId xmlns:a16="http://schemas.microsoft.com/office/drawing/2014/main" id="{AE3027CE-13F5-AAB8-1460-15AC4CD33F3D}"/>
              </a:ext>
            </a:extLst>
          </p:cNvPr>
          <p:cNvSpPr>
            <a:spLocks noGrp="1"/>
          </p:cNvSpPr>
          <p:nvPr>
            <p:ph type="body" sz="quarter" idx="13"/>
          </p:nvPr>
        </p:nvSpPr>
        <p:spPr/>
        <p:txBody>
          <a:bodyPr/>
          <a:lstStyle/>
          <a:p>
            <a:endParaRPr lang="en-US"/>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58</a:t>
            </a:fld>
            <a:endParaRPr lang="vi-VN"/>
          </a:p>
        </p:txBody>
      </p:sp>
      <p:sp>
        <p:nvSpPr>
          <p:cNvPr id="8" name="Text Box 3">
            <a:extLst>
              <a:ext uri="{FF2B5EF4-FFF2-40B4-BE49-F238E27FC236}">
                <a16:creationId xmlns:a16="http://schemas.microsoft.com/office/drawing/2014/main" id="{DB8FA2BB-9E0B-2980-19E1-EC6D3A2590AC}"/>
              </a:ext>
            </a:extLst>
          </p:cNvPr>
          <p:cNvSpPr txBox="1">
            <a:spLocks noChangeArrowheads="1"/>
          </p:cNvSpPr>
          <p:nvPr/>
        </p:nvSpPr>
        <p:spPr bwMode="auto">
          <a:xfrm>
            <a:off x="629341" y="1490239"/>
            <a:ext cx="10917936" cy="927883"/>
          </a:xfrm>
          <a:prstGeom prst="rect">
            <a:avLst/>
          </a:prstGeom>
          <a:noFill/>
          <a:ln w="9525">
            <a:solidFill>
              <a:schemeClr val="tx1"/>
            </a:solidFill>
            <a:miter lim="800000"/>
            <a:headEnd/>
            <a:tailEnd/>
          </a:ln>
        </p:spPr>
        <p:txBody>
          <a:bodyPr wrap="square">
            <a:spAutoFit/>
          </a:bodyPr>
          <a:lstStyle/>
          <a:p>
            <a:pPr eaLnBrk="0" hangingPunct="0">
              <a:lnSpc>
                <a:spcPct val="130000"/>
              </a:lnSpc>
              <a:spcBef>
                <a:spcPts val="300"/>
              </a:spcBef>
              <a:spcAft>
                <a:spcPts val="300"/>
              </a:spcAft>
            </a:pPr>
            <a:r>
              <a:rPr lang="en-US" sz="2000" b="1" dirty="0" err="1">
                <a:solidFill>
                  <a:srgbClr val="FF00FF"/>
                </a:solidFill>
                <a:latin typeface="Lato" panose="020F0502020204030203" pitchFamily="34" charset="0"/>
                <a:ea typeface="Lato" panose="020F0502020204030203" pitchFamily="34" charset="0"/>
                <a:cs typeface="Lato" panose="020F0502020204030203" pitchFamily="34" charset="0"/>
              </a:rPr>
              <a:t>Tình</a:t>
            </a:r>
            <a:r>
              <a:rPr lang="en-US" sz="2000" b="1" dirty="0">
                <a:solidFill>
                  <a:srgbClr val="FF00FF"/>
                </a:solidFill>
                <a:latin typeface="Lato" panose="020F0502020204030203" pitchFamily="34" charset="0"/>
                <a:ea typeface="Lato" panose="020F0502020204030203" pitchFamily="34" charset="0"/>
                <a:cs typeface="Lato" panose="020F0502020204030203" pitchFamily="34" charset="0"/>
              </a:rPr>
              <a:t> </a:t>
            </a:r>
            <a:r>
              <a:rPr lang="en-US" sz="2000" b="1" dirty="0" err="1">
                <a:solidFill>
                  <a:srgbClr val="FF00FF"/>
                </a:solidFill>
                <a:latin typeface="Lato" panose="020F0502020204030203" pitchFamily="34" charset="0"/>
                <a:ea typeface="Lato" panose="020F0502020204030203" pitchFamily="34" charset="0"/>
                <a:cs typeface="Lato" panose="020F0502020204030203" pitchFamily="34" charset="0"/>
              </a:rPr>
              <a:t>huống</a:t>
            </a:r>
            <a:r>
              <a:rPr lang="en-US" sz="2000" b="1" dirty="0">
                <a:solidFill>
                  <a:srgbClr val="FF00FF"/>
                </a:solidFill>
                <a:latin typeface="Lato" panose="020F0502020204030203" pitchFamily="34" charset="0"/>
                <a:ea typeface="Lato" panose="020F0502020204030203" pitchFamily="34" charset="0"/>
                <a:cs typeface="Lato" panose="020F0502020204030203" pitchFamily="34" charset="0"/>
              </a:rPr>
              <a:t> 2</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Nút</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cần</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xoá</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i="1" dirty="0">
                <a:solidFill>
                  <a:srgbClr val="002060"/>
                </a:solidFill>
                <a:latin typeface="Lato" panose="020F0502020204030203" pitchFamily="34" charset="0"/>
                <a:ea typeface="Lato" panose="020F0502020204030203" pitchFamily="34" charset="0"/>
                <a:cs typeface="Lato" panose="020F0502020204030203" pitchFamily="34" charset="0"/>
              </a:rPr>
              <a:t>x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có</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con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trái</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mà</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không</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có</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con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phải</a:t>
            </a:r>
            <a:endParaRPr lang="en-US" sz="2000" dirty="0">
              <a:solidFill>
                <a:srgbClr val="002060"/>
              </a:solidFill>
              <a:latin typeface="Lato" panose="020F0502020204030203" pitchFamily="34" charset="0"/>
              <a:ea typeface="Lato" panose="020F0502020204030203" pitchFamily="34" charset="0"/>
              <a:cs typeface="Lato" panose="020F0502020204030203" pitchFamily="34" charset="0"/>
            </a:endParaRPr>
          </a:p>
          <a:p>
            <a:pPr eaLnBrk="0" hangingPunct="0">
              <a:lnSpc>
                <a:spcPct val="130000"/>
              </a:lnSpc>
              <a:spcBef>
                <a:spcPts val="300"/>
              </a:spcBef>
              <a:spcAft>
                <a:spcPts val="300"/>
              </a:spcAft>
            </a:pPr>
            <a:r>
              <a:rPr lang="en-US" sz="2000" b="1"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Thao </a:t>
            </a:r>
            <a:r>
              <a:rPr lang="en-US" sz="2000" b="1"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tác</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Gắn</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cây</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con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trái</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của</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i="1" dirty="0">
                <a:solidFill>
                  <a:srgbClr val="002060"/>
                </a:solidFill>
                <a:latin typeface="Lato" panose="020F0502020204030203" pitchFamily="34" charset="0"/>
                <a:ea typeface="Lato" panose="020F0502020204030203" pitchFamily="34" charset="0"/>
                <a:cs typeface="Lato" panose="020F0502020204030203" pitchFamily="34" charset="0"/>
              </a:rPr>
              <a:t>x</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vào</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cha</a:t>
            </a:r>
          </a:p>
        </p:txBody>
      </p:sp>
      <p:sp>
        <p:nvSpPr>
          <p:cNvPr id="22" name="Oval 4">
            <a:extLst>
              <a:ext uri="{FF2B5EF4-FFF2-40B4-BE49-F238E27FC236}">
                <a16:creationId xmlns:a16="http://schemas.microsoft.com/office/drawing/2014/main" id="{C7994786-897F-9EC7-0E30-F30FA0ADA1EC}"/>
              </a:ext>
            </a:extLst>
          </p:cNvPr>
          <p:cNvSpPr>
            <a:spLocks noChangeArrowheads="1"/>
          </p:cNvSpPr>
          <p:nvPr/>
        </p:nvSpPr>
        <p:spPr bwMode="auto">
          <a:xfrm>
            <a:off x="3305629" y="2965681"/>
            <a:ext cx="533400" cy="533400"/>
          </a:xfrm>
          <a:prstGeom prst="ellipse">
            <a:avLst/>
          </a:prstGeom>
          <a:solidFill>
            <a:schemeClr val="accent1"/>
          </a:solidFill>
          <a:ln w="9525">
            <a:solidFill>
              <a:schemeClr val="tx1"/>
            </a:solidFill>
            <a:round/>
            <a:headEnd/>
            <a:tailEnd/>
          </a:ln>
        </p:spPr>
        <p:txBody>
          <a:bodyPr wrap="none" anchor="ctr"/>
          <a:lstStyle/>
          <a:p>
            <a:pPr algn="ctr" eaLnBrk="0" hangingPunct="0"/>
            <a:r>
              <a:rPr lang="en-US">
                <a:solidFill>
                  <a:schemeClr val="bg1"/>
                </a:solidFill>
                <a:latin typeface="Lato" panose="020F0502020204030203" pitchFamily="34" charset="0"/>
                <a:ea typeface="Lato" panose="020F0502020204030203" pitchFamily="34" charset="0"/>
                <a:cs typeface="Lato" panose="020F0502020204030203" pitchFamily="34" charset="0"/>
              </a:rPr>
              <a:t>25</a:t>
            </a:r>
          </a:p>
        </p:txBody>
      </p:sp>
      <p:sp>
        <p:nvSpPr>
          <p:cNvPr id="23" name="Oval 5">
            <a:extLst>
              <a:ext uri="{FF2B5EF4-FFF2-40B4-BE49-F238E27FC236}">
                <a16:creationId xmlns:a16="http://schemas.microsoft.com/office/drawing/2014/main" id="{CCCE4B2C-2983-124C-83EC-D784630780AC}"/>
              </a:ext>
            </a:extLst>
          </p:cNvPr>
          <p:cNvSpPr>
            <a:spLocks noChangeArrowheads="1"/>
          </p:cNvSpPr>
          <p:nvPr/>
        </p:nvSpPr>
        <p:spPr bwMode="auto">
          <a:xfrm>
            <a:off x="2467429" y="3803881"/>
            <a:ext cx="533400" cy="533400"/>
          </a:xfrm>
          <a:prstGeom prst="ellipse">
            <a:avLst/>
          </a:prstGeom>
          <a:solidFill>
            <a:schemeClr val="accent1"/>
          </a:solidFill>
          <a:ln w="9525">
            <a:solidFill>
              <a:schemeClr val="tx1"/>
            </a:solidFill>
            <a:round/>
            <a:headEnd/>
            <a:tailEnd/>
          </a:ln>
        </p:spPr>
        <p:txBody>
          <a:bodyPr wrap="none" anchor="ctr"/>
          <a:lstStyle/>
          <a:p>
            <a:pPr algn="ctr" eaLnBrk="0" hangingPunct="0"/>
            <a:r>
              <a:rPr lang="en-US">
                <a:solidFill>
                  <a:schemeClr val="bg1"/>
                </a:solidFill>
                <a:latin typeface="Lato" panose="020F0502020204030203" pitchFamily="34" charset="0"/>
                <a:ea typeface="Lato" panose="020F0502020204030203" pitchFamily="34" charset="0"/>
                <a:cs typeface="Lato" panose="020F0502020204030203" pitchFamily="34" charset="0"/>
              </a:rPr>
              <a:t>15</a:t>
            </a:r>
          </a:p>
        </p:txBody>
      </p:sp>
      <p:sp>
        <p:nvSpPr>
          <p:cNvPr id="24" name="Oval 6">
            <a:extLst>
              <a:ext uri="{FF2B5EF4-FFF2-40B4-BE49-F238E27FC236}">
                <a16:creationId xmlns:a16="http://schemas.microsoft.com/office/drawing/2014/main" id="{2328DC8F-B1A0-5A5B-B238-5818B4F20099}"/>
              </a:ext>
            </a:extLst>
          </p:cNvPr>
          <p:cNvSpPr>
            <a:spLocks noChangeArrowheads="1"/>
          </p:cNvSpPr>
          <p:nvPr/>
        </p:nvSpPr>
        <p:spPr bwMode="auto">
          <a:xfrm>
            <a:off x="4067629" y="3727681"/>
            <a:ext cx="533400" cy="533400"/>
          </a:xfrm>
          <a:prstGeom prst="ellipse">
            <a:avLst/>
          </a:prstGeom>
          <a:solidFill>
            <a:schemeClr val="accent1"/>
          </a:solidFill>
          <a:ln w="9525">
            <a:solidFill>
              <a:schemeClr val="tx1"/>
            </a:solidFill>
            <a:round/>
            <a:headEnd/>
            <a:tailEnd/>
          </a:ln>
        </p:spPr>
        <p:txBody>
          <a:bodyPr wrap="none" anchor="ctr"/>
          <a:lstStyle/>
          <a:p>
            <a:pPr algn="ctr" eaLnBrk="0" hangingPunct="0"/>
            <a:r>
              <a:rPr lang="en-US">
                <a:solidFill>
                  <a:schemeClr val="bg1"/>
                </a:solidFill>
                <a:latin typeface="Lato" panose="020F0502020204030203" pitchFamily="34" charset="0"/>
                <a:ea typeface="Lato" panose="020F0502020204030203" pitchFamily="34" charset="0"/>
                <a:cs typeface="Lato" panose="020F0502020204030203" pitchFamily="34" charset="0"/>
              </a:rPr>
              <a:t>40</a:t>
            </a:r>
          </a:p>
        </p:txBody>
      </p:sp>
      <p:sp>
        <p:nvSpPr>
          <p:cNvPr id="25" name="Oval 7">
            <a:extLst>
              <a:ext uri="{FF2B5EF4-FFF2-40B4-BE49-F238E27FC236}">
                <a16:creationId xmlns:a16="http://schemas.microsoft.com/office/drawing/2014/main" id="{7BE15934-A446-BA33-AA6B-F05832939817}"/>
              </a:ext>
            </a:extLst>
          </p:cNvPr>
          <p:cNvSpPr>
            <a:spLocks noChangeArrowheads="1"/>
          </p:cNvSpPr>
          <p:nvPr/>
        </p:nvSpPr>
        <p:spPr bwMode="auto">
          <a:xfrm>
            <a:off x="2924629" y="4718281"/>
            <a:ext cx="533400" cy="533400"/>
          </a:xfrm>
          <a:prstGeom prst="ellipse">
            <a:avLst/>
          </a:prstGeom>
          <a:solidFill>
            <a:schemeClr val="accent1"/>
          </a:solidFill>
          <a:ln w="9525">
            <a:solidFill>
              <a:schemeClr val="tx1"/>
            </a:solidFill>
            <a:round/>
            <a:headEnd/>
            <a:tailEnd/>
          </a:ln>
        </p:spPr>
        <p:txBody>
          <a:bodyPr wrap="none" anchor="ctr"/>
          <a:lstStyle/>
          <a:p>
            <a:pPr algn="ctr" eaLnBrk="0" hangingPunct="0"/>
            <a:r>
              <a:rPr lang="en-US">
                <a:solidFill>
                  <a:schemeClr val="bg1"/>
                </a:solidFill>
                <a:latin typeface="Lato" panose="020F0502020204030203" pitchFamily="34" charset="0"/>
                <a:ea typeface="Lato" panose="020F0502020204030203" pitchFamily="34" charset="0"/>
                <a:cs typeface="Lato" panose="020F0502020204030203" pitchFamily="34" charset="0"/>
              </a:rPr>
              <a:t>20</a:t>
            </a:r>
          </a:p>
        </p:txBody>
      </p:sp>
      <p:sp>
        <p:nvSpPr>
          <p:cNvPr id="26" name="Oval 8">
            <a:extLst>
              <a:ext uri="{FF2B5EF4-FFF2-40B4-BE49-F238E27FC236}">
                <a16:creationId xmlns:a16="http://schemas.microsoft.com/office/drawing/2014/main" id="{C2A4BFCF-7A29-08E9-8DE7-91BB53A69622}"/>
              </a:ext>
            </a:extLst>
          </p:cNvPr>
          <p:cNvSpPr>
            <a:spLocks noChangeArrowheads="1"/>
          </p:cNvSpPr>
          <p:nvPr/>
        </p:nvSpPr>
        <p:spPr bwMode="auto">
          <a:xfrm>
            <a:off x="2238829" y="5404081"/>
            <a:ext cx="533400" cy="533400"/>
          </a:xfrm>
          <a:prstGeom prst="ellipse">
            <a:avLst/>
          </a:prstGeom>
          <a:solidFill>
            <a:schemeClr val="accent1"/>
          </a:solidFill>
          <a:ln w="9525">
            <a:solidFill>
              <a:schemeClr val="tx1"/>
            </a:solidFill>
            <a:round/>
            <a:headEnd/>
            <a:tailEnd/>
          </a:ln>
        </p:spPr>
        <p:txBody>
          <a:bodyPr wrap="none" anchor="ctr"/>
          <a:lstStyle/>
          <a:p>
            <a:pPr algn="ctr" eaLnBrk="0" hangingPunct="0"/>
            <a:r>
              <a:rPr lang="en-US">
                <a:solidFill>
                  <a:schemeClr val="bg1"/>
                </a:solidFill>
                <a:latin typeface="Lato" panose="020F0502020204030203" pitchFamily="34" charset="0"/>
                <a:ea typeface="Lato" panose="020F0502020204030203" pitchFamily="34" charset="0"/>
                <a:cs typeface="Lato" panose="020F0502020204030203" pitchFamily="34" charset="0"/>
              </a:rPr>
              <a:t>17</a:t>
            </a:r>
          </a:p>
        </p:txBody>
      </p:sp>
      <p:sp>
        <p:nvSpPr>
          <p:cNvPr id="27" name="Oval 15">
            <a:extLst>
              <a:ext uri="{FF2B5EF4-FFF2-40B4-BE49-F238E27FC236}">
                <a16:creationId xmlns:a16="http://schemas.microsoft.com/office/drawing/2014/main" id="{EE2C4115-699B-C786-80A9-5C2784343813}"/>
              </a:ext>
            </a:extLst>
          </p:cNvPr>
          <p:cNvSpPr>
            <a:spLocks noChangeArrowheads="1"/>
          </p:cNvSpPr>
          <p:nvPr/>
        </p:nvSpPr>
        <p:spPr bwMode="auto">
          <a:xfrm>
            <a:off x="4905829" y="4718281"/>
            <a:ext cx="533400" cy="533400"/>
          </a:xfrm>
          <a:prstGeom prst="ellipse">
            <a:avLst/>
          </a:prstGeom>
          <a:solidFill>
            <a:schemeClr val="accent1"/>
          </a:solidFill>
          <a:ln w="9525">
            <a:solidFill>
              <a:schemeClr val="tx1"/>
            </a:solidFill>
            <a:round/>
            <a:headEnd/>
            <a:tailEnd/>
          </a:ln>
        </p:spPr>
        <p:txBody>
          <a:bodyPr wrap="none" anchor="ctr"/>
          <a:lstStyle/>
          <a:p>
            <a:pPr algn="ctr" eaLnBrk="0" hangingPunct="0"/>
            <a:r>
              <a:rPr lang="en-US">
                <a:solidFill>
                  <a:schemeClr val="bg1"/>
                </a:solidFill>
                <a:latin typeface="Lato" panose="020F0502020204030203" pitchFamily="34" charset="0"/>
                <a:ea typeface="Lato" panose="020F0502020204030203" pitchFamily="34" charset="0"/>
                <a:cs typeface="Lato" panose="020F0502020204030203" pitchFamily="34" charset="0"/>
              </a:rPr>
              <a:t>45</a:t>
            </a:r>
          </a:p>
        </p:txBody>
      </p:sp>
      <p:sp>
        <p:nvSpPr>
          <p:cNvPr id="28" name="Oval 16">
            <a:extLst>
              <a:ext uri="{FF2B5EF4-FFF2-40B4-BE49-F238E27FC236}">
                <a16:creationId xmlns:a16="http://schemas.microsoft.com/office/drawing/2014/main" id="{063D5833-7EC1-1BD0-5892-4412CAF6EF2E}"/>
              </a:ext>
            </a:extLst>
          </p:cNvPr>
          <p:cNvSpPr>
            <a:spLocks noChangeArrowheads="1"/>
          </p:cNvSpPr>
          <p:nvPr/>
        </p:nvSpPr>
        <p:spPr bwMode="auto">
          <a:xfrm>
            <a:off x="3915229" y="4794481"/>
            <a:ext cx="533400" cy="533400"/>
          </a:xfrm>
          <a:prstGeom prst="ellipse">
            <a:avLst/>
          </a:prstGeom>
          <a:solidFill>
            <a:schemeClr val="accent1"/>
          </a:solidFill>
          <a:ln w="9525">
            <a:solidFill>
              <a:schemeClr val="tx1"/>
            </a:solidFill>
            <a:round/>
            <a:headEnd/>
            <a:tailEnd/>
          </a:ln>
        </p:spPr>
        <p:txBody>
          <a:bodyPr wrap="none" anchor="ctr"/>
          <a:lstStyle/>
          <a:p>
            <a:pPr algn="ctr" eaLnBrk="0" hangingPunct="0"/>
            <a:r>
              <a:rPr lang="en-US">
                <a:solidFill>
                  <a:schemeClr val="bg1"/>
                </a:solidFill>
                <a:latin typeface="Lato" panose="020F0502020204030203" pitchFamily="34" charset="0"/>
                <a:ea typeface="Lato" panose="020F0502020204030203" pitchFamily="34" charset="0"/>
                <a:cs typeface="Lato" panose="020F0502020204030203" pitchFamily="34" charset="0"/>
              </a:rPr>
              <a:t>30</a:t>
            </a:r>
          </a:p>
        </p:txBody>
      </p:sp>
      <p:sp>
        <p:nvSpPr>
          <p:cNvPr id="29" name="Line 17">
            <a:extLst>
              <a:ext uri="{FF2B5EF4-FFF2-40B4-BE49-F238E27FC236}">
                <a16:creationId xmlns:a16="http://schemas.microsoft.com/office/drawing/2014/main" id="{9F1DACE6-F84D-769A-D2F9-EE2CE89D3A70}"/>
              </a:ext>
            </a:extLst>
          </p:cNvPr>
          <p:cNvSpPr>
            <a:spLocks noChangeShapeType="1"/>
          </p:cNvSpPr>
          <p:nvPr/>
        </p:nvSpPr>
        <p:spPr bwMode="auto">
          <a:xfrm>
            <a:off x="3762829" y="3499081"/>
            <a:ext cx="381000" cy="304800"/>
          </a:xfrm>
          <a:prstGeom prst="line">
            <a:avLst/>
          </a:prstGeom>
          <a:noFill/>
          <a:ln w="25400">
            <a:solidFill>
              <a:srgbClr val="002060"/>
            </a:solidFill>
            <a:round/>
            <a:headEnd/>
            <a:tailEnd/>
          </a:ln>
        </p:spPr>
        <p:txBody>
          <a:bodyPr wrap="none" anchor="ctr"/>
          <a:lstStyle/>
          <a:p>
            <a:endParaRPr lang="en-US">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30" name="Line 18">
            <a:extLst>
              <a:ext uri="{FF2B5EF4-FFF2-40B4-BE49-F238E27FC236}">
                <a16:creationId xmlns:a16="http://schemas.microsoft.com/office/drawing/2014/main" id="{C8D7B7D5-650A-C04D-3230-94350B0A97A6}"/>
              </a:ext>
            </a:extLst>
          </p:cNvPr>
          <p:cNvSpPr>
            <a:spLocks noChangeShapeType="1"/>
          </p:cNvSpPr>
          <p:nvPr/>
        </p:nvSpPr>
        <p:spPr bwMode="auto">
          <a:xfrm>
            <a:off x="4448629" y="4184881"/>
            <a:ext cx="533400" cy="609600"/>
          </a:xfrm>
          <a:prstGeom prst="line">
            <a:avLst/>
          </a:prstGeom>
          <a:noFill/>
          <a:ln w="25400">
            <a:solidFill>
              <a:srgbClr val="002060"/>
            </a:solidFill>
            <a:round/>
            <a:headEnd/>
            <a:tailEnd/>
          </a:ln>
        </p:spPr>
        <p:txBody>
          <a:bodyPr wrap="none" anchor="ctr"/>
          <a:lstStyle/>
          <a:p>
            <a:endParaRPr lang="en-US">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31" name="Line 19">
            <a:extLst>
              <a:ext uri="{FF2B5EF4-FFF2-40B4-BE49-F238E27FC236}">
                <a16:creationId xmlns:a16="http://schemas.microsoft.com/office/drawing/2014/main" id="{A5D630DE-C16C-2A9D-C927-FFCDD42034D5}"/>
              </a:ext>
            </a:extLst>
          </p:cNvPr>
          <p:cNvSpPr>
            <a:spLocks noChangeShapeType="1"/>
          </p:cNvSpPr>
          <p:nvPr/>
        </p:nvSpPr>
        <p:spPr bwMode="auto">
          <a:xfrm flipH="1">
            <a:off x="2924629" y="3422881"/>
            <a:ext cx="457200" cy="457200"/>
          </a:xfrm>
          <a:prstGeom prst="line">
            <a:avLst/>
          </a:prstGeom>
          <a:noFill/>
          <a:ln w="25400">
            <a:solidFill>
              <a:srgbClr val="002060"/>
            </a:solidFill>
            <a:round/>
            <a:headEnd/>
            <a:tailEnd/>
          </a:ln>
        </p:spPr>
        <p:txBody>
          <a:bodyPr wrap="none" anchor="ctr"/>
          <a:lstStyle/>
          <a:p>
            <a:endParaRPr lang="en-US">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32" name="Line 20">
            <a:extLst>
              <a:ext uri="{FF2B5EF4-FFF2-40B4-BE49-F238E27FC236}">
                <a16:creationId xmlns:a16="http://schemas.microsoft.com/office/drawing/2014/main" id="{A794F002-8714-CAC6-440B-38194B26E068}"/>
              </a:ext>
            </a:extLst>
          </p:cNvPr>
          <p:cNvSpPr>
            <a:spLocks noChangeShapeType="1"/>
          </p:cNvSpPr>
          <p:nvPr/>
        </p:nvSpPr>
        <p:spPr bwMode="auto">
          <a:xfrm>
            <a:off x="2848429" y="4337281"/>
            <a:ext cx="228600" cy="381000"/>
          </a:xfrm>
          <a:prstGeom prst="line">
            <a:avLst/>
          </a:prstGeom>
          <a:noFill/>
          <a:ln w="25400">
            <a:solidFill>
              <a:srgbClr val="002060"/>
            </a:solidFill>
            <a:round/>
            <a:headEnd/>
            <a:tailEnd/>
          </a:ln>
        </p:spPr>
        <p:txBody>
          <a:bodyPr wrap="none" anchor="ctr"/>
          <a:lstStyle/>
          <a:p>
            <a:endParaRPr lang="en-US">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33" name="Line 21">
            <a:extLst>
              <a:ext uri="{FF2B5EF4-FFF2-40B4-BE49-F238E27FC236}">
                <a16:creationId xmlns:a16="http://schemas.microsoft.com/office/drawing/2014/main" id="{EAEC4496-7A3A-0BF6-8484-BAC44C3C602D}"/>
              </a:ext>
            </a:extLst>
          </p:cNvPr>
          <p:cNvSpPr>
            <a:spLocks noChangeShapeType="1"/>
          </p:cNvSpPr>
          <p:nvPr/>
        </p:nvSpPr>
        <p:spPr bwMode="auto">
          <a:xfrm flipH="1">
            <a:off x="4143829" y="4261081"/>
            <a:ext cx="84306" cy="533400"/>
          </a:xfrm>
          <a:prstGeom prst="line">
            <a:avLst/>
          </a:prstGeom>
          <a:noFill/>
          <a:ln w="25400">
            <a:solidFill>
              <a:srgbClr val="002060"/>
            </a:solidFill>
            <a:round/>
            <a:headEnd/>
            <a:tailEnd/>
          </a:ln>
        </p:spPr>
        <p:txBody>
          <a:bodyPr wrap="none" anchor="ctr"/>
          <a:lstStyle/>
          <a:p>
            <a:endParaRPr lang="en-US">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34" name="Line 22">
            <a:extLst>
              <a:ext uri="{FF2B5EF4-FFF2-40B4-BE49-F238E27FC236}">
                <a16:creationId xmlns:a16="http://schemas.microsoft.com/office/drawing/2014/main" id="{47B4F427-64D4-B072-6E02-A4A6B1489893}"/>
              </a:ext>
            </a:extLst>
          </p:cNvPr>
          <p:cNvSpPr>
            <a:spLocks noChangeShapeType="1"/>
          </p:cNvSpPr>
          <p:nvPr/>
        </p:nvSpPr>
        <p:spPr bwMode="auto">
          <a:xfrm flipH="1">
            <a:off x="2772229" y="5251681"/>
            <a:ext cx="304800" cy="304800"/>
          </a:xfrm>
          <a:prstGeom prst="line">
            <a:avLst/>
          </a:prstGeom>
          <a:noFill/>
          <a:ln w="25400">
            <a:solidFill>
              <a:srgbClr val="002060"/>
            </a:solidFill>
            <a:round/>
            <a:headEnd/>
            <a:tailEnd/>
          </a:ln>
        </p:spPr>
        <p:txBody>
          <a:bodyPr wrap="none" anchor="ctr"/>
          <a:lstStyle/>
          <a:p>
            <a:endParaRPr lang="en-US">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35" name="Line 28">
            <a:extLst>
              <a:ext uri="{FF2B5EF4-FFF2-40B4-BE49-F238E27FC236}">
                <a16:creationId xmlns:a16="http://schemas.microsoft.com/office/drawing/2014/main" id="{E3E314C1-03F2-7545-B0CE-6A0F2733A382}"/>
              </a:ext>
            </a:extLst>
          </p:cNvPr>
          <p:cNvSpPr>
            <a:spLocks noChangeShapeType="1"/>
          </p:cNvSpPr>
          <p:nvPr/>
        </p:nvSpPr>
        <p:spPr bwMode="auto">
          <a:xfrm>
            <a:off x="2772229" y="4718281"/>
            <a:ext cx="914400" cy="609600"/>
          </a:xfrm>
          <a:prstGeom prst="line">
            <a:avLst/>
          </a:prstGeom>
          <a:noFill/>
          <a:ln w="38100">
            <a:solidFill>
              <a:srgbClr val="FF00FF"/>
            </a:solidFill>
            <a:round/>
            <a:headEnd/>
            <a:tailEnd/>
          </a:ln>
        </p:spPr>
        <p:txBody>
          <a:bodyPr wrap="none" anchor="ctr"/>
          <a:lstStyle/>
          <a:p>
            <a:endParaRPr lang="en-US">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36" name="Text Box 31">
            <a:extLst>
              <a:ext uri="{FF2B5EF4-FFF2-40B4-BE49-F238E27FC236}">
                <a16:creationId xmlns:a16="http://schemas.microsoft.com/office/drawing/2014/main" id="{81A80FA2-E565-104A-0BE3-1C0C712DB608}"/>
              </a:ext>
            </a:extLst>
          </p:cNvPr>
          <p:cNvSpPr txBox="1">
            <a:spLocks noChangeArrowheads="1"/>
          </p:cNvSpPr>
          <p:nvPr/>
        </p:nvSpPr>
        <p:spPr bwMode="auto">
          <a:xfrm>
            <a:off x="2543629" y="4718281"/>
            <a:ext cx="312906" cy="369332"/>
          </a:xfrm>
          <a:prstGeom prst="rect">
            <a:avLst/>
          </a:prstGeom>
          <a:noFill/>
          <a:ln w="9525">
            <a:noFill/>
            <a:miter lim="800000"/>
            <a:headEnd/>
            <a:tailEnd/>
          </a:ln>
        </p:spPr>
        <p:txBody>
          <a:bodyPr wrap="square">
            <a:spAutoFit/>
          </a:bodyPr>
          <a:lstStyle/>
          <a:p>
            <a:pPr eaLnBrk="0" hangingPunct="0"/>
            <a:r>
              <a:rPr lang="en-US" b="1" i="1">
                <a:solidFill>
                  <a:schemeClr val="bg1"/>
                </a:solidFill>
                <a:latin typeface="Lato" panose="020F0502020204030203" pitchFamily="34" charset="0"/>
                <a:ea typeface="Lato" panose="020F0502020204030203" pitchFamily="34" charset="0"/>
                <a:cs typeface="Lato" panose="020F0502020204030203" pitchFamily="34" charset="0"/>
              </a:rPr>
              <a:t>x</a:t>
            </a:r>
          </a:p>
        </p:txBody>
      </p:sp>
      <p:sp>
        <p:nvSpPr>
          <p:cNvPr id="37" name="Oval 4">
            <a:extLst>
              <a:ext uri="{FF2B5EF4-FFF2-40B4-BE49-F238E27FC236}">
                <a16:creationId xmlns:a16="http://schemas.microsoft.com/office/drawing/2014/main" id="{93D2A799-A16E-774F-1665-18D794DB9EEC}"/>
              </a:ext>
            </a:extLst>
          </p:cNvPr>
          <p:cNvSpPr>
            <a:spLocks noChangeArrowheads="1"/>
          </p:cNvSpPr>
          <p:nvPr/>
        </p:nvSpPr>
        <p:spPr bwMode="auto">
          <a:xfrm>
            <a:off x="7743373" y="3005561"/>
            <a:ext cx="533400" cy="533400"/>
          </a:xfrm>
          <a:prstGeom prst="ellipse">
            <a:avLst/>
          </a:prstGeom>
          <a:solidFill>
            <a:schemeClr val="accent1"/>
          </a:solidFill>
          <a:ln w="9525">
            <a:solidFill>
              <a:schemeClr val="tx1"/>
            </a:solidFill>
            <a:round/>
            <a:headEnd/>
            <a:tailEnd/>
          </a:ln>
        </p:spPr>
        <p:txBody>
          <a:bodyPr wrap="none" anchor="ctr"/>
          <a:lstStyle/>
          <a:p>
            <a:pPr algn="ctr" eaLnBrk="0" hangingPunct="0"/>
            <a:r>
              <a:rPr lang="en-US">
                <a:solidFill>
                  <a:schemeClr val="bg1"/>
                </a:solidFill>
                <a:latin typeface="Lato" panose="020F0502020204030203" pitchFamily="34" charset="0"/>
                <a:ea typeface="Lato" panose="020F0502020204030203" pitchFamily="34" charset="0"/>
                <a:cs typeface="Lato" panose="020F0502020204030203" pitchFamily="34" charset="0"/>
              </a:rPr>
              <a:t>25</a:t>
            </a:r>
          </a:p>
        </p:txBody>
      </p:sp>
      <p:sp>
        <p:nvSpPr>
          <p:cNvPr id="38" name="Oval 5">
            <a:extLst>
              <a:ext uri="{FF2B5EF4-FFF2-40B4-BE49-F238E27FC236}">
                <a16:creationId xmlns:a16="http://schemas.microsoft.com/office/drawing/2014/main" id="{CE82AF1F-9BA3-8758-7C73-28972686A4F3}"/>
              </a:ext>
            </a:extLst>
          </p:cNvPr>
          <p:cNvSpPr>
            <a:spLocks noChangeArrowheads="1"/>
          </p:cNvSpPr>
          <p:nvPr/>
        </p:nvSpPr>
        <p:spPr bwMode="auto">
          <a:xfrm>
            <a:off x="6905173" y="3843761"/>
            <a:ext cx="533400" cy="533400"/>
          </a:xfrm>
          <a:prstGeom prst="ellipse">
            <a:avLst/>
          </a:prstGeom>
          <a:solidFill>
            <a:schemeClr val="accent1"/>
          </a:solidFill>
          <a:ln w="9525">
            <a:solidFill>
              <a:schemeClr val="tx1"/>
            </a:solidFill>
            <a:round/>
            <a:headEnd/>
            <a:tailEnd/>
          </a:ln>
        </p:spPr>
        <p:txBody>
          <a:bodyPr wrap="none" anchor="ctr"/>
          <a:lstStyle/>
          <a:p>
            <a:pPr algn="ctr" eaLnBrk="0" hangingPunct="0"/>
            <a:r>
              <a:rPr lang="en-US">
                <a:solidFill>
                  <a:schemeClr val="bg1"/>
                </a:solidFill>
                <a:latin typeface="Lato" panose="020F0502020204030203" pitchFamily="34" charset="0"/>
                <a:ea typeface="Lato" panose="020F0502020204030203" pitchFamily="34" charset="0"/>
                <a:cs typeface="Lato" panose="020F0502020204030203" pitchFamily="34" charset="0"/>
              </a:rPr>
              <a:t>15</a:t>
            </a:r>
          </a:p>
        </p:txBody>
      </p:sp>
      <p:sp>
        <p:nvSpPr>
          <p:cNvPr id="39" name="Oval 6">
            <a:extLst>
              <a:ext uri="{FF2B5EF4-FFF2-40B4-BE49-F238E27FC236}">
                <a16:creationId xmlns:a16="http://schemas.microsoft.com/office/drawing/2014/main" id="{4FC3A650-6597-5735-A703-790D868DFF38}"/>
              </a:ext>
            </a:extLst>
          </p:cNvPr>
          <p:cNvSpPr>
            <a:spLocks noChangeArrowheads="1"/>
          </p:cNvSpPr>
          <p:nvPr/>
        </p:nvSpPr>
        <p:spPr bwMode="auto">
          <a:xfrm>
            <a:off x="8505373" y="3767561"/>
            <a:ext cx="533400" cy="533400"/>
          </a:xfrm>
          <a:prstGeom prst="ellipse">
            <a:avLst/>
          </a:prstGeom>
          <a:solidFill>
            <a:schemeClr val="accent1"/>
          </a:solidFill>
          <a:ln w="9525">
            <a:solidFill>
              <a:schemeClr val="tx1"/>
            </a:solidFill>
            <a:round/>
            <a:headEnd/>
            <a:tailEnd/>
          </a:ln>
        </p:spPr>
        <p:txBody>
          <a:bodyPr wrap="none" anchor="ctr"/>
          <a:lstStyle/>
          <a:p>
            <a:pPr algn="ctr" eaLnBrk="0" hangingPunct="0"/>
            <a:r>
              <a:rPr lang="en-US">
                <a:solidFill>
                  <a:schemeClr val="bg1"/>
                </a:solidFill>
                <a:latin typeface="Lato" panose="020F0502020204030203" pitchFamily="34" charset="0"/>
                <a:ea typeface="Lato" panose="020F0502020204030203" pitchFamily="34" charset="0"/>
                <a:cs typeface="Lato" panose="020F0502020204030203" pitchFamily="34" charset="0"/>
              </a:rPr>
              <a:t>40</a:t>
            </a:r>
          </a:p>
        </p:txBody>
      </p:sp>
      <p:sp>
        <p:nvSpPr>
          <p:cNvPr id="40" name="Oval 7">
            <a:extLst>
              <a:ext uri="{FF2B5EF4-FFF2-40B4-BE49-F238E27FC236}">
                <a16:creationId xmlns:a16="http://schemas.microsoft.com/office/drawing/2014/main" id="{CFCB67C8-ADF3-8C81-4F15-7D7E2BBE563A}"/>
              </a:ext>
            </a:extLst>
          </p:cNvPr>
          <p:cNvSpPr>
            <a:spLocks noChangeArrowheads="1"/>
          </p:cNvSpPr>
          <p:nvPr/>
        </p:nvSpPr>
        <p:spPr bwMode="auto">
          <a:xfrm>
            <a:off x="7362373" y="4758161"/>
            <a:ext cx="533400" cy="533400"/>
          </a:xfrm>
          <a:prstGeom prst="ellipse">
            <a:avLst/>
          </a:prstGeom>
          <a:solidFill>
            <a:schemeClr val="accent1"/>
          </a:solidFill>
          <a:ln w="9525">
            <a:solidFill>
              <a:schemeClr val="tx1"/>
            </a:solidFill>
            <a:round/>
            <a:headEnd/>
            <a:tailEnd/>
          </a:ln>
        </p:spPr>
        <p:txBody>
          <a:bodyPr wrap="none" anchor="ctr"/>
          <a:lstStyle/>
          <a:p>
            <a:pPr algn="ctr" eaLnBrk="0" hangingPunct="0"/>
            <a:r>
              <a:rPr lang="en-US">
                <a:solidFill>
                  <a:schemeClr val="bg1"/>
                </a:solidFill>
                <a:latin typeface="Lato" panose="020F0502020204030203" pitchFamily="34" charset="0"/>
                <a:ea typeface="Lato" panose="020F0502020204030203" pitchFamily="34" charset="0"/>
                <a:cs typeface="Lato" panose="020F0502020204030203" pitchFamily="34" charset="0"/>
              </a:rPr>
              <a:t>17</a:t>
            </a:r>
          </a:p>
        </p:txBody>
      </p:sp>
      <p:sp>
        <p:nvSpPr>
          <p:cNvPr id="41" name="Oval 15">
            <a:extLst>
              <a:ext uri="{FF2B5EF4-FFF2-40B4-BE49-F238E27FC236}">
                <a16:creationId xmlns:a16="http://schemas.microsoft.com/office/drawing/2014/main" id="{6041A912-3F69-5F47-ECF7-EA511533A60C}"/>
              </a:ext>
            </a:extLst>
          </p:cNvPr>
          <p:cNvSpPr>
            <a:spLocks noChangeArrowheads="1"/>
          </p:cNvSpPr>
          <p:nvPr/>
        </p:nvSpPr>
        <p:spPr bwMode="auto">
          <a:xfrm>
            <a:off x="9343573" y="4758161"/>
            <a:ext cx="533400" cy="533400"/>
          </a:xfrm>
          <a:prstGeom prst="ellipse">
            <a:avLst/>
          </a:prstGeom>
          <a:solidFill>
            <a:schemeClr val="accent1"/>
          </a:solidFill>
          <a:ln w="9525">
            <a:solidFill>
              <a:schemeClr val="tx1"/>
            </a:solidFill>
            <a:round/>
            <a:headEnd/>
            <a:tailEnd/>
          </a:ln>
        </p:spPr>
        <p:txBody>
          <a:bodyPr wrap="none" anchor="ctr"/>
          <a:lstStyle/>
          <a:p>
            <a:pPr algn="ctr" eaLnBrk="0" hangingPunct="0"/>
            <a:r>
              <a:rPr lang="en-US">
                <a:solidFill>
                  <a:schemeClr val="bg1"/>
                </a:solidFill>
                <a:latin typeface="Lato" panose="020F0502020204030203" pitchFamily="34" charset="0"/>
                <a:ea typeface="Lato" panose="020F0502020204030203" pitchFamily="34" charset="0"/>
                <a:cs typeface="Lato" panose="020F0502020204030203" pitchFamily="34" charset="0"/>
              </a:rPr>
              <a:t>45</a:t>
            </a:r>
          </a:p>
        </p:txBody>
      </p:sp>
      <p:sp>
        <p:nvSpPr>
          <p:cNvPr id="42" name="Oval 16">
            <a:extLst>
              <a:ext uri="{FF2B5EF4-FFF2-40B4-BE49-F238E27FC236}">
                <a16:creationId xmlns:a16="http://schemas.microsoft.com/office/drawing/2014/main" id="{E6218298-70B2-0A1E-40FD-E12703118F25}"/>
              </a:ext>
            </a:extLst>
          </p:cNvPr>
          <p:cNvSpPr>
            <a:spLocks noChangeArrowheads="1"/>
          </p:cNvSpPr>
          <p:nvPr/>
        </p:nvSpPr>
        <p:spPr bwMode="auto">
          <a:xfrm>
            <a:off x="8352973" y="4834361"/>
            <a:ext cx="533400" cy="533400"/>
          </a:xfrm>
          <a:prstGeom prst="ellipse">
            <a:avLst/>
          </a:prstGeom>
          <a:solidFill>
            <a:schemeClr val="accent1"/>
          </a:solidFill>
          <a:ln w="9525">
            <a:solidFill>
              <a:schemeClr val="tx1"/>
            </a:solidFill>
            <a:round/>
            <a:headEnd/>
            <a:tailEnd/>
          </a:ln>
        </p:spPr>
        <p:txBody>
          <a:bodyPr wrap="none" anchor="ctr"/>
          <a:lstStyle/>
          <a:p>
            <a:pPr algn="ctr" eaLnBrk="0" hangingPunct="0"/>
            <a:r>
              <a:rPr lang="en-US">
                <a:solidFill>
                  <a:schemeClr val="bg1"/>
                </a:solidFill>
                <a:latin typeface="Lato" panose="020F0502020204030203" pitchFamily="34" charset="0"/>
                <a:ea typeface="Lato" panose="020F0502020204030203" pitchFamily="34" charset="0"/>
                <a:cs typeface="Lato" panose="020F0502020204030203" pitchFamily="34" charset="0"/>
              </a:rPr>
              <a:t>30</a:t>
            </a:r>
          </a:p>
        </p:txBody>
      </p:sp>
      <p:sp>
        <p:nvSpPr>
          <p:cNvPr id="43" name="Line 17">
            <a:extLst>
              <a:ext uri="{FF2B5EF4-FFF2-40B4-BE49-F238E27FC236}">
                <a16:creationId xmlns:a16="http://schemas.microsoft.com/office/drawing/2014/main" id="{41EAD74E-218D-ED7B-24D2-37CE7A83533B}"/>
              </a:ext>
            </a:extLst>
          </p:cNvPr>
          <p:cNvSpPr>
            <a:spLocks noChangeShapeType="1"/>
          </p:cNvSpPr>
          <p:nvPr/>
        </p:nvSpPr>
        <p:spPr bwMode="auto">
          <a:xfrm>
            <a:off x="8200573" y="3538961"/>
            <a:ext cx="381000" cy="304800"/>
          </a:xfrm>
          <a:prstGeom prst="line">
            <a:avLst/>
          </a:prstGeom>
          <a:noFill/>
          <a:ln w="25400">
            <a:solidFill>
              <a:schemeClr val="tx1"/>
            </a:solidFill>
            <a:round/>
            <a:headEnd/>
            <a:tailEnd/>
          </a:ln>
        </p:spPr>
        <p:txBody>
          <a:bodyPr wrap="none" anchor="ctr"/>
          <a:lstStyle/>
          <a:p>
            <a:endParaRPr lang="en-US">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44" name="Line 18">
            <a:extLst>
              <a:ext uri="{FF2B5EF4-FFF2-40B4-BE49-F238E27FC236}">
                <a16:creationId xmlns:a16="http://schemas.microsoft.com/office/drawing/2014/main" id="{B446A8C5-6BDD-9BD8-D664-52351D464DDB}"/>
              </a:ext>
            </a:extLst>
          </p:cNvPr>
          <p:cNvSpPr>
            <a:spLocks noChangeShapeType="1"/>
          </p:cNvSpPr>
          <p:nvPr/>
        </p:nvSpPr>
        <p:spPr bwMode="auto">
          <a:xfrm>
            <a:off x="8886373" y="4224761"/>
            <a:ext cx="533400" cy="609600"/>
          </a:xfrm>
          <a:prstGeom prst="line">
            <a:avLst/>
          </a:prstGeom>
          <a:noFill/>
          <a:ln w="25400">
            <a:solidFill>
              <a:schemeClr val="tx1"/>
            </a:solidFill>
            <a:round/>
            <a:headEnd/>
            <a:tailEnd/>
          </a:ln>
        </p:spPr>
        <p:txBody>
          <a:bodyPr wrap="none" anchor="ctr"/>
          <a:lstStyle/>
          <a:p>
            <a:endParaRPr lang="en-US">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45" name="Line 19">
            <a:extLst>
              <a:ext uri="{FF2B5EF4-FFF2-40B4-BE49-F238E27FC236}">
                <a16:creationId xmlns:a16="http://schemas.microsoft.com/office/drawing/2014/main" id="{2361CA9E-82A6-0070-493F-2AF02C53DED8}"/>
              </a:ext>
            </a:extLst>
          </p:cNvPr>
          <p:cNvSpPr>
            <a:spLocks noChangeShapeType="1"/>
          </p:cNvSpPr>
          <p:nvPr/>
        </p:nvSpPr>
        <p:spPr bwMode="auto">
          <a:xfrm flipH="1">
            <a:off x="7362373" y="3462761"/>
            <a:ext cx="457200" cy="457200"/>
          </a:xfrm>
          <a:prstGeom prst="line">
            <a:avLst/>
          </a:prstGeom>
          <a:noFill/>
          <a:ln w="25400">
            <a:solidFill>
              <a:schemeClr val="tx1"/>
            </a:solidFill>
            <a:round/>
            <a:headEnd/>
            <a:tailEnd/>
          </a:ln>
        </p:spPr>
        <p:txBody>
          <a:bodyPr wrap="none" anchor="ctr"/>
          <a:lstStyle/>
          <a:p>
            <a:endParaRPr lang="en-US">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46" name="Line 20">
            <a:extLst>
              <a:ext uri="{FF2B5EF4-FFF2-40B4-BE49-F238E27FC236}">
                <a16:creationId xmlns:a16="http://schemas.microsoft.com/office/drawing/2014/main" id="{5B75D68C-ACF6-4B68-5C3D-D081FD6ADE94}"/>
              </a:ext>
            </a:extLst>
          </p:cNvPr>
          <p:cNvSpPr>
            <a:spLocks noChangeShapeType="1"/>
          </p:cNvSpPr>
          <p:nvPr/>
        </p:nvSpPr>
        <p:spPr bwMode="auto">
          <a:xfrm>
            <a:off x="7286173" y="4377161"/>
            <a:ext cx="228600" cy="381000"/>
          </a:xfrm>
          <a:prstGeom prst="line">
            <a:avLst/>
          </a:prstGeom>
          <a:noFill/>
          <a:ln w="25400">
            <a:solidFill>
              <a:schemeClr val="tx1"/>
            </a:solidFill>
            <a:round/>
            <a:headEnd/>
            <a:tailEnd/>
          </a:ln>
        </p:spPr>
        <p:txBody>
          <a:bodyPr wrap="none" anchor="ctr"/>
          <a:lstStyle/>
          <a:p>
            <a:endParaRPr lang="en-US">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47" name="Line 21">
            <a:extLst>
              <a:ext uri="{FF2B5EF4-FFF2-40B4-BE49-F238E27FC236}">
                <a16:creationId xmlns:a16="http://schemas.microsoft.com/office/drawing/2014/main" id="{F796D1AC-65B8-5ED4-2C03-6F69D2AF9156}"/>
              </a:ext>
            </a:extLst>
          </p:cNvPr>
          <p:cNvSpPr>
            <a:spLocks noChangeShapeType="1"/>
          </p:cNvSpPr>
          <p:nvPr/>
        </p:nvSpPr>
        <p:spPr bwMode="auto">
          <a:xfrm flipH="1">
            <a:off x="8581573" y="4300961"/>
            <a:ext cx="84306" cy="533400"/>
          </a:xfrm>
          <a:prstGeom prst="line">
            <a:avLst/>
          </a:prstGeom>
          <a:noFill/>
          <a:ln w="25400">
            <a:solidFill>
              <a:schemeClr val="tx1"/>
            </a:solidFill>
            <a:round/>
            <a:headEnd/>
            <a:tailEnd/>
          </a:ln>
        </p:spPr>
        <p:txBody>
          <a:bodyPr wrap="none" anchor="ctr"/>
          <a:lstStyle/>
          <a:p>
            <a:endParaRPr lang="en-US">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48" name="AutoShape 29">
            <a:extLst>
              <a:ext uri="{FF2B5EF4-FFF2-40B4-BE49-F238E27FC236}">
                <a16:creationId xmlns:a16="http://schemas.microsoft.com/office/drawing/2014/main" id="{8AFB8320-CA26-0A59-A51B-2BE268171AAF}"/>
              </a:ext>
            </a:extLst>
          </p:cNvPr>
          <p:cNvSpPr>
            <a:spLocks noChangeArrowheads="1"/>
          </p:cNvSpPr>
          <p:nvPr/>
        </p:nvSpPr>
        <p:spPr bwMode="auto">
          <a:xfrm>
            <a:off x="5707309" y="3880081"/>
            <a:ext cx="762000" cy="304800"/>
          </a:xfrm>
          <a:prstGeom prst="rightArrow">
            <a:avLst>
              <a:gd name="adj1" fmla="val 50000"/>
              <a:gd name="adj2" fmla="val 62500"/>
            </a:avLst>
          </a:prstGeom>
          <a:solidFill>
            <a:srgbClr val="CCECFF"/>
          </a:solidFill>
          <a:ln w="9525">
            <a:solidFill>
              <a:schemeClr val="tx1"/>
            </a:solidFill>
            <a:miter lim="800000"/>
            <a:headEnd/>
            <a:tailEnd/>
          </a:ln>
        </p:spPr>
        <p:txBody>
          <a:bodyPr wrap="none" anchor="ctr"/>
          <a:lstStyle/>
          <a:p>
            <a:pPr eaLnBrk="0" hangingPunct="0"/>
            <a:endParaRPr lang="en-US">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1" name="Content Placeholder 2">
            <a:extLst>
              <a:ext uri="{FF2B5EF4-FFF2-40B4-BE49-F238E27FC236}">
                <a16:creationId xmlns:a16="http://schemas.microsoft.com/office/drawing/2014/main" id="{F3630745-FCC7-A885-30CC-12E914609B60}"/>
              </a:ext>
            </a:extLst>
          </p:cNvPr>
          <p:cNvSpPr txBox="1">
            <a:spLocks/>
          </p:cNvSpPr>
          <p:nvPr/>
        </p:nvSpPr>
        <p:spPr>
          <a:xfrm>
            <a:off x="365760" y="920519"/>
            <a:ext cx="10515600" cy="457200"/>
          </a:xfrm>
          <a:prstGeom prst="rect">
            <a:avLst/>
          </a:prstGeom>
        </p:spPr>
        <p:txBody>
          <a:bodyPr vert="horz" lIns="91440" tIns="45720" rIns="91440" bIns="45720" rtlCol="0">
            <a:noAutofit/>
          </a:bodyPr>
          <a:lstStyle>
            <a:lvl1pPr marL="0" indent="0" algn="l" defTabSz="914354" rtl="0" eaLnBrk="1" latinLnBrk="0" hangingPunct="1">
              <a:lnSpc>
                <a:spcPct val="90000"/>
              </a:lnSpc>
              <a:spcBef>
                <a:spcPts val="300"/>
              </a:spcBef>
              <a:spcAft>
                <a:spcPts val="300"/>
              </a:spcAft>
              <a:buSzPct val="100000"/>
              <a:buFont typeface="Wingdings" panose="05000000000000000000" pitchFamily="2" charset="2"/>
              <a:buNone/>
              <a:defRPr lang="en-US" sz="2800" b="1" kern="1200">
                <a:solidFill>
                  <a:schemeClr val="tx1"/>
                </a:solidFill>
                <a:latin typeface="+mn-lt"/>
                <a:ea typeface="+mn-ea"/>
                <a:cs typeface="+mn-cs"/>
              </a:defRPr>
            </a:lvl1pPr>
            <a:lvl2pPr marL="457177" indent="0" algn="l" defTabSz="914354" rtl="0" eaLnBrk="1" latinLnBrk="0" hangingPunct="1">
              <a:lnSpc>
                <a:spcPct val="90000"/>
              </a:lnSpc>
              <a:spcBef>
                <a:spcPts val="300"/>
              </a:spcBef>
              <a:spcAft>
                <a:spcPts val="300"/>
              </a:spcAft>
              <a:buSzPct val="125000"/>
              <a:buFont typeface="Arial" panose="020B0604020202020204" pitchFamily="34" charset="0"/>
              <a:buNone/>
              <a:defRPr lang="en-US" sz="2400" kern="120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Lato" panose="020F0502020204030203" pitchFamily="34" charset="0"/>
                <a:ea typeface="Lato" panose="020F0502020204030203" pitchFamily="34" charset="0"/>
                <a:cs typeface="Lato" panose="020F0502020204030203" pitchFamily="34" charset="0"/>
              </a:rPr>
              <a:t>3.5. </a:t>
            </a:r>
            <a:r>
              <a:rPr lang="en-US" dirty="0" err="1">
                <a:latin typeface="Lato" panose="020F0502020204030203" pitchFamily="34" charset="0"/>
                <a:ea typeface="Lato" panose="020F0502020204030203" pitchFamily="34" charset="0"/>
                <a:cs typeface="Lato" panose="020F0502020204030203" pitchFamily="34" charset="0"/>
              </a:rPr>
              <a:t>Loại</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bỏ</a:t>
            </a:r>
            <a:r>
              <a:rPr lang="en-US" dirty="0">
                <a:latin typeface="Lato" panose="020F0502020204030203" pitchFamily="34" charset="0"/>
                <a:ea typeface="Lato" panose="020F0502020204030203" pitchFamily="34" charset="0"/>
                <a:cs typeface="Lato" panose="020F0502020204030203" pitchFamily="34" charset="0"/>
              </a:rPr>
              <a:t> 1 </a:t>
            </a:r>
            <a:r>
              <a:rPr lang="en-US" dirty="0" err="1">
                <a:latin typeface="Lato" panose="020F0502020204030203" pitchFamily="34" charset="0"/>
                <a:ea typeface="Lato" panose="020F0502020204030203" pitchFamily="34" charset="0"/>
                <a:cs typeface="Lato" panose="020F0502020204030203" pitchFamily="34" charset="0"/>
              </a:rPr>
              <a:t>nút</a:t>
            </a:r>
            <a:r>
              <a:rPr lang="en-US" dirty="0">
                <a:latin typeface="Lato" panose="020F0502020204030203" pitchFamily="34" charset="0"/>
                <a:ea typeface="Lato" panose="020F0502020204030203" pitchFamily="34" charset="0"/>
                <a:cs typeface="Lato" panose="020F0502020204030203" pitchFamily="34" charset="0"/>
              </a:rPr>
              <a:t> trên BST</a:t>
            </a:r>
          </a:p>
        </p:txBody>
      </p:sp>
    </p:spTree>
    <p:custDataLst>
      <p:tags r:id="rId1"/>
    </p:custDataLst>
    <p:extLst>
      <p:ext uri="{BB962C8B-B14F-4D97-AF65-F5344CB8AC3E}">
        <p14:creationId xmlns:p14="http://schemas.microsoft.com/office/powerpoint/2010/main" val="2589294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linds(horizontal)">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checkerboard(across)">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box(in)">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20" presetClass="entr" presetSubtype="0"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edge">
                                      <p:cBhvr>
                                        <p:cTn id="22" dur="2000"/>
                                        <p:tgtEl>
                                          <p:spTgt spid="37"/>
                                        </p:tgtEl>
                                      </p:cBhvr>
                                    </p:animEffect>
                                  </p:childTnLst>
                                </p:cTn>
                              </p:par>
                              <p:par>
                                <p:cTn id="23" presetID="20"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edge">
                                      <p:cBhvr>
                                        <p:cTn id="25" dur="2000"/>
                                        <p:tgtEl>
                                          <p:spTgt spid="38"/>
                                        </p:tgtEl>
                                      </p:cBhvr>
                                    </p:animEffect>
                                  </p:childTnLst>
                                </p:cTn>
                              </p:par>
                              <p:par>
                                <p:cTn id="26" presetID="20" presetClass="entr" presetSubtype="0"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wedge">
                                      <p:cBhvr>
                                        <p:cTn id="28" dur="2000"/>
                                        <p:tgtEl>
                                          <p:spTgt spid="39"/>
                                        </p:tgtEl>
                                      </p:cBhvr>
                                    </p:animEffect>
                                  </p:childTnLst>
                                </p:cTn>
                              </p:par>
                              <p:par>
                                <p:cTn id="29" presetID="20"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wedge">
                                      <p:cBhvr>
                                        <p:cTn id="31" dur="2000"/>
                                        <p:tgtEl>
                                          <p:spTgt spid="40"/>
                                        </p:tgtEl>
                                      </p:cBhvr>
                                    </p:animEffect>
                                  </p:childTnLst>
                                </p:cTn>
                              </p:par>
                              <p:par>
                                <p:cTn id="32" presetID="20" presetClass="entr" presetSubtype="0" fill="hold" grpId="0"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wedge">
                                      <p:cBhvr>
                                        <p:cTn id="34" dur="2000"/>
                                        <p:tgtEl>
                                          <p:spTgt spid="41"/>
                                        </p:tgtEl>
                                      </p:cBhvr>
                                    </p:animEffect>
                                  </p:childTnLst>
                                </p:cTn>
                              </p:par>
                              <p:par>
                                <p:cTn id="35" presetID="20"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wedge">
                                      <p:cBhvr>
                                        <p:cTn id="37" dur="2000"/>
                                        <p:tgtEl>
                                          <p:spTgt spid="42"/>
                                        </p:tgtEl>
                                      </p:cBhvr>
                                    </p:animEffect>
                                  </p:childTnLst>
                                </p:cTn>
                              </p:par>
                              <p:par>
                                <p:cTn id="38" presetID="20" presetClass="entr" presetSubtype="0" fill="hold" grpId="0"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edge">
                                      <p:cBhvr>
                                        <p:cTn id="40" dur="2000"/>
                                        <p:tgtEl>
                                          <p:spTgt spid="43"/>
                                        </p:tgtEl>
                                      </p:cBhvr>
                                    </p:animEffect>
                                  </p:childTnLst>
                                </p:cTn>
                              </p:par>
                              <p:par>
                                <p:cTn id="41" presetID="20" presetClass="entr" presetSubtype="0"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wedge">
                                      <p:cBhvr>
                                        <p:cTn id="43" dur="2000"/>
                                        <p:tgtEl>
                                          <p:spTgt spid="44"/>
                                        </p:tgtEl>
                                      </p:cBhvr>
                                    </p:animEffect>
                                  </p:childTnLst>
                                </p:cTn>
                              </p:par>
                              <p:par>
                                <p:cTn id="44" presetID="20" presetClass="entr" presetSubtype="0" fill="hold" grpId="0" nodeType="with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wedge">
                                      <p:cBhvr>
                                        <p:cTn id="46" dur="2000"/>
                                        <p:tgtEl>
                                          <p:spTgt spid="45"/>
                                        </p:tgtEl>
                                      </p:cBhvr>
                                    </p:animEffect>
                                  </p:childTnLst>
                                </p:cTn>
                              </p:par>
                              <p:par>
                                <p:cTn id="47" presetID="20"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wedge">
                                      <p:cBhvr>
                                        <p:cTn id="49" dur="2000"/>
                                        <p:tgtEl>
                                          <p:spTgt spid="46"/>
                                        </p:tgtEl>
                                      </p:cBhvr>
                                    </p:animEffect>
                                  </p:childTnLst>
                                </p:cTn>
                              </p:par>
                              <p:par>
                                <p:cTn id="50" presetID="20" presetClass="entr" presetSubtype="0" fill="hold" grpId="0"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wedge">
                                      <p:cBhvr>
                                        <p:cTn id="52" dur="2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B2F7F749-87DE-0B0F-FCAD-CC99A4362541}"/>
              </a:ext>
            </a:extLst>
          </p:cNvPr>
          <p:cNvSpPr>
            <a:spLocks noGrp="1"/>
          </p:cNvSpPr>
          <p:nvPr>
            <p:ph type="title"/>
          </p:nvPr>
        </p:nvSpPr>
        <p:spPr/>
        <p:txBody>
          <a:bodyPr>
            <a:normAutofit fontScale="90000"/>
          </a:bodyPr>
          <a:lstStyle/>
          <a:p>
            <a:r>
              <a:rPr lang="en-US" sz="3600" dirty="0"/>
              <a:t>3</a:t>
            </a:r>
            <a:r>
              <a:rPr lang="vi-VN" sz="3600" dirty="0"/>
              <a:t>. </a:t>
            </a:r>
            <a:r>
              <a:rPr lang="en-US" sz="3600" dirty="0"/>
              <a:t>CÁC PHÉP TOÁN</a:t>
            </a:r>
          </a:p>
        </p:txBody>
      </p:sp>
      <p:sp>
        <p:nvSpPr>
          <p:cNvPr id="2" name="Text Placeholder 1">
            <a:extLst>
              <a:ext uri="{FF2B5EF4-FFF2-40B4-BE49-F238E27FC236}">
                <a16:creationId xmlns:a16="http://schemas.microsoft.com/office/drawing/2014/main" id="{5A962332-2316-6628-3E5B-C1B63C2CC060}"/>
              </a:ext>
            </a:extLst>
          </p:cNvPr>
          <p:cNvSpPr>
            <a:spLocks noGrp="1"/>
          </p:cNvSpPr>
          <p:nvPr>
            <p:ph type="body" sz="quarter" idx="13"/>
          </p:nvPr>
        </p:nvSpPr>
        <p:spPr/>
        <p:txBody>
          <a:bodyPr/>
          <a:lstStyle/>
          <a:p>
            <a:endParaRPr lang="en-US"/>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59</a:t>
            </a:fld>
            <a:endParaRPr lang="vi-VN"/>
          </a:p>
        </p:txBody>
      </p:sp>
      <p:sp>
        <p:nvSpPr>
          <p:cNvPr id="4" name="Oval 4">
            <a:extLst>
              <a:ext uri="{FF2B5EF4-FFF2-40B4-BE49-F238E27FC236}">
                <a16:creationId xmlns:a16="http://schemas.microsoft.com/office/drawing/2014/main" id="{B19726A3-B536-E94D-F3A7-2694CF13346E}"/>
              </a:ext>
            </a:extLst>
          </p:cNvPr>
          <p:cNvSpPr>
            <a:spLocks noChangeArrowheads="1"/>
          </p:cNvSpPr>
          <p:nvPr/>
        </p:nvSpPr>
        <p:spPr bwMode="auto">
          <a:xfrm>
            <a:off x="2821212" y="3009900"/>
            <a:ext cx="533400" cy="533400"/>
          </a:xfrm>
          <a:prstGeom prst="ellipse">
            <a:avLst/>
          </a:prstGeom>
          <a:solidFill>
            <a:schemeClr val="accent1"/>
          </a:solidFill>
          <a:ln w="9525">
            <a:solidFill>
              <a:schemeClr val="tx1"/>
            </a:solidFill>
            <a:round/>
            <a:headEnd/>
            <a:tailEnd/>
          </a:ln>
        </p:spPr>
        <p:txBody>
          <a:bodyPr wrap="none" anchor="ctr"/>
          <a:lstStyle/>
          <a:p>
            <a:pPr algn="ctr" eaLnBrk="0" hangingPunct="0"/>
            <a:r>
              <a:rPr lang="en-US">
                <a:solidFill>
                  <a:schemeClr val="bg1"/>
                </a:solidFill>
                <a:latin typeface="Lato" panose="020F0502020204030203" pitchFamily="34" charset="0"/>
                <a:ea typeface="Lato" panose="020F0502020204030203" pitchFamily="34" charset="0"/>
                <a:cs typeface="Lato" panose="020F0502020204030203" pitchFamily="34" charset="0"/>
              </a:rPr>
              <a:t>25</a:t>
            </a:r>
          </a:p>
        </p:txBody>
      </p:sp>
      <p:sp>
        <p:nvSpPr>
          <p:cNvPr id="6" name="Oval 5">
            <a:extLst>
              <a:ext uri="{FF2B5EF4-FFF2-40B4-BE49-F238E27FC236}">
                <a16:creationId xmlns:a16="http://schemas.microsoft.com/office/drawing/2014/main" id="{1E093EA8-C331-7EC8-32ED-4B338D223B10}"/>
              </a:ext>
            </a:extLst>
          </p:cNvPr>
          <p:cNvSpPr>
            <a:spLocks noChangeArrowheads="1"/>
          </p:cNvSpPr>
          <p:nvPr/>
        </p:nvSpPr>
        <p:spPr bwMode="auto">
          <a:xfrm>
            <a:off x="1983012" y="3848100"/>
            <a:ext cx="533400" cy="533400"/>
          </a:xfrm>
          <a:prstGeom prst="ellipse">
            <a:avLst/>
          </a:prstGeom>
          <a:solidFill>
            <a:schemeClr val="accent1"/>
          </a:solidFill>
          <a:ln w="9525">
            <a:solidFill>
              <a:schemeClr val="tx1"/>
            </a:solidFill>
            <a:round/>
            <a:headEnd/>
            <a:tailEnd/>
          </a:ln>
        </p:spPr>
        <p:txBody>
          <a:bodyPr wrap="none" anchor="ctr"/>
          <a:lstStyle/>
          <a:p>
            <a:pPr algn="ctr" eaLnBrk="0" hangingPunct="0"/>
            <a:r>
              <a:rPr lang="en-US">
                <a:solidFill>
                  <a:schemeClr val="bg1"/>
                </a:solidFill>
                <a:latin typeface="Lato" panose="020F0502020204030203" pitchFamily="34" charset="0"/>
                <a:ea typeface="Lato" panose="020F0502020204030203" pitchFamily="34" charset="0"/>
                <a:cs typeface="Lato" panose="020F0502020204030203" pitchFamily="34" charset="0"/>
              </a:rPr>
              <a:t>15</a:t>
            </a:r>
          </a:p>
        </p:txBody>
      </p:sp>
      <p:sp>
        <p:nvSpPr>
          <p:cNvPr id="7" name="Oval 6">
            <a:extLst>
              <a:ext uri="{FF2B5EF4-FFF2-40B4-BE49-F238E27FC236}">
                <a16:creationId xmlns:a16="http://schemas.microsoft.com/office/drawing/2014/main" id="{279BAC3C-AA5A-B048-2650-2AC0EFB54F9E}"/>
              </a:ext>
            </a:extLst>
          </p:cNvPr>
          <p:cNvSpPr>
            <a:spLocks noChangeArrowheads="1"/>
          </p:cNvSpPr>
          <p:nvPr/>
        </p:nvSpPr>
        <p:spPr bwMode="auto">
          <a:xfrm>
            <a:off x="3583212" y="3771900"/>
            <a:ext cx="533400" cy="533400"/>
          </a:xfrm>
          <a:prstGeom prst="ellipse">
            <a:avLst/>
          </a:prstGeom>
          <a:solidFill>
            <a:schemeClr val="accent1"/>
          </a:solidFill>
          <a:ln w="9525">
            <a:solidFill>
              <a:schemeClr val="tx1"/>
            </a:solidFill>
            <a:round/>
            <a:headEnd/>
            <a:tailEnd/>
          </a:ln>
        </p:spPr>
        <p:txBody>
          <a:bodyPr wrap="none" anchor="ctr"/>
          <a:lstStyle/>
          <a:p>
            <a:pPr algn="ctr" eaLnBrk="0" hangingPunct="0"/>
            <a:r>
              <a:rPr lang="en-US">
                <a:solidFill>
                  <a:schemeClr val="bg1"/>
                </a:solidFill>
                <a:latin typeface="Lato" panose="020F0502020204030203" pitchFamily="34" charset="0"/>
                <a:ea typeface="Lato" panose="020F0502020204030203" pitchFamily="34" charset="0"/>
                <a:cs typeface="Lato" panose="020F0502020204030203" pitchFamily="34" charset="0"/>
              </a:rPr>
              <a:t>40</a:t>
            </a:r>
          </a:p>
        </p:txBody>
      </p:sp>
      <p:sp>
        <p:nvSpPr>
          <p:cNvPr id="9" name="Oval 7">
            <a:extLst>
              <a:ext uri="{FF2B5EF4-FFF2-40B4-BE49-F238E27FC236}">
                <a16:creationId xmlns:a16="http://schemas.microsoft.com/office/drawing/2014/main" id="{4E0E07FB-572D-7A54-E0BD-20CDA25A5588}"/>
              </a:ext>
            </a:extLst>
          </p:cNvPr>
          <p:cNvSpPr>
            <a:spLocks noChangeArrowheads="1"/>
          </p:cNvSpPr>
          <p:nvPr/>
        </p:nvSpPr>
        <p:spPr bwMode="auto">
          <a:xfrm>
            <a:off x="2440212" y="4762500"/>
            <a:ext cx="533400" cy="533400"/>
          </a:xfrm>
          <a:prstGeom prst="ellipse">
            <a:avLst/>
          </a:prstGeom>
          <a:solidFill>
            <a:schemeClr val="accent1"/>
          </a:solidFill>
          <a:ln w="9525">
            <a:solidFill>
              <a:schemeClr val="tx1"/>
            </a:solidFill>
            <a:round/>
            <a:headEnd/>
            <a:tailEnd/>
          </a:ln>
        </p:spPr>
        <p:txBody>
          <a:bodyPr wrap="none" anchor="ctr"/>
          <a:lstStyle/>
          <a:p>
            <a:pPr algn="ctr" eaLnBrk="0" hangingPunct="0"/>
            <a:r>
              <a:rPr lang="en-US">
                <a:solidFill>
                  <a:schemeClr val="bg1"/>
                </a:solidFill>
                <a:latin typeface="Lato" panose="020F0502020204030203" pitchFamily="34" charset="0"/>
                <a:ea typeface="Lato" panose="020F0502020204030203" pitchFamily="34" charset="0"/>
                <a:cs typeface="Lato" panose="020F0502020204030203" pitchFamily="34" charset="0"/>
              </a:rPr>
              <a:t>20</a:t>
            </a:r>
          </a:p>
        </p:txBody>
      </p:sp>
      <p:sp>
        <p:nvSpPr>
          <p:cNvPr id="10" name="Oval 8">
            <a:extLst>
              <a:ext uri="{FF2B5EF4-FFF2-40B4-BE49-F238E27FC236}">
                <a16:creationId xmlns:a16="http://schemas.microsoft.com/office/drawing/2014/main" id="{A3A01899-ADC8-E8C6-58EF-AE7C084E389E}"/>
              </a:ext>
            </a:extLst>
          </p:cNvPr>
          <p:cNvSpPr>
            <a:spLocks noChangeArrowheads="1"/>
          </p:cNvSpPr>
          <p:nvPr/>
        </p:nvSpPr>
        <p:spPr bwMode="auto">
          <a:xfrm>
            <a:off x="1754412" y="5448300"/>
            <a:ext cx="533400" cy="533400"/>
          </a:xfrm>
          <a:prstGeom prst="ellipse">
            <a:avLst/>
          </a:prstGeom>
          <a:solidFill>
            <a:schemeClr val="accent1"/>
          </a:solidFill>
          <a:ln w="9525">
            <a:solidFill>
              <a:schemeClr val="tx1"/>
            </a:solidFill>
            <a:round/>
            <a:headEnd/>
            <a:tailEnd/>
          </a:ln>
        </p:spPr>
        <p:txBody>
          <a:bodyPr wrap="none" anchor="ctr"/>
          <a:lstStyle/>
          <a:p>
            <a:pPr algn="ctr" eaLnBrk="0" hangingPunct="0"/>
            <a:r>
              <a:rPr lang="en-US">
                <a:solidFill>
                  <a:schemeClr val="bg1"/>
                </a:solidFill>
                <a:latin typeface="Lato" panose="020F0502020204030203" pitchFamily="34" charset="0"/>
                <a:ea typeface="Lato" panose="020F0502020204030203" pitchFamily="34" charset="0"/>
                <a:cs typeface="Lato" panose="020F0502020204030203" pitchFamily="34" charset="0"/>
              </a:rPr>
              <a:t>17</a:t>
            </a:r>
          </a:p>
        </p:txBody>
      </p:sp>
      <p:sp>
        <p:nvSpPr>
          <p:cNvPr id="11" name="Oval 15">
            <a:extLst>
              <a:ext uri="{FF2B5EF4-FFF2-40B4-BE49-F238E27FC236}">
                <a16:creationId xmlns:a16="http://schemas.microsoft.com/office/drawing/2014/main" id="{8A69D112-B38E-D2D2-6410-467218D7A3A7}"/>
              </a:ext>
            </a:extLst>
          </p:cNvPr>
          <p:cNvSpPr>
            <a:spLocks noChangeArrowheads="1"/>
          </p:cNvSpPr>
          <p:nvPr/>
        </p:nvSpPr>
        <p:spPr bwMode="auto">
          <a:xfrm>
            <a:off x="4421412" y="4762500"/>
            <a:ext cx="533400" cy="533400"/>
          </a:xfrm>
          <a:prstGeom prst="ellipse">
            <a:avLst/>
          </a:prstGeom>
          <a:solidFill>
            <a:schemeClr val="accent1"/>
          </a:solidFill>
          <a:ln w="9525">
            <a:solidFill>
              <a:schemeClr val="tx1"/>
            </a:solidFill>
            <a:round/>
            <a:headEnd/>
            <a:tailEnd/>
          </a:ln>
        </p:spPr>
        <p:txBody>
          <a:bodyPr wrap="none" anchor="ctr"/>
          <a:lstStyle/>
          <a:p>
            <a:pPr algn="ctr" eaLnBrk="0" hangingPunct="0"/>
            <a:r>
              <a:rPr lang="en-US">
                <a:solidFill>
                  <a:schemeClr val="bg1"/>
                </a:solidFill>
                <a:latin typeface="Lato" panose="020F0502020204030203" pitchFamily="34" charset="0"/>
                <a:ea typeface="Lato" panose="020F0502020204030203" pitchFamily="34" charset="0"/>
                <a:cs typeface="Lato" panose="020F0502020204030203" pitchFamily="34" charset="0"/>
              </a:rPr>
              <a:t>45</a:t>
            </a:r>
          </a:p>
        </p:txBody>
      </p:sp>
      <p:sp>
        <p:nvSpPr>
          <p:cNvPr id="12" name="Oval 16">
            <a:extLst>
              <a:ext uri="{FF2B5EF4-FFF2-40B4-BE49-F238E27FC236}">
                <a16:creationId xmlns:a16="http://schemas.microsoft.com/office/drawing/2014/main" id="{9F787CFA-7EDF-F211-67B1-B65AF7DAFA51}"/>
              </a:ext>
            </a:extLst>
          </p:cNvPr>
          <p:cNvSpPr>
            <a:spLocks noChangeArrowheads="1"/>
          </p:cNvSpPr>
          <p:nvPr/>
        </p:nvSpPr>
        <p:spPr bwMode="auto">
          <a:xfrm>
            <a:off x="3430812" y="4838700"/>
            <a:ext cx="533400" cy="533400"/>
          </a:xfrm>
          <a:prstGeom prst="ellipse">
            <a:avLst/>
          </a:prstGeom>
          <a:solidFill>
            <a:schemeClr val="accent1"/>
          </a:solidFill>
          <a:ln w="9525">
            <a:solidFill>
              <a:schemeClr val="tx1"/>
            </a:solidFill>
            <a:round/>
            <a:headEnd/>
            <a:tailEnd/>
          </a:ln>
        </p:spPr>
        <p:txBody>
          <a:bodyPr wrap="none" anchor="ctr"/>
          <a:lstStyle/>
          <a:p>
            <a:pPr algn="ctr" eaLnBrk="0" hangingPunct="0"/>
            <a:r>
              <a:rPr lang="en-US">
                <a:solidFill>
                  <a:schemeClr val="bg1"/>
                </a:solidFill>
                <a:latin typeface="Lato" panose="020F0502020204030203" pitchFamily="34" charset="0"/>
                <a:ea typeface="Lato" panose="020F0502020204030203" pitchFamily="34" charset="0"/>
                <a:cs typeface="Lato" panose="020F0502020204030203" pitchFamily="34" charset="0"/>
              </a:rPr>
              <a:t>30</a:t>
            </a:r>
          </a:p>
        </p:txBody>
      </p:sp>
      <p:sp>
        <p:nvSpPr>
          <p:cNvPr id="13" name="Line 17">
            <a:extLst>
              <a:ext uri="{FF2B5EF4-FFF2-40B4-BE49-F238E27FC236}">
                <a16:creationId xmlns:a16="http://schemas.microsoft.com/office/drawing/2014/main" id="{11D8785B-0F5F-601D-8581-167281CFD668}"/>
              </a:ext>
            </a:extLst>
          </p:cNvPr>
          <p:cNvSpPr>
            <a:spLocks noChangeShapeType="1"/>
          </p:cNvSpPr>
          <p:nvPr/>
        </p:nvSpPr>
        <p:spPr bwMode="auto">
          <a:xfrm>
            <a:off x="3286180" y="3467100"/>
            <a:ext cx="373231" cy="381000"/>
          </a:xfrm>
          <a:prstGeom prst="line">
            <a:avLst/>
          </a:prstGeom>
          <a:noFill/>
          <a:ln w="25400">
            <a:solidFill>
              <a:srgbClr val="002060"/>
            </a:solidFill>
            <a:round/>
            <a:headEnd/>
            <a:tailEnd/>
          </a:ln>
        </p:spPr>
        <p:txBody>
          <a:bodyPr wrap="none" anchor="ctr"/>
          <a:lstStyle/>
          <a:p>
            <a:endParaRPr lang="en-US">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4" name="Line 18">
            <a:extLst>
              <a:ext uri="{FF2B5EF4-FFF2-40B4-BE49-F238E27FC236}">
                <a16:creationId xmlns:a16="http://schemas.microsoft.com/office/drawing/2014/main" id="{91D680DB-794A-D65C-820D-7FF277836EF0}"/>
              </a:ext>
            </a:extLst>
          </p:cNvPr>
          <p:cNvSpPr>
            <a:spLocks noChangeShapeType="1"/>
          </p:cNvSpPr>
          <p:nvPr/>
        </p:nvSpPr>
        <p:spPr bwMode="auto">
          <a:xfrm>
            <a:off x="3964212" y="4229100"/>
            <a:ext cx="533400" cy="609600"/>
          </a:xfrm>
          <a:prstGeom prst="line">
            <a:avLst/>
          </a:prstGeom>
          <a:noFill/>
          <a:ln w="25400">
            <a:solidFill>
              <a:srgbClr val="002060"/>
            </a:solidFill>
            <a:round/>
            <a:headEnd/>
            <a:tailEnd/>
          </a:ln>
        </p:spPr>
        <p:txBody>
          <a:bodyPr wrap="none" anchor="ctr"/>
          <a:lstStyle/>
          <a:p>
            <a:endParaRPr lang="en-US">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5" name="Line 19">
            <a:extLst>
              <a:ext uri="{FF2B5EF4-FFF2-40B4-BE49-F238E27FC236}">
                <a16:creationId xmlns:a16="http://schemas.microsoft.com/office/drawing/2014/main" id="{DCC76362-6F32-1019-9CFA-333E013DFFA2}"/>
              </a:ext>
            </a:extLst>
          </p:cNvPr>
          <p:cNvSpPr>
            <a:spLocks noChangeShapeType="1"/>
          </p:cNvSpPr>
          <p:nvPr/>
        </p:nvSpPr>
        <p:spPr bwMode="auto">
          <a:xfrm flipH="1">
            <a:off x="2440212" y="3467100"/>
            <a:ext cx="457200" cy="457200"/>
          </a:xfrm>
          <a:prstGeom prst="line">
            <a:avLst/>
          </a:prstGeom>
          <a:noFill/>
          <a:ln w="25400">
            <a:solidFill>
              <a:srgbClr val="002060"/>
            </a:solidFill>
            <a:round/>
            <a:headEnd/>
            <a:tailEnd/>
          </a:ln>
        </p:spPr>
        <p:txBody>
          <a:bodyPr wrap="none" anchor="ctr"/>
          <a:lstStyle/>
          <a:p>
            <a:endParaRPr lang="en-US">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6" name="Line 20">
            <a:extLst>
              <a:ext uri="{FF2B5EF4-FFF2-40B4-BE49-F238E27FC236}">
                <a16:creationId xmlns:a16="http://schemas.microsoft.com/office/drawing/2014/main" id="{A58C42ED-D003-40CC-091E-B0D5D0298250}"/>
              </a:ext>
            </a:extLst>
          </p:cNvPr>
          <p:cNvSpPr>
            <a:spLocks noChangeShapeType="1"/>
          </p:cNvSpPr>
          <p:nvPr/>
        </p:nvSpPr>
        <p:spPr bwMode="auto">
          <a:xfrm>
            <a:off x="2364012" y="4381500"/>
            <a:ext cx="228600" cy="381000"/>
          </a:xfrm>
          <a:prstGeom prst="line">
            <a:avLst/>
          </a:prstGeom>
          <a:noFill/>
          <a:ln w="25400">
            <a:solidFill>
              <a:srgbClr val="002060"/>
            </a:solidFill>
            <a:round/>
            <a:headEnd/>
            <a:tailEnd/>
          </a:ln>
        </p:spPr>
        <p:txBody>
          <a:bodyPr wrap="none" anchor="ctr"/>
          <a:lstStyle/>
          <a:p>
            <a:endParaRPr lang="en-US">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7" name="Line 21">
            <a:extLst>
              <a:ext uri="{FF2B5EF4-FFF2-40B4-BE49-F238E27FC236}">
                <a16:creationId xmlns:a16="http://schemas.microsoft.com/office/drawing/2014/main" id="{34454B6E-E379-0342-B5FC-05C73859AB6C}"/>
              </a:ext>
            </a:extLst>
          </p:cNvPr>
          <p:cNvSpPr>
            <a:spLocks noChangeShapeType="1"/>
          </p:cNvSpPr>
          <p:nvPr/>
        </p:nvSpPr>
        <p:spPr bwMode="auto">
          <a:xfrm flipH="1">
            <a:off x="3659412" y="4305300"/>
            <a:ext cx="76200" cy="533400"/>
          </a:xfrm>
          <a:prstGeom prst="line">
            <a:avLst/>
          </a:prstGeom>
          <a:noFill/>
          <a:ln w="25400">
            <a:solidFill>
              <a:srgbClr val="002060"/>
            </a:solidFill>
            <a:round/>
            <a:headEnd/>
            <a:tailEnd/>
          </a:ln>
        </p:spPr>
        <p:txBody>
          <a:bodyPr wrap="none" anchor="ctr"/>
          <a:lstStyle/>
          <a:p>
            <a:endParaRPr lang="en-US">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8" name="Line 22">
            <a:extLst>
              <a:ext uri="{FF2B5EF4-FFF2-40B4-BE49-F238E27FC236}">
                <a16:creationId xmlns:a16="http://schemas.microsoft.com/office/drawing/2014/main" id="{3007EE80-C9E6-38DE-B659-2C53DD4DBCB0}"/>
              </a:ext>
            </a:extLst>
          </p:cNvPr>
          <p:cNvSpPr>
            <a:spLocks noChangeShapeType="1"/>
          </p:cNvSpPr>
          <p:nvPr/>
        </p:nvSpPr>
        <p:spPr bwMode="auto">
          <a:xfrm flipH="1">
            <a:off x="2287812" y="5295900"/>
            <a:ext cx="304800" cy="304800"/>
          </a:xfrm>
          <a:prstGeom prst="line">
            <a:avLst/>
          </a:prstGeom>
          <a:noFill/>
          <a:ln w="25400">
            <a:solidFill>
              <a:srgbClr val="002060"/>
            </a:solidFill>
            <a:round/>
            <a:headEnd/>
            <a:tailEnd/>
          </a:ln>
        </p:spPr>
        <p:txBody>
          <a:bodyPr wrap="none" anchor="ctr"/>
          <a:lstStyle/>
          <a:p>
            <a:endParaRPr lang="en-US">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9" name="Line 28">
            <a:extLst>
              <a:ext uri="{FF2B5EF4-FFF2-40B4-BE49-F238E27FC236}">
                <a16:creationId xmlns:a16="http://schemas.microsoft.com/office/drawing/2014/main" id="{F5AD4A57-29E7-CE65-8230-9F97E86EAACD}"/>
              </a:ext>
            </a:extLst>
          </p:cNvPr>
          <p:cNvSpPr>
            <a:spLocks noChangeShapeType="1"/>
          </p:cNvSpPr>
          <p:nvPr/>
        </p:nvSpPr>
        <p:spPr bwMode="auto">
          <a:xfrm>
            <a:off x="1830612" y="3771900"/>
            <a:ext cx="914400" cy="609600"/>
          </a:xfrm>
          <a:prstGeom prst="line">
            <a:avLst/>
          </a:prstGeom>
          <a:noFill/>
          <a:ln w="38100">
            <a:solidFill>
              <a:srgbClr val="FF00FF"/>
            </a:solidFill>
            <a:round/>
            <a:headEnd/>
            <a:tailEnd/>
          </a:ln>
        </p:spPr>
        <p:txBody>
          <a:bodyPr wrap="none" anchor="ctr"/>
          <a:lstStyle/>
          <a:p>
            <a:endParaRPr lang="en-US">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0" name="AutoShape 29">
            <a:extLst>
              <a:ext uri="{FF2B5EF4-FFF2-40B4-BE49-F238E27FC236}">
                <a16:creationId xmlns:a16="http://schemas.microsoft.com/office/drawing/2014/main" id="{EBA2E3DE-EDAE-5B93-800F-D930D7461572}"/>
              </a:ext>
            </a:extLst>
          </p:cNvPr>
          <p:cNvSpPr>
            <a:spLocks noChangeArrowheads="1"/>
          </p:cNvSpPr>
          <p:nvPr/>
        </p:nvSpPr>
        <p:spPr bwMode="auto">
          <a:xfrm>
            <a:off x="5715000" y="3924300"/>
            <a:ext cx="762000" cy="304800"/>
          </a:xfrm>
          <a:prstGeom prst="rightArrow">
            <a:avLst>
              <a:gd name="adj1" fmla="val 50000"/>
              <a:gd name="adj2" fmla="val 62500"/>
            </a:avLst>
          </a:prstGeom>
          <a:solidFill>
            <a:srgbClr val="CCECFF"/>
          </a:solidFill>
          <a:ln w="9525">
            <a:solidFill>
              <a:schemeClr val="tx1"/>
            </a:solidFill>
            <a:miter lim="800000"/>
            <a:headEnd/>
            <a:tailEnd/>
          </a:ln>
        </p:spPr>
        <p:txBody>
          <a:bodyPr wrap="none" anchor="ctr"/>
          <a:lstStyle/>
          <a:p>
            <a:pPr eaLnBrk="0" hangingPunct="0"/>
            <a:endParaRPr lang="en-US">
              <a:solidFill>
                <a:schemeClr val="bg1"/>
              </a:solidFill>
              <a:latin typeface="Lato" panose="020F0502020204030203" pitchFamily="34" charset="0"/>
              <a:ea typeface="Lato" panose="020F0502020204030203" pitchFamily="34" charset="0"/>
              <a:cs typeface="Lato" panose="020F0502020204030203" pitchFamily="34" charset="0"/>
            </a:endParaRPr>
          </a:p>
        </p:txBody>
      </p:sp>
      <p:grpSp>
        <p:nvGrpSpPr>
          <p:cNvPr id="21" name="Group 35">
            <a:extLst>
              <a:ext uri="{FF2B5EF4-FFF2-40B4-BE49-F238E27FC236}">
                <a16:creationId xmlns:a16="http://schemas.microsoft.com/office/drawing/2014/main" id="{65D90D01-B0D4-236F-84AC-A3D87609BE24}"/>
              </a:ext>
            </a:extLst>
          </p:cNvPr>
          <p:cNvGrpSpPr>
            <a:grpSpLocks/>
          </p:cNvGrpSpPr>
          <p:nvPr/>
        </p:nvGrpSpPr>
        <p:grpSpPr bwMode="auto">
          <a:xfrm>
            <a:off x="6932388" y="3009900"/>
            <a:ext cx="3429000" cy="2438400"/>
            <a:chOff x="2976" y="2160"/>
            <a:chExt cx="2160" cy="1536"/>
          </a:xfrm>
        </p:grpSpPr>
        <p:sp>
          <p:nvSpPr>
            <p:cNvPr id="49" name="Line 23">
              <a:extLst>
                <a:ext uri="{FF2B5EF4-FFF2-40B4-BE49-F238E27FC236}">
                  <a16:creationId xmlns:a16="http://schemas.microsoft.com/office/drawing/2014/main" id="{4DD3F489-321F-3583-ED9C-F2FFFBA58C25}"/>
                </a:ext>
              </a:extLst>
            </p:cNvPr>
            <p:cNvSpPr>
              <a:spLocks noChangeShapeType="1"/>
            </p:cNvSpPr>
            <p:nvPr/>
          </p:nvSpPr>
          <p:spPr bwMode="auto">
            <a:xfrm flipH="1">
              <a:off x="3456" y="2448"/>
              <a:ext cx="235" cy="336"/>
            </a:xfrm>
            <a:prstGeom prst="line">
              <a:avLst/>
            </a:prstGeom>
            <a:noFill/>
            <a:ln w="25400">
              <a:solidFill>
                <a:srgbClr val="002060"/>
              </a:solidFill>
              <a:round/>
              <a:headEnd/>
              <a:tailEnd/>
            </a:ln>
          </p:spPr>
          <p:txBody>
            <a:bodyPr wrap="none" anchor="ctr"/>
            <a:lstStyle/>
            <a:p>
              <a:endParaRPr lang="en-US"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50" name="Oval 9">
              <a:extLst>
                <a:ext uri="{FF2B5EF4-FFF2-40B4-BE49-F238E27FC236}">
                  <a16:creationId xmlns:a16="http://schemas.microsoft.com/office/drawing/2014/main" id="{A289F95B-3AC1-A97B-B503-54AB96482AE2}"/>
                </a:ext>
              </a:extLst>
            </p:cNvPr>
            <p:cNvSpPr>
              <a:spLocks noChangeArrowheads="1"/>
            </p:cNvSpPr>
            <p:nvPr/>
          </p:nvSpPr>
          <p:spPr bwMode="auto">
            <a:xfrm>
              <a:off x="4800" y="3264"/>
              <a:ext cx="336" cy="336"/>
            </a:xfrm>
            <a:prstGeom prst="ellipse">
              <a:avLst/>
            </a:prstGeom>
            <a:solidFill>
              <a:schemeClr val="accent1"/>
            </a:solidFill>
            <a:ln w="9525">
              <a:solidFill>
                <a:schemeClr val="tx1"/>
              </a:solidFill>
              <a:round/>
              <a:headEnd/>
              <a:tailEnd/>
            </a:ln>
          </p:spPr>
          <p:txBody>
            <a:bodyPr wrap="none" anchor="ctr"/>
            <a:lstStyle/>
            <a:p>
              <a:pPr algn="ctr" eaLnBrk="0" hangingPunct="0"/>
              <a:r>
                <a:rPr lang="en-US">
                  <a:solidFill>
                    <a:schemeClr val="bg1"/>
                  </a:solidFill>
                  <a:latin typeface="Lato" panose="020F0502020204030203" pitchFamily="34" charset="0"/>
                  <a:ea typeface="Lato" panose="020F0502020204030203" pitchFamily="34" charset="0"/>
                  <a:cs typeface="Lato" panose="020F0502020204030203" pitchFamily="34" charset="0"/>
                </a:rPr>
                <a:t>45</a:t>
              </a:r>
            </a:p>
          </p:txBody>
        </p:sp>
        <p:sp>
          <p:nvSpPr>
            <p:cNvPr id="51" name="Oval 10">
              <a:extLst>
                <a:ext uri="{FF2B5EF4-FFF2-40B4-BE49-F238E27FC236}">
                  <a16:creationId xmlns:a16="http://schemas.microsoft.com/office/drawing/2014/main" id="{36CC1BB1-0FD7-3572-7774-2BC25C5635B4}"/>
                </a:ext>
              </a:extLst>
            </p:cNvPr>
            <p:cNvSpPr>
              <a:spLocks noChangeArrowheads="1"/>
            </p:cNvSpPr>
            <p:nvPr/>
          </p:nvSpPr>
          <p:spPr bwMode="auto">
            <a:xfrm>
              <a:off x="4080" y="3312"/>
              <a:ext cx="336" cy="336"/>
            </a:xfrm>
            <a:prstGeom prst="ellipse">
              <a:avLst/>
            </a:prstGeom>
            <a:solidFill>
              <a:schemeClr val="accent1"/>
            </a:solidFill>
            <a:ln w="9525">
              <a:solidFill>
                <a:schemeClr val="tx1"/>
              </a:solidFill>
              <a:round/>
              <a:headEnd/>
              <a:tailEnd/>
            </a:ln>
          </p:spPr>
          <p:txBody>
            <a:bodyPr wrap="none" anchor="ctr"/>
            <a:lstStyle/>
            <a:p>
              <a:pPr algn="ctr" eaLnBrk="0" hangingPunct="0"/>
              <a:r>
                <a:rPr lang="en-US">
                  <a:solidFill>
                    <a:schemeClr val="bg1"/>
                  </a:solidFill>
                  <a:latin typeface="Lato" panose="020F0502020204030203" pitchFamily="34" charset="0"/>
                  <a:ea typeface="Lato" panose="020F0502020204030203" pitchFamily="34" charset="0"/>
                  <a:cs typeface="Lato" panose="020F0502020204030203" pitchFamily="34" charset="0"/>
                </a:rPr>
                <a:t>30</a:t>
              </a:r>
            </a:p>
          </p:txBody>
        </p:sp>
        <p:sp>
          <p:nvSpPr>
            <p:cNvPr id="52" name="Oval 11">
              <a:extLst>
                <a:ext uri="{FF2B5EF4-FFF2-40B4-BE49-F238E27FC236}">
                  <a16:creationId xmlns:a16="http://schemas.microsoft.com/office/drawing/2014/main" id="{0339E7C6-762A-FD3B-E363-873A9988CC07}"/>
                </a:ext>
              </a:extLst>
            </p:cNvPr>
            <p:cNvSpPr>
              <a:spLocks noChangeArrowheads="1"/>
            </p:cNvSpPr>
            <p:nvPr/>
          </p:nvSpPr>
          <p:spPr bwMode="auto">
            <a:xfrm>
              <a:off x="2976" y="3360"/>
              <a:ext cx="336" cy="336"/>
            </a:xfrm>
            <a:prstGeom prst="ellipse">
              <a:avLst/>
            </a:prstGeom>
            <a:solidFill>
              <a:schemeClr val="accent1"/>
            </a:solidFill>
            <a:ln w="9525">
              <a:solidFill>
                <a:schemeClr val="tx1"/>
              </a:solidFill>
              <a:round/>
              <a:headEnd/>
              <a:tailEnd/>
            </a:ln>
          </p:spPr>
          <p:txBody>
            <a:bodyPr wrap="none" anchor="ctr"/>
            <a:lstStyle/>
            <a:p>
              <a:pPr algn="ctr" eaLnBrk="0" hangingPunct="0"/>
              <a:r>
                <a:rPr lang="en-US">
                  <a:solidFill>
                    <a:schemeClr val="bg1"/>
                  </a:solidFill>
                  <a:latin typeface="Lato" panose="020F0502020204030203" pitchFamily="34" charset="0"/>
                  <a:ea typeface="Lato" panose="020F0502020204030203" pitchFamily="34" charset="0"/>
                  <a:cs typeface="Lato" panose="020F0502020204030203" pitchFamily="34" charset="0"/>
                </a:rPr>
                <a:t>17</a:t>
              </a:r>
            </a:p>
          </p:txBody>
        </p:sp>
        <p:sp>
          <p:nvSpPr>
            <p:cNvPr id="53" name="Oval 12">
              <a:extLst>
                <a:ext uri="{FF2B5EF4-FFF2-40B4-BE49-F238E27FC236}">
                  <a16:creationId xmlns:a16="http://schemas.microsoft.com/office/drawing/2014/main" id="{12911CD6-EF8A-BDB4-FA7E-4C75D68618DB}"/>
                </a:ext>
              </a:extLst>
            </p:cNvPr>
            <p:cNvSpPr>
              <a:spLocks noChangeArrowheads="1"/>
            </p:cNvSpPr>
            <p:nvPr/>
          </p:nvSpPr>
          <p:spPr bwMode="auto">
            <a:xfrm>
              <a:off x="3168" y="2736"/>
              <a:ext cx="336" cy="336"/>
            </a:xfrm>
            <a:prstGeom prst="ellipse">
              <a:avLst/>
            </a:prstGeom>
            <a:solidFill>
              <a:schemeClr val="accent1"/>
            </a:solidFill>
            <a:ln w="9525">
              <a:solidFill>
                <a:schemeClr val="tx1"/>
              </a:solidFill>
              <a:round/>
              <a:headEnd/>
              <a:tailEnd/>
            </a:ln>
          </p:spPr>
          <p:txBody>
            <a:bodyPr wrap="none" anchor="ctr"/>
            <a:lstStyle/>
            <a:p>
              <a:pPr algn="ctr" eaLnBrk="0" hangingPunct="0"/>
              <a:r>
                <a:rPr lang="en-US">
                  <a:solidFill>
                    <a:schemeClr val="bg1"/>
                  </a:solidFill>
                  <a:latin typeface="Lato" panose="020F0502020204030203" pitchFamily="34" charset="0"/>
                  <a:ea typeface="Lato" panose="020F0502020204030203" pitchFamily="34" charset="0"/>
                  <a:cs typeface="Lato" panose="020F0502020204030203" pitchFamily="34" charset="0"/>
                </a:rPr>
                <a:t>20</a:t>
              </a:r>
            </a:p>
          </p:txBody>
        </p:sp>
        <p:sp>
          <p:nvSpPr>
            <p:cNvPr id="54" name="Oval 13">
              <a:extLst>
                <a:ext uri="{FF2B5EF4-FFF2-40B4-BE49-F238E27FC236}">
                  <a16:creationId xmlns:a16="http://schemas.microsoft.com/office/drawing/2014/main" id="{37F0FB4C-A9B4-E5D7-91CE-6F55048E9AB1}"/>
                </a:ext>
              </a:extLst>
            </p:cNvPr>
            <p:cNvSpPr>
              <a:spLocks noChangeArrowheads="1"/>
            </p:cNvSpPr>
            <p:nvPr/>
          </p:nvSpPr>
          <p:spPr bwMode="auto">
            <a:xfrm>
              <a:off x="4128" y="2688"/>
              <a:ext cx="336" cy="336"/>
            </a:xfrm>
            <a:prstGeom prst="ellipse">
              <a:avLst/>
            </a:prstGeom>
            <a:solidFill>
              <a:schemeClr val="accent1"/>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40</a:t>
              </a:r>
            </a:p>
          </p:txBody>
        </p:sp>
        <p:sp>
          <p:nvSpPr>
            <p:cNvPr id="55" name="Oval 14">
              <a:extLst>
                <a:ext uri="{FF2B5EF4-FFF2-40B4-BE49-F238E27FC236}">
                  <a16:creationId xmlns:a16="http://schemas.microsoft.com/office/drawing/2014/main" id="{5BDF7CCB-B0D8-F612-2AB2-7F1F05A08FF9}"/>
                </a:ext>
              </a:extLst>
            </p:cNvPr>
            <p:cNvSpPr>
              <a:spLocks noChangeArrowheads="1"/>
            </p:cNvSpPr>
            <p:nvPr/>
          </p:nvSpPr>
          <p:spPr bwMode="auto">
            <a:xfrm>
              <a:off x="3600" y="2160"/>
              <a:ext cx="336" cy="336"/>
            </a:xfrm>
            <a:prstGeom prst="ellipse">
              <a:avLst/>
            </a:prstGeom>
            <a:solidFill>
              <a:schemeClr val="accent1"/>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25</a:t>
              </a:r>
            </a:p>
          </p:txBody>
        </p:sp>
        <p:sp>
          <p:nvSpPr>
            <p:cNvPr id="56" name="Line 24">
              <a:extLst>
                <a:ext uri="{FF2B5EF4-FFF2-40B4-BE49-F238E27FC236}">
                  <a16:creationId xmlns:a16="http://schemas.microsoft.com/office/drawing/2014/main" id="{20FA0A24-C88B-2C31-7D5A-63AB3583B68B}"/>
                </a:ext>
              </a:extLst>
            </p:cNvPr>
            <p:cNvSpPr>
              <a:spLocks noChangeShapeType="1"/>
            </p:cNvSpPr>
            <p:nvPr/>
          </p:nvSpPr>
          <p:spPr bwMode="auto">
            <a:xfrm>
              <a:off x="3888" y="2448"/>
              <a:ext cx="336" cy="240"/>
            </a:xfrm>
            <a:prstGeom prst="line">
              <a:avLst/>
            </a:prstGeom>
            <a:noFill/>
            <a:ln w="25400">
              <a:solidFill>
                <a:srgbClr val="002060"/>
              </a:solidFill>
              <a:round/>
              <a:headEnd/>
              <a:tailEnd/>
            </a:ln>
          </p:spPr>
          <p:txBody>
            <a:bodyPr wrap="none" anchor="ctr"/>
            <a:lstStyle/>
            <a:p>
              <a:endParaRPr lang="en-US">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57" name="Line 25">
              <a:extLst>
                <a:ext uri="{FF2B5EF4-FFF2-40B4-BE49-F238E27FC236}">
                  <a16:creationId xmlns:a16="http://schemas.microsoft.com/office/drawing/2014/main" id="{754BD338-49F5-2F2C-543B-BBC1C1392E7C}"/>
                </a:ext>
              </a:extLst>
            </p:cNvPr>
            <p:cNvSpPr>
              <a:spLocks noChangeShapeType="1"/>
            </p:cNvSpPr>
            <p:nvPr/>
          </p:nvSpPr>
          <p:spPr bwMode="auto">
            <a:xfrm flipH="1">
              <a:off x="4224" y="3024"/>
              <a:ext cx="48" cy="288"/>
            </a:xfrm>
            <a:prstGeom prst="line">
              <a:avLst/>
            </a:prstGeom>
            <a:noFill/>
            <a:ln w="25400">
              <a:solidFill>
                <a:srgbClr val="002060"/>
              </a:solidFill>
              <a:round/>
              <a:headEnd/>
              <a:tailEnd/>
            </a:ln>
          </p:spPr>
          <p:txBody>
            <a:bodyPr wrap="none" anchor="ctr"/>
            <a:lstStyle/>
            <a:p>
              <a:endParaRPr lang="en-US">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58" name="Line 26">
              <a:extLst>
                <a:ext uri="{FF2B5EF4-FFF2-40B4-BE49-F238E27FC236}">
                  <a16:creationId xmlns:a16="http://schemas.microsoft.com/office/drawing/2014/main" id="{01154BC1-A631-6BE8-0D13-94B4B235E4EA}"/>
                </a:ext>
              </a:extLst>
            </p:cNvPr>
            <p:cNvSpPr>
              <a:spLocks noChangeShapeType="1"/>
            </p:cNvSpPr>
            <p:nvPr/>
          </p:nvSpPr>
          <p:spPr bwMode="auto">
            <a:xfrm>
              <a:off x="4464" y="2953"/>
              <a:ext cx="384" cy="359"/>
            </a:xfrm>
            <a:prstGeom prst="line">
              <a:avLst/>
            </a:prstGeom>
            <a:noFill/>
            <a:ln w="25400">
              <a:solidFill>
                <a:srgbClr val="002060"/>
              </a:solidFill>
              <a:round/>
              <a:headEnd/>
              <a:tailEnd/>
            </a:ln>
          </p:spPr>
          <p:txBody>
            <a:bodyPr wrap="none" anchor="ctr"/>
            <a:lstStyle/>
            <a:p>
              <a:endParaRPr lang="en-US">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59" name="Line 30">
              <a:extLst>
                <a:ext uri="{FF2B5EF4-FFF2-40B4-BE49-F238E27FC236}">
                  <a16:creationId xmlns:a16="http://schemas.microsoft.com/office/drawing/2014/main" id="{3D918C97-D887-1C14-06D8-70D78523417E}"/>
                </a:ext>
              </a:extLst>
            </p:cNvPr>
            <p:cNvSpPr>
              <a:spLocks noChangeShapeType="1"/>
            </p:cNvSpPr>
            <p:nvPr/>
          </p:nvSpPr>
          <p:spPr bwMode="auto">
            <a:xfrm flipH="1">
              <a:off x="3168" y="3072"/>
              <a:ext cx="96" cy="288"/>
            </a:xfrm>
            <a:prstGeom prst="line">
              <a:avLst/>
            </a:prstGeom>
            <a:noFill/>
            <a:ln w="25400">
              <a:solidFill>
                <a:srgbClr val="002060"/>
              </a:solidFill>
              <a:round/>
              <a:headEnd/>
              <a:tailEnd/>
            </a:ln>
          </p:spPr>
          <p:txBody>
            <a:bodyPr wrap="none" anchor="ctr"/>
            <a:lstStyle/>
            <a:p>
              <a:endParaRPr lang="en-US"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grpSp>
      <p:sp>
        <p:nvSpPr>
          <p:cNvPr id="60" name="Text Box 32">
            <a:extLst>
              <a:ext uri="{FF2B5EF4-FFF2-40B4-BE49-F238E27FC236}">
                <a16:creationId xmlns:a16="http://schemas.microsoft.com/office/drawing/2014/main" id="{69DF5D15-30E2-9479-1405-70792BD456CC}"/>
              </a:ext>
            </a:extLst>
          </p:cNvPr>
          <p:cNvSpPr txBox="1">
            <a:spLocks noChangeArrowheads="1"/>
          </p:cNvSpPr>
          <p:nvPr/>
        </p:nvSpPr>
        <p:spPr bwMode="auto">
          <a:xfrm>
            <a:off x="1586137" y="3813175"/>
            <a:ext cx="296876" cy="369332"/>
          </a:xfrm>
          <a:prstGeom prst="rect">
            <a:avLst/>
          </a:prstGeom>
          <a:noFill/>
          <a:ln w="9525">
            <a:noFill/>
            <a:miter lim="800000"/>
            <a:headEnd/>
            <a:tailEnd/>
          </a:ln>
        </p:spPr>
        <p:txBody>
          <a:bodyPr wrap="none">
            <a:spAutoFit/>
          </a:bodyPr>
          <a:lstStyle/>
          <a:p>
            <a:pPr eaLnBrk="0" hangingPunct="0"/>
            <a:r>
              <a:rPr lang="en-US" b="1" i="1" dirty="0">
                <a:latin typeface="Lato" panose="020F0502020204030203" pitchFamily="34" charset="0"/>
                <a:ea typeface="Lato" panose="020F0502020204030203" pitchFamily="34" charset="0"/>
                <a:cs typeface="Lato" panose="020F0502020204030203" pitchFamily="34" charset="0"/>
              </a:rPr>
              <a:t>x</a:t>
            </a:r>
          </a:p>
        </p:txBody>
      </p:sp>
      <p:sp>
        <p:nvSpPr>
          <p:cNvPr id="61" name="Text Box 3">
            <a:extLst>
              <a:ext uri="{FF2B5EF4-FFF2-40B4-BE49-F238E27FC236}">
                <a16:creationId xmlns:a16="http://schemas.microsoft.com/office/drawing/2014/main" id="{9B437CC8-25A7-A341-1754-45DD6673ABC5}"/>
              </a:ext>
            </a:extLst>
          </p:cNvPr>
          <p:cNvSpPr txBox="1">
            <a:spLocks noChangeArrowheads="1"/>
          </p:cNvSpPr>
          <p:nvPr/>
        </p:nvSpPr>
        <p:spPr bwMode="auto">
          <a:xfrm>
            <a:off x="629340" y="1497622"/>
            <a:ext cx="7130478" cy="924099"/>
          </a:xfrm>
          <a:prstGeom prst="rect">
            <a:avLst/>
          </a:prstGeom>
          <a:noFill/>
          <a:ln w="9525">
            <a:solidFill>
              <a:schemeClr val="tx1"/>
            </a:solidFill>
            <a:miter lim="800000"/>
            <a:headEnd/>
            <a:tailEnd/>
          </a:ln>
        </p:spPr>
        <p:txBody>
          <a:bodyPr wrap="none">
            <a:spAutoFit/>
          </a:bodyPr>
          <a:lstStyle/>
          <a:p>
            <a:pPr eaLnBrk="0" hangingPunct="0">
              <a:lnSpc>
                <a:spcPct val="130000"/>
              </a:lnSpc>
              <a:spcBef>
                <a:spcPts val="300"/>
              </a:spcBef>
              <a:spcAft>
                <a:spcPts val="300"/>
              </a:spcAft>
            </a:pPr>
            <a:r>
              <a:rPr lang="en-US" sz="2000" b="1" dirty="0" err="1">
                <a:solidFill>
                  <a:srgbClr val="FF00FF"/>
                </a:solidFill>
                <a:latin typeface="Lato" panose="020F0502020204030203" pitchFamily="34" charset="0"/>
                <a:ea typeface="Lato" panose="020F0502020204030203" pitchFamily="34" charset="0"/>
                <a:cs typeface="Lato" panose="020F0502020204030203" pitchFamily="34" charset="0"/>
              </a:rPr>
              <a:t>Tình</a:t>
            </a:r>
            <a:r>
              <a:rPr lang="en-US" sz="2000" b="1" dirty="0">
                <a:solidFill>
                  <a:srgbClr val="FF00FF"/>
                </a:solidFill>
                <a:latin typeface="Lato" panose="020F0502020204030203" pitchFamily="34" charset="0"/>
                <a:ea typeface="Lato" panose="020F0502020204030203" pitchFamily="34" charset="0"/>
                <a:cs typeface="Lato" panose="020F0502020204030203" pitchFamily="34" charset="0"/>
              </a:rPr>
              <a:t> </a:t>
            </a:r>
            <a:r>
              <a:rPr lang="en-US" sz="2000" b="1" dirty="0" err="1">
                <a:solidFill>
                  <a:srgbClr val="FF00FF"/>
                </a:solidFill>
                <a:latin typeface="Lato" panose="020F0502020204030203" pitchFamily="34" charset="0"/>
                <a:ea typeface="Lato" panose="020F0502020204030203" pitchFamily="34" charset="0"/>
                <a:cs typeface="Lato" panose="020F0502020204030203" pitchFamily="34" charset="0"/>
              </a:rPr>
              <a:t>huống</a:t>
            </a:r>
            <a:r>
              <a:rPr lang="en-US" sz="2000" b="1" dirty="0">
                <a:solidFill>
                  <a:srgbClr val="FF00FF"/>
                </a:solidFill>
                <a:latin typeface="Lato" panose="020F0502020204030203" pitchFamily="34" charset="0"/>
                <a:ea typeface="Lato" panose="020F0502020204030203" pitchFamily="34" charset="0"/>
                <a:cs typeface="Lato" panose="020F0502020204030203" pitchFamily="34" charset="0"/>
              </a:rPr>
              <a:t> 3</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nút</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cần</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xoá</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i="1" dirty="0">
                <a:solidFill>
                  <a:srgbClr val="002060"/>
                </a:solidFill>
                <a:latin typeface="Lato" panose="020F0502020204030203" pitchFamily="34" charset="0"/>
                <a:ea typeface="Lato" panose="020F0502020204030203" pitchFamily="34" charset="0"/>
                <a:cs typeface="Lato" panose="020F0502020204030203" pitchFamily="34" charset="0"/>
              </a:rPr>
              <a:t>x</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có</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con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phải</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mà</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không</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có</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con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trái</a:t>
            </a:r>
            <a:endParaRPr lang="en-US" sz="2000" dirty="0">
              <a:solidFill>
                <a:srgbClr val="002060"/>
              </a:solidFill>
              <a:latin typeface="Lato" panose="020F0502020204030203" pitchFamily="34" charset="0"/>
              <a:ea typeface="Lato" panose="020F0502020204030203" pitchFamily="34" charset="0"/>
              <a:cs typeface="Lato" panose="020F0502020204030203" pitchFamily="34" charset="0"/>
            </a:endParaRPr>
          </a:p>
          <a:p>
            <a:pPr eaLnBrk="0" hangingPunct="0">
              <a:lnSpc>
                <a:spcPct val="130000"/>
              </a:lnSpc>
              <a:spcBef>
                <a:spcPts val="300"/>
              </a:spcBef>
              <a:spcAft>
                <a:spcPts val="300"/>
              </a:spcAft>
            </a:pPr>
            <a:r>
              <a:rPr lang="en-US" sz="2000" b="1"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Thao </a:t>
            </a:r>
            <a:r>
              <a:rPr lang="en-US" sz="2000" b="1"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tác</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gắn</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cây</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con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phải</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của</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i="1" dirty="0">
                <a:solidFill>
                  <a:srgbClr val="002060"/>
                </a:solidFill>
                <a:latin typeface="Lato" panose="020F0502020204030203" pitchFamily="34" charset="0"/>
                <a:ea typeface="Lato" panose="020F0502020204030203" pitchFamily="34" charset="0"/>
                <a:cs typeface="Lato" panose="020F0502020204030203" pitchFamily="34" charset="0"/>
              </a:rPr>
              <a:t>x</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vào</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cha</a:t>
            </a:r>
          </a:p>
        </p:txBody>
      </p:sp>
      <p:sp>
        <p:nvSpPr>
          <p:cNvPr id="26" name="Content Placeholder 2">
            <a:extLst>
              <a:ext uri="{FF2B5EF4-FFF2-40B4-BE49-F238E27FC236}">
                <a16:creationId xmlns:a16="http://schemas.microsoft.com/office/drawing/2014/main" id="{FA155289-6DD8-7DE8-AE82-4639F770079C}"/>
              </a:ext>
            </a:extLst>
          </p:cNvPr>
          <p:cNvSpPr txBox="1">
            <a:spLocks/>
          </p:cNvSpPr>
          <p:nvPr/>
        </p:nvSpPr>
        <p:spPr>
          <a:xfrm>
            <a:off x="365760" y="920519"/>
            <a:ext cx="10515600" cy="457200"/>
          </a:xfrm>
          <a:prstGeom prst="rect">
            <a:avLst/>
          </a:prstGeom>
        </p:spPr>
        <p:txBody>
          <a:bodyPr vert="horz" lIns="91440" tIns="45720" rIns="91440" bIns="45720" rtlCol="0">
            <a:noAutofit/>
          </a:bodyPr>
          <a:lstStyle>
            <a:lvl1pPr marL="0" indent="0" algn="l" defTabSz="914354" rtl="0" eaLnBrk="1" latinLnBrk="0" hangingPunct="1">
              <a:lnSpc>
                <a:spcPct val="90000"/>
              </a:lnSpc>
              <a:spcBef>
                <a:spcPts val="300"/>
              </a:spcBef>
              <a:spcAft>
                <a:spcPts val="300"/>
              </a:spcAft>
              <a:buSzPct val="100000"/>
              <a:buFont typeface="Wingdings" panose="05000000000000000000" pitchFamily="2" charset="2"/>
              <a:buNone/>
              <a:defRPr lang="en-US" sz="2800" b="1" kern="1200">
                <a:solidFill>
                  <a:schemeClr val="tx1"/>
                </a:solidFill>
                <a:latin typeface="+mn-lt"/>
                <a:ea typeface="+mn-ea"/>
                <a:cs typeface="+mn-cs"/>
              </a:defRPr>
            </a:lvl1pPr>
            <a:lvl2pPr marL="457177" indent="0" algn="l" defTabSz="914354" rtl="0" eaLnBrk="1" latinLnBrk="0" hangingPunct="1">
              <a:lnSpc>
                <a:spcPct val="90000"/>
              </a:lnSpc>
              <a:spcBef>
                <a:spcPts val="300"/>
              </a:spcBef>
              <a:spcAft>
                <a:spcPts val="300"/>
              </a:spcAft>
              <a:buSzPct val="125000"/>
              <a:buFont typeface="Arial" panose="020B0604020202020204" pitchFamily="34" charset="0"/>
              <a:buNone/>
              <a:defRPr lang="en-US" sz="2400" kern="120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Lato" panose="020F0502020204030203" pitchFamily="34" charset="0"/>
                <a:ea typeface="Lato" panose="020F0502020204030203" pitchFamily="34" charset="0"/>
                <a:cs typeface="Lato" panose="020F0502020204030203" pitchFamily="34" charset="0"/>
              </a:rPr>
              <a:t>3.5. </a:t>
            </a:r>
            <a:r>
              <a:rPr lang="en-US" dirty="0" err="1">
                <a:latin typeface="Lato" panose="020F0502020204030203" pitchFamily="34" charset="0"/>
                <a:ea typeface="Lato" panose="020F0502020204030203" pitchFamily="34" charset="0"/>
                <a:cs typeface="Lato" panose="020F0502020204030203" pitchFamily="34" charset="0"/>
              </a:rPr>
              <a:t>Loại</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bỏ</a:t>
            </a:r>
            <a:r>
              <a:rPr lang="en-US" dirty="0">
                <a:latin typeface="Lato" panose="020F0502020204030203" pitchFamily="34" charset="0"/>
                <a:ea typeface="Lato" panose="020F0502020204030203" pitchFamily="34" charset="0"/>
                <a:cs typeface="Lato" panose="020F0502020204030203" pitchFamily="34" charset="0"/>
              </a:rPr>
              <a:t> 1 </a:t>
            </a:r>
            <a:r>
              <a:rPr lang="en-US" dirty="0" err="1">
                <a:latin typeface="Lato" panose="020F0502020204030203" pitchFamily="34" charset="0"/>
                <a:ea typeface="Lato" panose="020F0502020204030203" pitchFamily="34" charset="0"/>
                <a:cs typeface="Lato" panose="020F0502020204030203" pitchFamily="34" charset="0"/>
              </a:rPr>
              <a:t>nút</a:t>
            </a:r>
            <a:r>
              <a:rPr lang="en-US" dirty="0">
                <a:latin typeface="Lato" panose="020F0502020204030203" pitchFamily="34" charset="0"/>
                <a:ea typeface="Lato" panose="020F0502020204030203" pitchFamily="34" charset="0"/>
                <a:cs typeface="Lato" panose="020F0502020204030203" pitchFamily="34" charset="0"/>
              </a:rPr>
              <a:t> trên BST</a:t>
            </a:r>
          </a:p>
        </p:txBody>
      </p:sp>
    </p:spTree>
    <p:custDataLst>
      <p:tags r:id="rId1"/>
    </p:custDataLst>
    <p:extLst>
      <p:ext uri="{BB962C8B-B14F-4D97-AF65-F5344CB8AC3E}">
        <p14:creationId xmlns:p14="http://schemas.microsoft.com/office/powerpoint/2010/main" val="3162576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box(in)">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ox(in)">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slide(from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55"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p:cTn id="22" dur="1000" fill="hold"/>
                                        <p:tgtEl>
                                          <p:spTgt spid="21"/>
                                        </p:tgtEl>
                                        <p:attrNameLst>
                                          <p:attrName>ppt_w</p:attrName>
                                        </p:attrNameLst>
                                      </p:cBhvr>
                                      <p:tavLst>
                                        <p:tav tm="0">
                                          <p:val>
                                            <p:strVal val="#ppt_w*0.70"/>
                                          </p:val>
                                        </p:tav>
                                        <p:tav tm="100000">
                                          <p:val>
                                            <p:strVal val="#ppt_w"/>
                                          </p:val>
                                        </p:tav>
                                      </p:tavLst>
                                    </p:anim>
                                    <p:anim calcmode="lin" valueType="num">
                                      <p:cBhvr>
                                        <p:cTn id="23" dur="1000" fill="hold"/>
                                        <p:tgtEl>
                                          <p:spTgt spid="21"/>
                                        </p:tgtEl>
                                        <p:attrNameLst>
                                          <p:attrName>ppt_h</p:attrName>
                                        </p:attrNameLst>
                                      </p:cBhvr>
                                      <p:tavLst>
                                        <p:tav tm="0">
                                          <p:val>
                                            <p:strVal val="#ppt_h"/>
                                          </p:val>
                                        </p:tav>
                                        <p:tav tm="100000">
                                          <p:val>
                                            <p:strVal val="#ppt_h"/>
                                          </p:val>
                                        </p:tav>
                                      </p:tavLst>
                                    </p:anim>
                                    <p:animEffect transition="in" filter="fade">
                                      <p:cBhvr>
                                        <p:cTn id="24"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6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vi-VN" sz="3600">
                <a:cs typeface="Arial" panose="020B0604020202020204" pitchFamily="34" charset="0"/>
              </a:rPr>
              <a:t>1. </a:t>
            </a:r>
            <a:r>
              <a:rPr lang="en-US" sz="3600">
                <a:cs typeface="Arial" panose="020B0604020202020204" pitchFamily="34" charset="0"/>
              </a:rPr>
              <a:t>TÌM KIẾM TUẦN TỰ</a:t>
            </a:r>
            <a:endParaRPr lang="en-US" sz="3600" dirty="0">
              <a:cs typeface="Arial" panose="020B0604020202020204" pitchFamily="34" charset="0"/>
            </a:endParaRPr>
          </a:p>
        </p:txBody>
      </p:sp>
      <p:sp>
        <p:nvSpPr>
          <p:cNvPr id="3" name="Content Placeholder 2">
            <a:extLst>
              <a:ext uri="{FF2B5EF4-FFF2-40B4-BE49-F238E27FC236}">
                <a16:creationId xmlns:a16="http://schemas.microsoft.com/office/drawing/2014/main" id="{56C16A36-F4A8-1DE1-F2DA-802DCA1A4BD6}"/>
              </a:ext>
            </a:extLst>
          </p:cNvPr>
          <p:cNvSpPr>
            <a:spLocks noGrp="1"/>
          </p:cNvSpPr>
          <p:nvPr>
            <p:ph type="body" sz="quarter" idx="13"/>
          </p:nvPr>
        </p:nvSpPr>
        <p:spPr/>
        <p:txBody>
          <a:bodyPr/>
          <a:lstStyle/>
          <a:p>
            <a:r>
              <a:rPr lang="en-US" dirty="0">
                <a:cs typeface="Arial" panose="020B0604020202020204" pitchFamily="34" charset="0"/>
              </a:rPr>
              <a:t>1.1. </a:t>
            </a:r>
            <a:r>
              <a:rPr lang="en-US" dirty="0" err="1">
                <a:cs typeface="Arial" panose="020B0604020202020204" pitchFamily="34" charset="0"/>
              </a:rPr>
              <a:t>Bài</a:t>
            </a:r>
            <a:r>
              <a:rPr lang="en-US" dirty="0">
                <a:cs typeface="Arial" panose="020B0604020202020204" pitchFamily="34" charset="0"/>
              </a:rPr>
              <a:t> </a:t>
            </a:r>
            <a:r>
              <a:rPr lang="en-US" dirty="0" err="1">
                <a:cs typeface="Arial" panose="020B0604020202020204" pitchFamily="34" charset="0"/>
              </a:rPr>
              <a:t>toán</a:t>
            </a:r>
            <a:r>
              <a:rPr lang="en-US" dirty="0">
                <a:cs typeface="Arial" panose="020B0604020202020204" pitchFamily="34" charset="0"/>
              </a:rPr>
              <a:t> </a:t>
            </a:r>
            <a:r>
              <a:rPr lang="en-US" dirty="0" err="1">
                <a:cs typeface="Arial" panose="020B0604020202020204" pitchFamily="34" charset="0"/>
              </a:rPr>
              <a:t>tìm</a:t>
            </a:r>
            <a:r>
              <a:rPr lang="en-US" dirty="0">
                <a:cs typeface="Arial" panose="020B0604020202020204" pitchFamily="34" charset="0"/>
              </a:rPr>
              <a:t> </a:t>
            </a:r>
            <a:r>
              <a:rPr lang="en-US" dirty="0" err="1">
                <a:cs typeface="Arial" panose="020B0604020202020204" pitchFamily="34" charset="0"/>
              </a:rPr>
              <a:t>kiếm</a:t>
            </a:r>
            <a:endParaRPr lang="en-US" dirty="0">
              <a:cs typeface="Arial" panose="020B0604020202020204" pitchFamily="34" charset="0"/>
            </a:endParaRPr>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6</a:t>
            </a:fld>
            <a:endParaRPr lang="vi-VN"/>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0C01DA63-77D8-4CFA-F60B-71E8FC03CEE3}"/>
                  </a:ext>
                </a:extLst>
              </p:cNvPr>
              <p:cNvSpPr txBox="1"/>
              <p:nvPr/>
            </p:nvSpPr>
            <p:spPr>
              <a:xfrm>
                <a:off x="414546" y="1372864"/>
                <a:ext cx="10957947" cy="2239844"/>
              </a:xfrm>
              <a:prstGeom prst="rect">
                <a:avLst/>
              </a:prstGeom>
              <a:noFill/>
            </p:spPr>
            <p:txBody>
              <a:bodyPr wrap="square">
                <a:spAutoFit/>
              </a:bodyPr>
              <a:lstStyle/>
              <a:p>
                <a:pPr marL="228600" indent="-274320" algn="just">
                  <a:lnSpc>
                    <a:spcPct val="150000"/>
                  </a:lnSpc>
                  <a:buFont typeface="Wingdings" panose="05000000000000000000" pitchFamily="2" charset="2"/>
                  <a:buChar char="§"/>
                </a:pPr>
                <a:r>
                  <a:rPr lang="en-US" sz="2400" dirty="0">
                    <a:solidFill>
                      <a:schemeClr val="tx1"/>
                    </a:solidFill>
                    <a:latin typeface="Lato" panose="020F0502020204030203" pitchFamily="34" charset="0"/>
                    <a:ea typeface="Lato" panose="020F0502020204030203" pitchFamily="34" charset="0"/>
                    <a:cs typeface="Lato" panose="020F0502020204030203" pitchFamily="34" charset="0"/>
                  </a:rPr>
                  <a:t>Cho </a:t>
                </a:r>
                <a:r>
                  <a:rPr lang="en-US" sz="2400" dirty="0" err="1">
                    <a:solidFill>
                      <a:schemeClr val="tx1"/>
                    </a:solidFill>
                    <a:latin typeface="Lato" panose="020F0502020204030203" pitchFamily="34" charset="0"/>
                    <a:ea typeface="Lato" panose="020F0502020204030203" pitchFamily="34" charset="0"/>
                    <a:cs typeface="Lato" panose="020F0502020204030203" pitchFamily="34" charset="0"/>
                  </a:rPr>
                  <a:t>danh</a:t>
                </a:r>
                <a:r>
                  <a:rPr lang="en-US" sz="2400" dirty="0">
                    <a:solidFill>
                      <a:schemeClr val="tx1"/>
                    </a:solidFill>
                    <a:latin typeface="Lato" panose="020F0502020204030203" pitchFamily="34" charset="0"/>
                    <a:ea typeface="Lato" panose="020F0502020204030203" pitchFamily="34" charset="0"/>
                    <a:cs typeface="Lato" panose="020F0502020204030203" pitchFamily="34" charset="0"/>
                  </a:rPr>
                  <a:t> </a:t>
                </a:r>
                <a:r>
                  <a:rPr lang="en-US" sz="2400" dirty="0" err="1">
                    <a:solidFill>
                      <a:schemeClr val="tx1"/>
                    </a:solidFill>
                    <a:latin typeface="Lato" panose="020F0502020204030203" pitchFamily="34" charset="0"/>
                    <a:ea typeface="Lato" panose="020F0502020204030203" pitchFamily="34" charset="0"/>
                    <a:cs typeface="Lato" panose="020F0502020204030203" pitchFamily="34" charset="0"/>
                  </a:rPr>
                  <a:t>sách</a:t>
                </a:r>
                <a:r>
                  <a:rPr lang="en-US" sz="2400" dirty="0">
                    <a:solidFill>
                      <a:schemeClr val="tx1"/>
                    </a:solidFill>
                    <a:latin typeface="Lato" panose="020F0502020204030203" pitchFamily="34" charset="0"/>
                    <a:ea typeface="Lato" panose="020F0502020204030203" pitchFamily="34" charset="0"/>
                    <a:cs typeface="Lato" panose="020F0502020204030203" pitchFamily="34" charset="0"/>
                  </a:rPr>
                  <a:t> </a:t>
                </a:r>
                <a:r>
                  <a:rPr lang="en-US" sz="2400" b="1" i="1" dirty="0">
                    <a:solidFill>
                      <a:schemeClr val="tx1"/>
                    </a:solidFill>
                    <a:latin typeface="Lato" panose="020F0502020204030203" pitchFamily="34" charset="0"/>
                    <a:ea typeface="Lato" panose="020F0502020204030203" pitchFamily="34" charset="0"/>
                    <a:cs typeface="Lato" panose="020F0502020204030203" pitchFamily="34" charset="0"/>
                  </a:rPr>
                  <a:t>a</a:t>
                </a:r>
                <a:r>
                  <a:rPr lang="en-US" sz="2400" dirty="0">
                    <a:solidFill>
                      <a:schemeClr val="tx1"/>
                    </a:solidFill>
                    <a:latin typeface="Lato" panose="020F0502020204030203" pitchFamily="34" charset="0"/>
                    <a:ea typeface="Lato" panose="020F0502020204030203" pitchFamily="34" charset="0"/>
                    <a:cs typeface="Lato" panose="020F0502020204030203" pitchFamily="34" charset="0"/>
                  </a:rPr>
                  <a:t> </a:t>
                </a:r>
                <a:r>
                  <a:rPr lang="en-US" sz="2400" dirty="0" err="1">
                    <a:solidFill>
                      <a:schemeClr val="tx1"/>
                    </a:solidFill>
                    <a:latin typeface="Lato" panose="020F0502020204030203" pitchFamily="34" charset="0"/>
                    <a:ea typeface="Lato" panose="020F0502020204030203" pitchFamily="34" charset="0"/>
                    <a:cs typeface="Lato" panose="020F0502020204030203" pitchFamily="34" charset="0"/>
                  </a:rPr>
                  <a:t>gồm</a:t>
                </a:r>
                <a:r>
                  <a:rPr lang="en-US" sz="2400" dirty="0">
                    <a:solidFill>
                      <a:schemeClr val="tx1"/>
                    </a:solidFill>
                    <a:latin typeface="Lato" panose="020F0502020204030203" pitchFamily="34" charset="0"/>
                    <a:ea typeface="Lato" panose="020F0502020204030203" pitchFamily="34" charset="0"/>
                    <a:cs typeface="Lato" panose="020F0502020204030203" pitchFamily="34" charset="0"/>
                  </a:rPr>
                  <a:t> </a:t>
                </a:r>
                <a:r>
                  <a:rPr lang="en-US" sz="2400" i="1" dirty="0">
                    <a:solidFill>
                      <a:schemeClr val="tx1"/>
                    </a:solidFill>
                    <a:latin typeface="Lato" panose="020F0502020204030203" pitchFamily="34" charset="0"/>
                    <a:ea typeface="Lato" panose="020F0502020204030203" pitchFamily="34" charset="0"/>
                    <a:cs typeface="Lato" panose="020F0502020204030203" pitchFamily="34" charset="0"/>
                  </a:rPr>
                  <a:t>n</a:t>
                </a:r>
                <a:r>
                  <a:rPr lang="en-US" sz="2400" dirty="0">
                    <a:solidFill>
                      <a:schemeClr val="tx1"/>
                    </a:solidFill>
                    <a:latin typeface="Lato" panose="020F0502020204030203" pitchFamily="34" charset="0"/>
                    <a:ea typeface="Lato" panose="020F0502020204030203" pitchFamily="34" charset="0"/>
                    <a:cs typeface="Lato" panose="020F0502020204030203" pitchFamily="34" charset="0"/>
                  </a:rPr>
                  <a:t> </a:t>
                </a:r>
                <a:r>
                  <a:rPr lang="en-US" sz="2400" dirty="0" err="1">
                    <a:solidFill>
                      <a:schemeClr val="tx1"/>
                    </a:solidFill>
                    <a:latin typeface="Lato" panose="020F0502020204030203" pitchFamily="34" charset="0"/>
                    <a:ea typeface="Lato" panose="020F0502020204030203" pitchFamily="34" charset="0"/>
                    <a:cs typeface="Lato" panose="020F0502020204030203" pitchFamily="34" charset="0"/>
                  </a:rPr>
                  <a:t>phần</a:t>
                </a:r>
                <a:r>
                  <a:rPr lang="en-US" sz="2400" dirty="0">
                    <a:solidFill>
                      <a:schemeClr val="tx1"/>
                    </a:solidFill>
                    <a:latin typeface="Lato" panose="020F0502020204030203" pitchFamily="34" charset="0"/>
                    <a:ea typeface="Lato" panose="020F0502020204030203" pitchFamily="34" charset="0"/>
                    <a:cs typeface="Lato" panose="020F0502020204030203" pitchFamily="34" charset="0"/>
                  </a:rPr>
                  <a:t> </a:t>
                </a:r>
                <a:r>
                  <a:rPr lang="en-US" sz="2400" dirty="0" err="1">
                    <a:solidFill>
                      <a:schemeClr val="tx1"/>
                    </a:solidFill>
                    <a:latin typeface="Lato" panose="020F0502020204030203" pitchFamily="34" charset="0"/>
                    <a:ea typeface="Lato" panose="020F0502020204030203" pitchFamily="34" charset="0"/>
                    <a:cs typeface="Lato" panose="020F0502020204030203" pitchFamily="34" charset="0"/>
                  </a:rPr>
                  <a:t>tử</a:t>
                </a:r>
                <a:r>
                  <a:rPr lang="en-US" sz="2400" dirty="0">
                    <a:solidFill>
                      <a:schemeClr val="tx1"/>
                    </a:solidFill>
                    <a:latin typeface="Lato" panose="020F0502020204030203" pitchFamily="34" charset="0"/>
                    <a:ea typeface="Lato" panose="020F0502020204030203" pitchFamily="34" charset="0"/>
                    <a:cs typeface="Lato" panose="020F0502020204030203" pitchFamily="34" charset="0"/>
                  </a:rPr>
                  <a:t> </a:t>
                </a:r>
                <a:r>
                  <a:rPr lang="en-US" sz="2400" i="1" dirty="0">
                    <a:solidFill>
                      <a:schemeClr val="tx1"/>
                    </a:solidFill>
                    <a:latin typeface="Lato" panose="020F0502020204030203" pitchFamily="34" charset="0"/>
                    <a:ea typeface="Lato" panose="020F0502020204030203" pitchFamily="34" charset="0"/>
                    <a:cs typeface="Lato" panose="020F0502020204030203" pitchFamily="34" charset="0"/>
                  </a:rPr>
                  <a:t>a</a:t>
                </a:r>
                <a:r>
                  <a:rPr lang="en-US" sz="2400" baseline="-25000" dirty="0">
                    <a:solidFill>
                      <a:schemeClr val="tx1"/>
                    </a:solidFill>
                    <a:latin typeface="Lato" panose="020F0502020204030203" pitchFamily="34" charset="0"/>
                    <a:ea typeface="Lato" panose="020F0502020204030203" pitchFamily="34" charset="0"/>
                    <a:cs typeface="Lato" panose="020F0502020204030203" pitchFamily="34" charset="0"/>
                  </a:rPr>
                  <a:t>1</a:t>
                </a:r>
                <a:r>
                  <a:rPr lang="en-US" sz="2400" dirty="0">
                    <a:solidFill>
                      <a:schemeClr val="tx1"/>
                    </a:solidFill>
                    <a:latin typeface="Lato" panose="020F0502020204030203" pitchFamily="34" charset="0"/>
                    <a:ea typeface="Lato" panose="020F0502020204030203" pitchFamily="34" charset="0"/>
                    <a:cs typeface="Lato" panose="020F0502020204030203" pitchFamily="34" charset="0"/>
                  </a:rPr>
                  <a:t>, </a:t>
                </a:r>
                <a:r>
                  <a:rPr lang="en-US" sz="2400" i="1" dirty="0">
                    <a:solidFill>
                      <a:schemeClr val="tx1"/>
                    </a:solidFill>
                    <a:latin typeface="Lato" panose="020F0502020204030203" pitchFamily="34" charset="0"/>
                    <a:ea typeface="Lato" panose="020F0502020204030203" pitchFamily="34" charset="0"/>
                    <a:cs typeface="Lato" panose="020F0502020204030203" pitchFamily="34" charset="0"/>
                  </a:rPr>
                  <a:t>a</a:t>
                </a:r>
                <a:r>
                  <a:rPr lang="en-US" sz="2400" baseline="-25000" dirty="0">
                    <a:solidFill>
                      <a:schemeClr val="tx1"/>
                    </a:solidFill>
                    <a:latin typeface="Lato" panose="020F0502020204030203" pitchFamily="34" charset="0"/>
                    <a:ea typeface="Lato" panose="020F0502020204030203" pitchFamily="34" charset="0"/>
                    <a:cs typeface="Lato" panose="020F0502020204030203" pitchFamily="34" charset="0"/>
                  </a:rPr>
                  <a:t>2</a:t>
                </a:r>
                <a:r>
                  <a:rPr lang="en-US" sz="2400" dirty="0">
                    <a:solidFill>
                      <a:schemeClr val="tx1"/>
                    </a:solidFill>
                    <a:latin typeface="Lato" panose="020F0502020204030203" pitchFamily="34" charset="0"/>
                    <a:ea typeface="Lato" panose="020F0502020204030203" pitchFamily="34" charset="0"/>
                    <a:cs typeface="Lato" panose="020F0502020204030203" pitchFamily="34" charset="0"/>
                  </a:rPr>
                  <a:t>, ..., </a:t>
                </a:r>
                <a:r>
                  <a:rPr lang="en-US" sz="2400" i="1" dirty="0">
                    <a:solidFill>
                      <a:schemeClr val="tx1"/>
                    </a:solidFill>
                    <a:latin typeface="Lato" panose="020F0502020204030203" pitchFamily="34" charset="0"/>
                    <a:ea typeface="Lato" panose="020F0502020204030203" pitchFamily="34" charset="0"/>
                    <a:cs typeface="Lato" panose="020F0502020204030203" pitchFamily="34" charset="0"/>
                  </a:rPr>
                  <a:t>a</a:t>
                </a:r>
                <a:r>
                  <a:rPr lang="en-US" sz="2400" i="1" baseline="-25000" dirty="0">
                    <a:solidFill>
                      <a:schemeClr val="tx1"/>
                    </a:solidFill>
                    <a:latin typeface="Lato" panose="020F0502020204030203" pitchFamily="34" charset="0"/>
                    <a:ea typeface="Lato" panose="020F0502020204030203" pitchFamily="34" charset="0"/>
                    <a:cs typeface="Lato" panose="020F0502020204030203" pitchFamily="34" charset="0"/>
                  </a:rPr>
                  <a:t>n</a:t>
                </a:r>
                <a:r>
                  <a:rPr lang="en-US" sz="2400" dirty="0">
                    <a:solidFill>
                      <a:schemeClr val="tx1"/>
                    </a:solidFill>
                    <a:latin typeface="Lato" panose="020F0502020204030203" pitchFamily="34" charset="0"/>
                    <a:ea typeface="Lato" panose="020F0502020204030203" pitchFamily="34" charset="0"/>
                    <a:cs typeface="Lato" panose="020F0502020204030203" pitchFamily="34" charset="0"/>
                  </a:rPr>
                  <a:t> </a:t>
                </a:r>
                <a:r>
                  <a:rPr lang="en-US" sz="2400" dirty="0" err="1">
                    <a:solidFill>
                      <a:schemeClr val="tx1"/>
                    </a:solidFill>
                    <a:latin typeface="Lato" panose="020F0502020204030203" pitchFamily="34" charset="0"/>
                    <a:ea typeface="Lato" panose="020F0502020204030203" pitchFamily="34" charset="0"/>
                    <a:cs typeface="Lato" panose="020F0502020204030203" pitchFamily="34" charset="0"/>
                  </a:rPr>
                  <a:t>và</a:t>
                </a:r>
                <a:r>
                  <a:rPr lang="en-US" sz="2400" dirty="0">
                    <a:solidFill>
                      <a:schemeClr val="tx1"/>
                    </a:solidFill>
                    <a:latin typeface="Lato" panose="020F0502020204030203" pitchFamily="34" charset="0"/>
                    <a:ea typeface="Lato" panose="020F0502020204030203" pitchFamily="34" charset="0"/>
                    <a:cs typeface="Lato" panose="020F0502020204030203" pitchFamily="34" charset="0"/>
                  </a:rPr>
                  <a:t> </a:t>
                </a:r>
                <a:r>
                  <a:rPr lang="en-US" sz="2400" dirty="0" err="1">
                    <a:solidFill>
                      <a:schemeClr val="tx1"/>
                    </a:solidFill>
                    <a:latin typeface="Lato" panose="020F0502020204030203" pitchFamily="34" charset="0"/>
                    <a:ea typeface="Lato" panose="020F0502020204030203" pitchFamily="34" charset="0"/>
                    <a:cs typeface="Lato" panose="020F0502020204030203" pitchFamily="34" charset="0"/>
                  </a:rPr>
                  <a:t>một</a:t>
                </a:r>
                <a:r>
                  <a:rPr lang="en-US" sz="2400" dirty="0">
                    <a:solidFill>
                      <a:schemeClr val="tx1"/>
                    </a:solidFill>
                    <a:latin typeface="Lato" panose="020F0502020204030203" pitchFamily="34" charset="0"/>
                    <a:ea typeface="Lato" panose="020F0502020204030203" pitchFamily="34" charset="0"/>
                    <a:cs typeface="Lato" panose="020F0502020204030203" pitchFamily="34" charset="0"/>
                  </a:rPr>
                  <a:t> </a:t>
                </a:r>
                <a:r>
                  <a:rPr lang="en-US" sz="2400" dirty="0" err="1">
                    <a:solidFill>
                      <a:schemeClr val="tx1"/>
                    </a:solidFill>
                    <a:latin typeface="Lato" panose="020F0502020204030203" pitchFamily="34" charset="0"/>
                    <a:ea typeface="Lato" panose="020F0502020204030203" pitchFamily="34" charset="0"/>
                    <a:cs typeface="Lato" panose="020F0502020204030203" pitchFamily="34" charset="0"/>
                  </a:rPr>
                  <a:t>số</a:t>
                </a:r>
                <a:r>
                  <a:rPr lang="en-US" sz="2400" dirty="0">
                    <a:solidFill>
                      <a:schemeClr val="tx1"/>
                    </a:solidFill>
                    <a:latin typeface="Lato" panose="020F0502020204030203" pitchFamily="34" charset="0"/>
                    <a:ea typeface="Lato" panose="020F0502020204030203" pitchFamily="34" charset="0"/>
                    <a:cs typeface="Lato" panose="020F0502020204030203" pitchFamily="34" charset="0"/>
                  </a:rPr>
                  <a:t> </a:t>
                </a:r>
                <a14:m>
                  <m:oMath xmlns:m="http://schemas.openxmlformats.org/officeDocument/2006/math">
                    <m:r>
                      <a:rPr lang="en-US" sz="2400" i="1" dirty="0" smtClean="0">
                        <a:solidFill>
                          <a:schemeClr val="tx1"/>
                        </a:solidFill>
                        <a:latin typeface="Cambria Math" panose="02040503050406030204" pitchFamily="18" charset="0"/>
                      </a:rPr>
                      <m:t>𝑥</m:t>
                    </m:r>
                  </m:oMath>
                </a14:m>
                <a:r>
                  <a:rPr lang="en-US" sz="2400" i="1" dirty="0">
                    <a:solidFill>
                      <a:schemeClr val="tx1"/>
                    </a:solidFill>
                    <a:latin typeface="Lato" panose="020F0502020204030203" pitchFamily="34" charset="0"/>
                    <a:ea typeface="Lato" panose="020F0502020204030203" pitchFamily="34" charset="0"/>
                    <a:cs typeface="Lato" panose="020F0502020204030203" pitchFamily="34" charset="0"/>
                  </a:rPr>
                  <a:t>. 	</a:t>
                </a:r>
              </a:p>
              <a:p>
                <a:pPr marL="228600" indent="-274320" algn="just">
                  <a:lnSpc>
                    <a:spcPct val="150000"/>
                  </a:lnSpc>
                  <a:buFont typeface="Wingdings" panose="05000000000000000000" pitchFamily="2" charset="2"/>
                  <a:buChar char="§"/>
                </a:pPr>
                <a14:m>
                  <m:oMath xmlns:m="http://schemas.openxmlformats.org/officeDocument/2006/math">
                    <m:r>
                      <a:rPr lang="en-US" sz="2400" i="1" dirty="0" smtClean="0">
                        <a:solidFill>
                          <a:schemeClr val="tx1"/>
                        </a:solidFill>
                        <a:latin typeface="Cambria Math" panose="02040503050406030204" pitchFamily="18" charset="0"/>
                      </a:rPr>
                      <m:t>𝑥</m:t>
                    </m:r>
                  </m:oMath>
                </a14:m>
                <a:r>
                  <a:rPr lang="en-US" sz="2400" i="1" dirty="0">
                    <a:solidFill>
                      <a:schemeClr val="tx1"/>
                    </a:solidFill>
                    <a:latin typeface="Lato" panose="020F0502020204030203" pitchFamily="34" charset="0"/>
                    <a:ea typeface="Lato" panose="020F0502020204030203" pitchFamily="34" charset="0"/>
                    <a:cs typeface="Lato" panose="020F0502020204030203" pitchFamily="34" charset="0"/>
                  </a:rPr>
                  <a:t> </a:t>
                </a:r>
                <a:r>
                  <a:rPr lang="en-US" sz="2400" dirty="0" err="1">
                    <a:solidFill>
                      <a:schemeClr val="tx1"/>
                    </a:solidFill>
                    <a:latin typeface="Lato" panose="020F0502020204030203" pitchFamily="34" charset="0"/>
                    <a:ea typeface="Lato" panose="020F0502020204030203" pitchFamily="34" charset="0"/>
                    <a:cs typeface="Lato" panose="020F0502020204030203" pitchFamily="34" charset="0"/>
                  </a:rPr>
                  <a:t>có</a:t>
                </a:r>
                <a:r>
                  <a:rPr lang="en-US" sz="2400" dirty="0">
                    <a:solidFill>
                      <a:schemeClr val="tx1"/>
                    </a:solidFill>
                    <a:latin typeface="Lato" panose="020F0502020204030203" pitchFamily="34" charset="0"/>
                    <a:ea typeface="Lato" panose="020F0502020204030203" pitchFamily="34" charset="0"/>
                    <a:cs typeface="Lato" panose="020F0502020204030203" pitchFamily="34" charset="0"/>
                  </a:rPr>
                  <a:t> </a:t>
                </a:r>
                <a:r>
                  <a:rPr lang="en-US" sz="2400" dirty="0" err="1">
                    <a:solidFill>
                      <a:schemeClr val="tx1"/>
                    </a:solidFill>
                    <a:latin typeface="Lato" panose="020F0502020204030203" pitchFamily="34" charset="0"/>
                    <a:ea typeface="Lato" panose="020F0502020204030203" pitchFamily="34" charset="0"/>
                    <a:cs typeface="Lato" panose="020F0502020204030203" pitchFamily="34" charset="0"/>
                  </a:rPr>
                  <a:t>mặt</a:t>
                </a:r>
                <a:r>
                  <a:rPr lang="en-US" sz="2400" dirty="0">
                    <a:solidFill>
                      <a:schemeClr val="tx1"/>
                    </a:solidFill>
                    <a:latin typeface="Lato" panose="020F0502020204030203" pitchFamily="34" charset="0"/>
                    <a:ea typeface="Lato" panose="020F0502020204030203" pitchFamily="34" charset="0"/>
                    <a:cs typeface="Lato" panose="020F0502020204030203" pitchFamily="34" charset="0"/>
                  </a:rPr>
                  <a:t> </a:t>
                </a:r>
                <a:r>
                  <a:rPr lang="en-US" sz="2400" dirty="0" err="1">
                    <a:solidFill>
                      <a:schemeClr val="tx1"/>
                    </a:solidFill>
                    <a:latin typeface="Lato" panose="020F0502020204030203" pitchFamily="34" charset="0"/>
                    <a:ea typeface="Lato" panose="020F0502020204030203" pitchFamily="34" charset="0"/>
                    <a:cs typeface="Lato" panose="020F0502020204030203" pitchFamily="34" charset="0"/>
                  </a:rPr>
                  <a:t>trong</a:t>
                </a:r>
                <a:r>
                  <a:rPr lang="en-US" sz="2400" dirty="0">
                    <a:solidFill>
                      <a:schemeClr val="tx1"/>
                    </a:solidFill>
                    <a:latin typeface="Lato" panose="020F0502020204030203" pitchFamily="34" charset="0"/>
                    <a:ea typeface="Lato" panose="020F0502020204030203" pitchFamily="34" charset="0"/>
                    <a:cs typeface="Lato" panose="020F0502020204030203" pitchFamily="34" charset="0"/>
                  </a:rPr>
                  <a:t> </a:t>
                </a:r>
                <a:r>
                  <a:rPr lang="en-US" sz="2400" dirty="0" err="1">
                    <a:solidFill>
                      <a:schemeClr val="tx1"/>
                    </a:solidFill>
                    <a:latin typeface="Lato" panose="020F0502020204030203" pitchFamily="34" charset="0"/>
                    <a:ea typeface="Lato" panose="020F0502020204030203" pitchFamily="34" charset="0"/>
                    <a:cs typeface="Lato" panose="020F0502020204030203" pitchFamily="34" charset="0"/>
                  </a:rPr>
                  <a:t>danh</a:t>
                </a:r>
                <a:r>
                  <a:rPr lang="en-US" sz="2400" dirty="0">
                    <a:solidFill>
                      <a:schemeClr val="tx1"/>
                    </a:solidFill>
                    <a:latin typeface="Lato" panose="020F0502020204030203" pitchFamily="34" charset="0"/>
                    <a:ea typeface="Lato" panose="020F0502020204030203" pitchFamily="34" charset="0"/>
                    <a:cs typeface="Lato" panose="020F0502020204030203" pitchFamily="34" charset="0"/>
                  </a:rPr>
                  <a:t> </a:t>
                </a:r>
                <a:r>
                  <a:rPr lang="en-US" sz="2400" dirty="0" err="1">
                    <a:solidFill>
                      <a:schemeClr val="tx1"/>
                    </a:solidFill>
                    <a:latin typeface="Lato" panose="020F0502020204030203" pitchFamily="34" charset="0"/>
                    <a:ea typeface="Lato" panose="020F0502020204030203" pitchFamily="34" charset="0"/>
                    <a:cs typeface="Lato" panose="020F0502020204030203" pitchFamily="34" charset="0"/>
                  </a:rPr>
                  <a:t>sách</a:t>
                </a:r>
                <a:r>
                  <a:rPr lang="en-US" sz="2400" dirty="0">
                    <a:solidFill>
                      <a:schemeClr val="tx1"/>
                    </a:solidFill>
                    <a:latin typeface="Lato" panose="020F0502020204030203" pitchFamily="34" charset="0"/>
                    <a:ea typeface="Lato" panose="020F0502020204030203" pitchFamily="34" charset="0"/>
                    <a:cs typeface="Lato" panose="020F0502020204030203" pitchFamily="34" charset="0"/>
                  </a:rPr>
                  <a:t> </a:t>
                </a:r>
                <a:r>
                  <a:rPr lang="en-US" sz="2400" dirty="0" err="1">
                    <a:solidFill>
                      <a:schemeClr val="tx1"/>
                    </a:solidFill>
                    <a:latin typeface="Lato" panose="020F0502020204030203" pitchFamily="34" charset="0"/>
                    <a:ea typeface="Lato" panose="020F0502020204030203" pitchFamily="34" charset="0"/>
                    <a:cs typeface="Lato" panose="020F0502020204030203" pitchFamily="34" charset="0"/>
                  </a:rPr>
                  <a:t>đã</a:t>
                </a:r>
                <a:r>
                  <a:rPr lang="en-US" sz="2400" dirty="0">
                    <a:solidFill>
                      <a:schemeClr val="tx1"/>
                    </a:solidFill>
                    <a:latin typeface="Lato" panose="020F0502020204030203" pitchFamily="34" charset="0"/>
                    <a:ea typeface="Lato" panose="020F0502020204030203" pitchFamily="34" charset="0"/>
                    <a:cs typeface="Lato" panose="020F0502020204030203" pitchFamily="34" charset="0"/>
                  </a:rPr>
                  <a:t> </a:t>
                </a:r>
                <a:r>
                  <a:rPr lang="en-US" sz="2400" dirty="0" err="1">
                    <a:solidFill>
                      <a:schemeClr val="tx1"/>
                    </a:solidFill>
                    <a:latin typeface="Lato" panose="020F0502020204030203" pitchFamily="34" charset="0"/>
                    <a:ea typeface="Lato" panose="020F0502020204030203" pitchFamily="34" charset="0"/>
                    <a:cs typeface="Lato" panose="020F0502020204030203" pitchFamily="34" charset="0"/>
                  </a:rPr>
                  <a:t>cho</a:t>
                </a:r>
                <a:r>
                  <a:rPr lang="en-US" sz="2400" dirty="0">
                    <a:solidFill>
                      <a:schemeClr val="tx1"/>
                    </a:solidFill>
                    <a:latin typeface="Lato" panose="020F0502020204030203" pitchFamily="34" charset="0"/>
                    <a:ea typeface="Lato" panose="020F0502020204030203" pitchFamily="34" charset="0"/>
                    <a:cs typeface="Lato" panose="020F0502020204030203" pitchFamily="34" charset="0"/>
                  </a:rPr>
                  <a:t> hay </a:t>
                </a:r>
                <a:r>
                  <a:rPr lang="en-US" sz="2400" dirty="0" err="1">
                    <a:solidFill>
                      <a:schemeClr val="tx1"/>
                    </a:solidFill>
                    <a:latin typeface="Lato" panose="020F0502020204030203" pitchFamily="34" charset="0"/>
                    <a:ea typeface="Lato" panose="020F0502020204030203" pitchFamily="34" charset="0"/>
                    <a:cs typeface="Lato" panose="020F0502020204030203" pitchFamily="34" charset="0"/>
                  </a:rPr>
                  <a:t>không</a:t>
                </a:r>
                <a:r>
                  <a:rPr lang="en-US" sz="2400" dirty="0">
                    <a:solidFill>
                      <a:schemeClr val="tx1"/>
                    </a:solidFill>
                    <a:latin typeface="Lato" panose="020F0502020204030203" pitchFamily="34" charset="0"/>
                    <a:ea typeface="Lato" panose="020F0502020204030203" pitchFamily="34" charset="0"/>
                    <a:cs typeface="Lato" panose="020F0502020204030203" pitchFamily="34" charset="0"/>
                  </a:rPr>
                  <a:t>? </a:t>
                </a:r>
              </a:p>
              <a:p>
                <a:pPr marL="228600" indent="-274320" algn="just">
                  <a:lnSpc>
                    <a:spcPct val="150000"/>
                  </a:lnSpc>
                  <a:buFont typeface="Wingdings" panose="05000000000000000000" pitchFamily="2" charset="2"/>
                  <a:buChar char="§"/>
                </a:pPr>
                <a:r>
                  <a:rPr lang="en-US" sz="2400" dirty="0" err="1">
                    <a:solidFill>
                      <a:schemeClr val="tx1"/>
                    </a:solidFill>
                    <a:latin typeface="Lato" panose="020F0502020204030203" pitchFamily="34" charset="0"/>
                    <a:ea typeface="Lato" panose="020F0502020204030203" pitchFamily="34" charset="0"/>
                    <a:cs typeface="Lato" panose="020F0502020204030203" pitchFamily="34" charset="0"/>
                  </a:rPr>
                  <a:t>Nếu</a:t>
                </a:r>
                <a:r>
                  <a:rPr lang="en-US" sz="2400" dirty="0">
                    <a:solidFill>
                      <a:schemeClr val="tx1"/>
                    </a:solidFill>
                    <a:latin typeface="Lato" panose="020F0502020204030203" pitchFamily="34" charset="0"/>
                    <a:ea typeface="Lato" panose="020F0502020204030203" pitchFamily="34" charset="0"/>
                    <a:cs typeface="Lato" panose="020F0502020204030203" pitchFamily="34" charset="0"/>
                  </a:rPr>
                  <a:t> </a:t>
                </a:r>
                <a:r>
                  <a:rPr lang="en-US" sz="2400" dirty="0" err="1">
                    <a:solidFill>
                      <a:schemeClr val="tx1"/>
                    </a:solidFill>
                    <a:latin typeface="Lato" panose="020F0502020204030203" pitchFamily="34" charset="0"/>
                    <a:ea typeface="Lato" panose="020F0502020204030203" pitchFamily="34" charset="0"/>
                    <a:cs typeface="Lato" panose="020F0502020204030203" pitchFamily="34" charset="0"/>
                  </a:rPr>
                  <a:t>có</a:t>
                </a:r>
                <a:r>
                  <a:rPr lang="en-US" sz="2400" dirty="0">
                    <a:solidFill>
                      <a:schemeClr val="tx1"/>
                    </a:solidFill>
                    <a:latin typeface="Lato" panose="020F0502020204030203" pitchFamily="34" charset="0"/>
                    <a:ea typeface="Lato" panose="020F0502020204030203" pitchFamily="34" charset="0"/>
                    <a:cs typeface="Lato" panose="020F0502020204030203" pitchFamily="34" charset="0"/>
                  </a:rPr>
                  <a:t>, </a:t>
                </a:r>
                <a:r>
                  <a:rPr lang="en-US" sz="2400" dirty="0" err="1">
                    <a:solidFill>
                      <a:schemeClr val="tx1"/>
                    </a:solidFill>
                    <a:latin typeface="Lato" panose="020F0502020204030203" pitchFamily="34" charset="0"/>
                    <a:ea typeface="Lato" panose="020F0502020204030203" pitchFamily="34" charset="0"/>
                    <a:cs typeface="Lato" panose="020F0502020204030203" pitchFamily="34" charset="0"/>
                  </a:rPr>
                  <a:t>hãy</a:t>
                </a:r>
                <a:r>
                  <a:rPr lang="en-US" sz="2400" dirty="0">
                    <a:solidFill>
                      <a:schemeClr val="tx1"/>
                    </a:solidFill>
                    <a:latin typeface="Lato" panose="020F0502020204030203" pitchFamily="34" charset="0"/>
                    <a:ea typeface="Lato" panose="020F0502020204030203" pitchFamily="34" charset="0"/>
                    <a:cs typeface="Lato" panose="020F0502020204030203" pitchFamily="34" charset="0"/>
                  </a:rPr>
                  <a:t> </a:t>
                </a:r>
                <a:r>
                  <a:rPr lang="en-US" sz="2400" dirty="0" err="1">
                    <a:solidFill>
                      <a:schemeClr val="tx1"/>
                    </a:solidFill>
                    <a:latin typeface="Lato" panose="020F0502020204030203" pitchFamily="34" charset="0"/>
                    <a:ea typeface="Lato" panose="020F0502020204030203" pitchFamily="34" charset="0"/>
                    <a:cs typeface="Lato" panose="020F0502020204030203" pitchFamily="34" charset="0"/>
                  </a:rPr>
                  <a:t>đưa</a:t>
                </a:r>
                <a:r>
                  <a:rPr lang="en-US" sz="2400" dirty="0">
                    <a:solidFill>
                      <a:schemeClr val="tx1"/>
                    </a:solidFill>
                    <a:latin typeface="Lato" panose="020F0502020204030203" pitchFamily="34" charset="0"/>
                    <a:ea typeface="Lato" panose="020F0502020204030203" pitchFamily="34" charset="0"/>
                    <a:cs typeface="Lato" panose="020F0502020204030203" pitchFamily="34" charset="0"/>
                  </a:rPr>
                  <a:t> </a:t>
                </a:r>
                <a:r>
                  <a:rPr lang="en-US" sz="2400" dirty="0" err="1">
                    <a:solidFill>
                      <a:schemeClr val="tx1"/>
                    </a:solidFill>
                    <a:latin typeface="Lato" panose="020F0502020204030203" pitchFamily="34" charset="0"/>
                    <a:ea typeface="Lato" panose="020F0502020204030203" pitchFamily="34" charset="0"/>
                    <a:cs typeface="Lato" panose="020F0502020204030203" pitchFamily="34" charset="0"/>
                  </a:rPr>
                  <a:t>ra</a:t>
                </a:r>
                <a:r>
                  <a:rPr lang="en-US" sz="2400" dirty="0">
                    <a:solidFill>
                      <a:schemeClr val="tx1"/>
                    </a:solidFill>
                    <a:latin typeface="Lato" panose="020F0502020204030203" pitchFamily="34" charset="0"/>
                    <a:ea typeface="Lato" panose="020F0502020204030203" pitchFamily="34" charset="0"/>
                    <a:cs typeface="Lato" panose="020F0502020204030203" pitchFamily="34" charset="0"/>
                  </a:rPr>
                  <a:t> </a:t>
                </a:r>
                <a:r>
                  <a:rPr lang="en-US" sz="2400" i="1" dirty="0" err="1">
                    <a:solidFill>
                      <a:srgbClr val="1B02AE"/>
                    </a:solidFill>
                    <a:latin typeface="Lato" panose="020F0502020204030203" pitchFamily="34" charset="0"/>
                    <a:ea typeface="Lato" panose="020F0502020204030203" pitchFamily="34" charset="0"/>
                    <a:cs typeface="Lato" panose="020F0502020204030203" pitchFamily="34" charset="0"/>
                  </a:rPr>
                  <a:t>vị</a:t>
                </a:r>
                <a:r>
                  <a:rPr lang="en-US" sz="2400" i="1" dirty="0">
                    <a:solidFill>
                      <a:srgbClr val="1B02AE"/>
                    </a:solidFill>
                    <a:latin typeface="Lato" panose="020F0502020204030203" pitchFamily="34" charset="0"/>
                    <a:ea typeface="Lato" panose="020F0502020204030203" pitchFamily="34" charset="0"/>
                    <a:cs typeface="Lato" panose="020F0502020204030203" pitchFamily="34" charset="0"/>
                  </a:rPr>
                  <a:t> </a:t>
                </a:r>
                <a:r>
                  <a:rPr lang="en-US" sz="2400" i="1" dirty="0" err="1">
                    <a:solidFill>
                      <a:srgbClr val="1B02AE"/>
                    </a:solidFill>
                    <a:latin typeface="Lato" panose="020F0502020204030203" pitchFamily="34" charset="0"/>
                    <a:ea typeface="Lato" panose="020F0502020204030203" pitchFamily="34" charset="0"/>
                    <a:cs typeface="Lato" panose="020F0502020204030203" pitchFamily="34" charset="0"/>
                  </a:rPr>
                  <a:t>trí</a:t>
                </a:r>
                <a:r>
                  <a:rPr lang="en-US" sz="2400" i="1" dirty="0">
                    <a:solidFill>
                      <a:srgbClr val="1B02AE"/>
                    </a:solidFill>
                    <a:latin typeface="Lato" panose="020F0502020204030203" pitchFamily="34" charset="0"/>
                    <a:ea typeface="Lato" panose="020F0502020204030203" pitchFamily="34" charset="0"/>
                    <a:cs typeface="Lato" panose="020F0502020204030203" pitchFamily="34" charset="0"/>
                  </a:rPr>
                  <a:t> </a:t>
                </a:r>
                <a:r>
                  <a:rPr lang="en-US" sz="2400" i="1" dirty="0" err="1">
                    <a:solidFill>
                      <a:srgbClr val="1B02AE"/>
                    </a:solidFill>
                    <a:latin typeface="Lato" panose="020F0502020204030203" pitchFamily="34" charset="0"/>
                    <a:ea typeface="Lato" panose="020F0502020204030203" pitchFamily="34" charset="0"/>
                    <a:cs typeface="Lato" panose="020F0502020204030203" pitchFamily="34" charset="0"/>
                  </a:rPr>
                  <a:t>xuất</a:t>
                </a:r>
                <a:r>
                  <a:rPr lang="en-US" sz="2400" i="1" dirty="0">
                    <a:solidFill>
                      <a:srgbClr val="1B02AE"/>
                    </a:solidFill>
                    <a:latin typeface="Lato" panose="020F0502020204030203" pitchFamily="34" charset="0"/>
                    <a:ea typeface="Lato" panose="020F0502020204030203" pitchFamily="34" charset="0"/>
                    <a:cs typeface="Lato" panose="020F0502020204030203" pitchFamily="34" charset="0"/>
                  </a:rPr>
                  <a:t> </a:t>
                </a:r>
                <a:r>
                  <a:rPr lang="en-US" sz="2400" i="1" dirty="0" err="1">
                    <a:solidFill>
                      <a:srgbClr val="1B02AE"/>
                    </a:solidFill>
                    <a:latin typeface="Lato" panose="020F0502020204030203" pitchFamily="34" charset="0"/>
                    <a:ea typeface="Lato" panose="020F0502020204030203" pitchFamily="34" charset="0"/>
                    <a:cs typeface="Lato" panose="020F0502020204030203" pitchFamily="34" charset="0"/>
                  </a:rPr>
                  <a:t>hiện</a:t>
                </a:r>
                <a:r>
                  <a:rPr lang="en-US" sz="2400" i="1" dirty="0">
                    <a:solidFill>
                      <a:srgbClr val="1B02AE"/>
                    </a:solidFill>
                    <a:latin typeface="Lato" panose="020F0502020204030203" pitchFamily="34" charset="0"/>
                    <a:ea typeface="Lato" panose="020F0502020204030203" pitchFamily="34" charset="0"/>
                    <a:cs typeface="Lato" panose="020F0502020204030203" pitchFamily="34" charset="0"/>
                  </a:rPr>
                  <a:t> </a:t>
                </a:r>
                <a:r>
                  <a:rPr lang="en-US" sz="2400" i="1" dirty="0" err="1">
                    <a:solidFill>
                      <a:srgbClr val="1B02AE"/>
                    </a:solidFill>
                    <a:latin typeface="Lato" panose="020F0502020204030203" pitchFamily="34" charset="0"/>
                    <a:ea typeface="Lato" panose="020F0502020204030203" pitchFamily="34" charset="0"/>
                    <a:cs typeface="Lato" panose="020F0502020204030203" pitchFamily="34" charset="0"/>
                  </a:rPr>
                  <a:t>của</a:t>
                </a:r>
                <a:r>
                  <a:rPr lang="en-US" sz="2400" i="1" dirty="0">
                    <a:solidFill>
                      <a:srgbClr val="1B02AE"/>
                    </a:solidFill>
                    <a:latin typeface="Lato" panose="020F0502020204030203" pitchFamily="34" charset="0"/>
                    <a:ea typeface="Lato" panose="020F0502020204030203" pitchFamily="34" charset="0"/>
                    <a:cs typeface="Lato" panose="020F0502020204030203" pitchFamily="34" charset="0"/>
                  </a:rPr>
                  <a:t> </a:t>
                </a:r>
                <a14:m>
                  <m:oMath xmlns:m="http://schemas.openxmlformats.org/officeDocument/2006/math">
                    <m:r>
                      <a:rPr lang="en-US" sz="2400" i="1" dirty="0" smtClean="0">
                        <a:solidFill>
                          <a:srgbClr val="1B02AE"/>
                        </a:solidFill>
                        <a:latin typeface="Cambria Math" panose="02040503050406030204" pitchFamily="18" charset="0"/>
                      </a:rPr>
                      <m:t>𝑥</m:t>
                    </m:r>
                  </m:oMath>
                </a14:m>
                <a:r>
                  <a:rPr lang="en-US" sz="2400" i="1" dirty="0">
                    <a:solidFill>
                      <a:srgbClr val="1B02AE"/>
                    </a:solidFill>
                    <a:latin typeface="Lato" panose="020F0502020204030203" pitchFamily="34" charset="0"/>
                    <a:ea typeface="Lato" panose="020F0502020204030203" pitchFamily="34" charset="0"/>
                    <a:cs typeface="Lato" panose="020F0502020204030203" pitchFamily="34" charset="0"/>
                  </a:rPr>
                  <a:t> </a:t>
                </a:r>
                <a:r>
                  <a:rPr lang="en-US" sz="2400" i="1" dirty="0" err="1">
                    <a:solidFill>
                      <a:srgbClr val="1B02AE"/>
                    </a:solidFill>
                    <a:latin typeface="Lato" panose="020F0502020204030203" pitchFamily="34" charset="0"/>
                    <a:ea typeface="Lato" panose="020F0502020204030203" pitchFamily="34" charset="0"/>
                    <a:cs typeface="Lato" panose="020F0502020204030203" pitchFamily="34" charset="0"/>
                  </a:rPr>
                  <a:t>trong</a:t>
                </a:r>
                <a:r>
                  <a:rPr lang="en-US" sz="2400" i="1" dirty="0">
                    <a:solidFill>
                      <a:srgbClr val="1B02AE"/>
                    </a:solidFill>
                    <a:latin typeface="Lato" panose="020F0502020204030203" pitchFamily="34" charset="0"/>
                    <a:ea typeface="Lato" panose="020F0502020204030203" pitchFamily="34" charset="0"/>
                    <a:cs typeface="Lato" panose="020F0502020204030203" pitchFamily="34" charset="0"/>
                  </a:rPr>
                  <a:t> </a:t>
                </a:r>
                <a:r>
                  <a:rPr lang="en-US" sz="2400" i="1" dirty="0" err="1">
                    <a:solidFill>
                      <a:srgbClr val="1B02AE"/>
                    </a:solidFill>
                    <a:latin typeface="Lato" panose="020F0502020204030203" pitchFamily="34" charset="0"/>
                    <a:ea typeface="Lato" panose="020F0502020204030203" pitchFamily="34" charset="0"/>
                    <a:cs typeface="Lato" panose="020F0502020204030203" pitchFamily="34" charset="0"/>
                  </a:rPr>
                  <a:t>dãy</a:t>
                </a:r>
                <a:r>
                  <a:rPr lang="en-US" sz="2400" i="1" dirty="0">
                    <a:solidFill>
                      <a:srgbClr val="1B02AE"/>
                    </a:solidFill>
                    <a:latin typeface="Lato" panose="020F0502020204030203" pitchFamily="34" charset="0"/>
                    <a:ea typeface="Lato" panose="020F0502020204030203" pitchFamily="34" charset="0"/>
                    <a:cs typeface="Lato" panose="020F0502020204030203" pitchFamily="34" charset="0"/>
                  </a:rPr>
                  <a:t> </a:t>
                </a:r>
                <a:r>
                  <a:rPr lang="en-US" sz="2400" i="1" dirty="0" err="1">
                    <a:solidFill>
                      <a:srgbClr val="1B02AE"/>
                    </a:solidFill>
                    <a:latin typeface="Lato" panose="020F0502020204030203" pitchFamily="34" charset="0"/>
                    <a:ea typeface="Lato" panose="020F0502020204030203" pitchFamily="34" charset="0"/>
                    <a:cs typeface="Lato" panose="020F0502020204030203" pitchFamily="34" charset="0"/>
                  </a:rPr>
                  <a:t>đã</a:t>
                </a:r>
                <a:r>
                  <a:rPr lang="en-US" sz="2400" i="1" dirty="0">
                    <a:solidFill>
                      <a:srgbClr val="1B02AE"/>
                    </a:solidFill>
                    <a:latin typeface="Lato" panose="020F0502020204030203" pitchFamily="34" charset="0"/>
                    <a:ea typeface="Lato" panose="020F0502020204030203" pitchFamily="34" charset="0"/>
                    <a:cs typeface="Lato" panose="020F0502020204030203" pitchFamily="34" charset="0"/>
                  </a:rPr>
                  <a:t> </a:t>
                </a:r>
                <a:r>
                  <a:rPr lang="en-US" sz="2400" i="1" dirty="0" err="1">
                    <a:solidFill>
                      <a:srgbClr val="1B02AE"/>
                    </a:solidFill>
                    <a:latin typeface="Lato" panose="020F0502020204030203" pitchFamily="34" charset="0"/>
                    <a:ea typeface="Lato" panose="020F0502020204030203" pitchFamily="34" charset="0"/>
                    <a:cs typeface="Lato" panose="020F0502020204030203" pitchFamily="34" charset="0"/>
                  </a:rPr>
                  <a:t>cho</a:t>
                </a:r>
                <a:r>
                  <a:rPr lang="en-US" sz="2400" dirty="0">
                    <a:solidFill>
                      <a:schemeClr val="tx1"/>
                    </a:solidFill>
                    <a:latin typeface="Lato" panose="020F0502020204030203" pitchFamily="34" charset="0"/>
                    <a:ea typeface="Lato" panose="020F0502020204030203" pitchFamily="34" charset="0"/>
                    <a:cs typeface="Lato" panose="020F0502020204030203" pitchFamily="34" charset="0"/>
                  </a:rPr>
                  <a:t> </a:t>
                </a:r>
              </a:p>
              <a:p>
                <a:pPr marL="457200" indent="-274320" algn="just">
                  <a:lnSpc>
                    <a:spcPct val="150000"/>
                  </a:lnSpc>
                  <a:buFont typeface="Arial" panose="020B0604020202020204" pitchFamily="34" charset="0"/>
                  <a:buChar char="•"/>
                </a:pPr>
                <a:r>
                  <a:rPr lang="en-US" sz="2400" dirty="0" err="1">
                    <a:solidFill>
                      <a:schemeClr val="tx1"/>
                    </a:solidFill>
                    <a:latin typeface="Lato" panose="020F0502020204030203" pitchFamily="34" charset="0"/>
                    <a:ea typeface="Lato" panose="020F0502020204030203" pitchFamily="34" charset="0"/>
                    <a:cs typeface="Lato" panose="020F0502020204030203" pitchFamily="34" charset="0"/>
                  </a:rPr>
                  <a:t>đưa</a:t>
                </a:r>
                <a:r>
                  <a:rPr lang="en-US" sz="2400" dirty="0">
                    <a:solidFill>
                      <a:schemeClr val="tx1"/>
                    </a:solidFill>
                    <a:latin typeface="Lato" panose="020F0502020204030203" pitchFamily="34" charset="0"/>
                    <a:ea typeface="Lato" panose="020F0502020204030203" pitchFamily="34" charset="0"/>
                    <a:cs typeface="Lato" panose="020F0502020204030203" pitchFamily="34" charset="0"/>
                  </a:rPr>
                  <a:t> </a:t>
                </a:r>
                <a:r>
                  <a:rPr lang="en-US" sz="2400" dirty="0" err="1">
                    <a:solidFill>
                      <a:schemeClr val="tx1"/>
                    </a:solidFill>
                    <a:latin typeface="Lato" panose="020F0502020204030203" pitchFamily="34" charset="0"/>
                    <a:ea typeface="Lato" panose="020F0502020204030203" pitchFamily="34" charset="0"/>
                    <a:cs typeface="Lato" panose="020F0502020204030203" pitchFamily="34" charset="0"/>
                  </a:rPr>
                  <a:t>ra</a:t>
                </a:r>
                <a:r>
                  <a:rPr lang="en-US" sz="2400" dirty="0">
                    <a:solidFill>
                      <a:schemeClr val="tx1"/>
                    </a:solidFill>
                    <a:latin typeface="Lato" panose="020F0502020204030203" pitchFamily="34" charset="0"/>
                    <a:ea typeface="Lato" panose="020F0502020204030203" pitchFamily="34" charset="0"/>
                    <a:cs typeface="Lato" panose="020F0502020204030203" pitchFamily="34" charset="0"/>
                  </a:rPr>
                  <a:t> </a:t>
                </a:r>
                <a:r>
                  <a:rPr lang="en-US" sz="2400" dirty="0" err="1">
                    <a:solidFill>
                      <a:schemeClr val="tx1"/>
                    </a:solidFill>
                    <a:latin typeface="Lato" panose="020F0502020204030203" pitchFamily="34" charset="0"/>
                    <a:ea typeface="Lato" panose="020F0502020204030203" pitchFamily="34" charset="0"/>
                    <a:cs typeface="Lato" panose="020F0502020204030203" pitchFamily="34" charset="0"/>
                  </a:rPr>
                  <a:t>chỉ</a:t>
                </a:r>
                <a:r>
                  <a:rPr lang="en-US" sz="2400" dirty="0">
                    <a:solidFill>
                      <a:schemeClr val="tx1"/>
                    </a:solidFill>
                    <a:latin typeface="Lato" panose="020F0502020204030203" pitchFamily="34" charset="0"/>
                    <a:ea typeface="Lato" panose="020F0502020204030203" pitchFamily="34" charset="0"/>
                    <a:cs typeface="Lato" panose="020F0502020204030203" pitchFamily="34" charset="0"/>
                  </a:rPr>
                  <a:t> </a:t>
                </a:r>
                <a:r>
                  <a:rPr lang="en-US" sz="2400" dirty="0" err="1">
                    <a:solidFill>
                      <a:schemeClr val="tx1"/>
                    </a:solidFill>
                    <a:latin typeface="Lato" panose="020F0502020204030203" pitchFamily="34" charset="0"/>
                    <a:ea typeface="Lato" panose="020F0502020204030203" pitchFamily="34" charset="0"/>
                    <a:cs typeface="Lato" panose="020F0502020204030203" pitchFamily="34" charset="0"/>
                  </a:rPr>
                  <a:t>số</a:t>
                </a:r>
                <a:r>
                  <a:rPr lang="en-US" sz="2400" dirty="0">
                    <a:solidFill>
                      <a:schemeClr val="tx1"/>
                    </a:solidFill>
                    <a:latin typeface="Lato" panose="020F0502020204030203" pitchFamily="34" charset="0"/>
                    <a:ea typeface="Lato" panose="020F0502020204030203" pitchFamily="34" charset="0"/>
                    <a:cs typeface="Lato" panose="020F0502020204030203" pitchFamily="34" charset="0"/>
                  </a:rPr>
                  <a:t> </a:t>
                </a:r>
                <a:r>
                  <a:rPr lang="en-US" sz="2400" dirty="0" err="1">
                    <a:solidFill>
                      <a:schemeClr val="tx1"/>
                    </a:solidFill>
                    <a:latin typeface="Lato" panose="020F0502020204030203" pitchFamily="34" charset="0"/>
                    <a:ea typeface="Lato" panose="020F0502020204030203" pitchFamily="34" charset="0"/>
                    <a:cs typeface="Lato" panose="020F0502020204030203" pitchFamily="34" charset="0"/>
                  </a:rPr>
                  <a:t>i</a:t>
                </a:r>
                <a:r>
                  <a:rPr lang="en-US" sz="2400" dirty="0">
                    <a:solidFill>
                      <a:schemeClr val="tx1"/>
                    </a:solidFill>
                    <a:latin typeface="Lato" panose="020F0502020204030203" pitchFamily="34" charset="0"/>
                    <a:ea typeface="Lato" panose="020F0502020204030203" pitchFamily="34" charset="0"/>
                    <a:cs typeface="Lato" panose="020F0502020204030203" pitchFamily="34" charset="0"/>
                  </a:rPr>
                  <a:t> </a:t>
                </a:r>
                <a:r>
                  <a:rPr lang="en-US" sz="2400" dirty="0" err="1">
                    <a:solidFill>
                      <a:schemeClr val="tx1"/>
                    </a:solidFill>
                    <a:latin typeface="Lato" panose="020F0502020204030203" pitchFamily="34" charset="0"/>
                    <a:ea typeface="Lato" panose="020F0502020204030203" pitchFamily="34" charset="0"/>
                    <a:cs typeface="Lato" panose="020F0502020204030203" pitchFamily="34" charset="0"/>
                  </a:rPr>
                  <a:t>sao</a:t>
                </a:r>
                <a:r>
                  <a:rPr lang="en-US" sz="2400" dirty="0">
                    <a:solidFill>
                      <a:schemeClr val="tx1"/>
                    </a:solidFill>
                    <a:latin typeface="Lato" panose="020F0502020204030203" pitchFamily="34" charset="0"/>
                    <a:ea typeface="Lato" panose="020F0502020204030203" pitchFamily="34" charset="0"/>
                    <a:cs typeface="Lato" panose="020F0502020204030203" pitchFamily="34" charset="0"/>
                  </a:rPr>
                  <a:t> </a:t>
                </a:r>
                <a:r>
                  <a:rPr lang="en-US" sz="2400" dirty="0" err="1">
                    <a:solidFill>
                      <a:schemeClr val="tx1"/>
                    </a:solidFill>
                    <a:latin typeface="Lato" panose="020F0502020204030203" pitchFamily="34" charset="0"/>
                    <a:ea typeface="Lato" panose="020F0502020204030203" pitchFamily="34" charset="0"/>
                    <a:cs typeface="Lato" panose="020F0502020204030203" pitchFamily="34" charset="0"/>
                  </a:rPr>
                  <a:t>cho</a:t>
                </a:r>
                <a:r>
                  <a:rPr lang="en-US" sz="2400" dirty="0">
                    <a:solidFill>
                      <a:schemeClr val="tx1"/>
                    </a:solidFill>
                    <a:latin typeface="Lato" panose="020F0502020204030203" pitchFamily="34" charset="0"/>
                    <a:ea typeface="Lato" panose="020F0502020204030203" pitchFamily="34" charset="0"/>
                    <a:cs typeface="Lato" panose="020F0502020204030203" pitchFamily="34" charset="0"/>
                  </a:rPr>
                  <a:t> </a:t>
                </a:r>
                <a:r>
                  <a:rPr lang="en-US" sz="2400" i="1" dirty="0">
                    <a:solidFill>
                      <a:schemeClr val="tx1"/>
                    </a:solidFill>
                    <a:latin typeface="Lato" panose="020F0502020204030203" pitchFamily="34" charset="0"/>
                    <a:ea typeface="Lato" panose="020F0502020204030203" pitchFamily="34" charset="0"/>
                    <a:cs typeface="Lato" panose="020F0502020204030203" pitchFamily="34" charset="0"/>
                  </a:rPr>
                  <a:t>a</a:t>
                </a:r>
                <a:r>
                  <a:rPr lang="en-US" sz="2400" i="1" baseline="-25000" dirty="0">
                    <a:solidFill>
                      <a:schemeClr val="tx1"/>
                    </a:solidFill>
                    <a:latin typeface="Lato" panose="020F0502020204030203" pitchFamily="34" charset="0"/>
                    <a:ea typeface="Lato" panose="020F0502020204030203" pitchFamily="34" charset="0"/>
                    <a:cs typeface="Lato" panose="020F0502020204030203" pitchFamily="34" charset="0"/>
                  </a:rPr>
                  <a:t>i</a:t>
                </a:r>
                <a:r>
                  <a:rPr lang="en-US" sz="2400" dirty="0">
                    <a:solidFill>
                      <a:schemeClr val="tx1"/>
                    </a:solidFill>
                    <a:latin typeface="Lato" panose="020F0502020204030203" pitchFamily="34" charset="0"/>
                    <a:ea typeface="Lato" panose="020F0502020204030203" pitchFamily="34" charset="0"/>
                    <a:cs typeface="Lato" panose="020F0502020204030203" pitchFamily="34" charset="0"/>
                  </a:rPr>
                  <a:t> = </a:t>
                </a:r>
                <a14:m>
                  <m:oMath xmlns:m="http://schemas.openxmlformats.org/officeDocument/2006/math">
                    <m:r>
                      <a:rPr lang="en-US" sz="2400" i="1" dirty="0" smtClean="0">
                        <a:solidFill>
                          <a:schemeClr val="tx1"/>
                        </a:solidFill>
                        <a:latin typeface="Cambria Math" panose="02040503050406030204" pitchFamily="18" charset="0"/>
                      </a:rPr>
                      <m:t>𝑥</m:t>
                    </m:r>
                  </m:oMath>
                </a14:m>
                <a:r>
                  <a:rPr lang="en-US" sz="2400" i="1" dirty="0">
                    <a:solidFill>
                      <a:schemeClr val="tx1"/>
                    </a:solidFill>
                    <a:latin typeface="Lato" panose="020F0502020204030203" pitchFamily="34" charset="0"/>
                    <a:ea typeface="Lato" panose="020F0502020204030203" pitchFamily="34" charset="0"/>
                    <a:cs typeface="Lato" panose="020F0502020204030203" pitchFamily="34" charset="0"/>
                  </a:rPr>
                  <a:t>.</a:t>
                </a:r>
                <a:r>
                  <a:rPr lang="en-US" sz="2400" dirty="0">
                    <a:solidFill>
                      <a:schemeClr val="tx1"/>
                    </a:solidFill>
                    <a:latin typeface="Lato" panose="020F0502020204030203" pitchFamily="34" charset="0"/>
                    <a:ea typeface="Lato" panose="020F0502020204030203" pitchFamily="34" charset="0"/>
                    <a:cs typeface="Lato" panose="020F0502020204030203" pitchFamily="34" charset="0"/>
                  </a:rPr>
                  <a:t> </a:t>
                </a:r>
              </a:p>
            </p:txBody>
          </p:sp>
        </mc:Choice>
        <mc:Fallback>
          <p:sp>
            <p:nvSpPr>
              <p:cNvPr id="11" name="TextBox 10">
                <a:extLst>
                  <a:ext uri="{FF2B5EF4-FFF2-40B4-BE49-F238E27FC236}">
                    <a16:creationId xmlns:a16="http://schemas.microsoft.com/office/drawing/2014/main" id="{0C01DA63-77D8-4CFA-F60B-71E8FC03CEE3}"/>
                  </a:ext>
                </a:extLst>
              </p:cNvPr>
              <p:cNvSpPr txBox="1">
                <a:spLocks noRot="1" noChangeAspect="1" noMove="1" noResize="1" noEditPoints="1" noAdjustHandles="1" noChangeArrowheads="1" noChangeShapeType="1" noTextEdit="1"/>
              </p:cNvSpPr>
              <p:nvPr/>
            </p:nvSpPr>
            <p:spPr>
              <a:xfrm>
                <a:off x="414546" y="1372864"/>
                <a:ext cx="10957947" cy="2239844"/>
              </a:xfrm>
              <a:prstGeom prst="rect">
                <a:avLst/>
              </a:prstGeom>
              <a:blipFill>
                <a:blip r:embed="rId4"/>
                <a:stretch>
                  <a:fillRect l="-723" b="-5163"/>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167895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3212754-ED1A-9538-0906-0F79295E0C11}"/>
              </a:ext>
            </a:extLst>
          </p:cNvPr>
          <p:cNvSpPr>
            <a:spLocks noGrp="1"/>
          </p:cNvSpPr>
          <p:nvPr>
            <p:ph type="title"/>
          </p:nvPr>
        </p:nvSpPr>
        <p:spPr/>
        <p:txBody>
          <a:bodyPr>
            <a:normAutofit fontScale="90000"/>
          </a:bodyPr>
          <a:lstStyle/>
          <a:p>
            <a:r>
              <a:rPr lang="en-US" sz="3600" dirty="0"/>
              <a:t>3</a:t>
            </a:r>
            <a:r>
              <a:rPr lang="vi-VN" sz="3600" dirty="0"/>
              <a:t>. </a:t>
            </a:r>
            <a:r>
              <a:rPr lang="en-US" sz="3600" dirty="0"/>
              <a:t>CÁC PHÉP TOÁN</a:t>
            </a:r>
          </a:p>
        </p:txBody>
      </p:sp>
      <p:sp>
        <p:nvSpPr>
          <p:cNvPr id="2" name="Text Placeholder 1">
            <a:extLst>
              <a:ext uri="{FF2B5EF4-FFF2-40B4-BE49-F238E27FC236}">
                <a16:creationId xmlns:a16="http://schemas.microsoft.com/office/drawing/2014/main" id="{DAA2F75F-30DE-CB81-BF73-2DCC9DEF39A8}"/>
              </a:ext>
            </a:extLst>
          </p:cNvPr>
          <p:cNvSpPr>
            <a:spLocks noGrp="1"/>
          </p:cNvSpPr>
          <p:nvPr>
            <p:ph type="body" sz="quarter" idx="13"/>
          </p:nvPr>
        </p:nvSpPr>
        <p:spPr/>
        <p:txBody>
          <a:bodyPr/>
          <a:lstStyle/>
          <a:p>
            <a:endParaRPr lang="en-US"/>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60</a:t>
            </a:fld>
            <a:endParaRPr lang="vi-VN"/>
          </a:p>
        </p:txBody>
      </p:sp>
      <p:sp>
        <p:nvSpPr>
          <p:cNvPr id="8" name="Text Box 3">
            <a:extLst>
              <a:ext uri="{FF2B5EF4-FFF2-40B4-BE49-F238E27FC236}">
                <a16:creationId xmlns:a16="http://schemas.microsoft.com/office/drawing/2014/main" id="{4F6CCFA5-BC7C-689B-F843-3AA82B9C4693}"/>
              </a:ext>
            </a:extLst>
          </p:cNvPr>
          <p:cNvSpPr txBox="1">
            <a:spLocks noChangeArrowheads="1"/>
          </p:cNvSpPr>
          <p:nvPr/>
        </p:nvSpPr>
        <p:spPr bwMode="auto">
          <a:xfrm>
            <a:off x="629341" y="1506466"/>
            <a:ext cx="10933318" cy="1938992"/>
          </a:xfrm>
          <a:prstGeom prst="rect">
            <a:avLst/>
          </a:prstGeom>
          <a:noFill/>
          <a:ln w="9525">
            <a:solidFill>
              <a:schemeClr val="tx1"/>
            </a:solidFill>
            <a:miter lim="800000"/>
            <a:headEnd/>
            <a:tailEnd/>
          </a:ln>
        </p:spPr>
        <p:txBody>
          <a:bodyPr wrap="square">
            <a:spAutoFit/>
          </a:bodyPr>
          <a:lstStyle/>
          <a:p>
            <a:pPr eaLnBrk="0" hangingPunct="0"/>
            <a:r>
              <a:rPr lang="en-US" sz="2000" b="1" dirty="0" err="1">
                <a:solidFill>
                  <a:srgbClr val="FF00FF"/>
                </a:solidFill>
                <a:latin typeface="Lato" panose="020F0502020204030203" pitchFamily="34" charset="0"/>
                <a:ea typeface="Lato" panose="020F0502020204030203" pitchFamily="34" charset="0"/>
                <a:cs typeface="Lato" panose="020F0502020204030203" pitchFamily="34" charset="0"/>
              </a:rPr>
              <a:t>Tình</a:t>
            </a:r>
            <a:r>
              <a:rPr lang="en-US" sz="2000" b="1" dirty="0">
                <a:solidFill>
                  <a:srgbClr val="FF00FF"/>
                </a:solidFill>
                <a:latin typeface="Lato" panose="020F0502020204030203" pitchFamily="34" charset="0"/>
                <a:ea typeface="Lato" panose="020F0502020204030203" pitchFamily="34" charset="0"/>
                <a:cs typeface="Lato" panose="020F0502020204030203" pitchFamily="34" charset="0"/>
              </a:rPr>
              <a:t> </a:t>
            </a:r>
            <a:r>
              <a:rPr lang="en-US" sz="2000" b="1" dirty="0" err="1">
                <a:solidFill>
                  <a:srgbClr val="FF00FF"/>
                </a:solidFill>
                <a:latin typeface="Lato" panose="020F0502020204030203" pitchFamily="34" charset="0"/>
                <a:ea typeface="Lato" panose="020F0502020204030203" pitchFamily="34" charset="0"/>
                <a:cs typeface="Lato" panose="020F0502020204030203" pitchFamily="34" charset="0"/>
              </a:rPr>
              <a:t>huống</a:t>
            </a:r>
            <a:r>
              <a:rPr lang="en-US" sz="2000" b="1" dirty="0">
                <a:solidFill>
                  <a:srgbClr val="FF00FF"/>
                </a:solidFill>
                <a:latin typeface="Lato" panose="020F0502020204030203" pitchFamily="34" charset="0"/>
                <a:ea typeface="Lato" panose="020F0502020204030203" pitchFamily="34" charset="0"/>
                <a:cs typeface="Lato" panose="020F0502020204030203" pitchFamily="34" charset="0"/>
              </a:rPr>
              <a:t> 4</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nút</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i="1" dirty="0">
                <a:solidFill>
                  <a:srgbClr val="002060"/>
                </a:solidFill>
                <a:latin typeface="Lato" panose="020F0502020204030203" pitchFamily="34" charset="0"/>
                <a:ea typeface="Lato" panose="020F0502020204030203" pitchFamily="34" charset="0"/>
                <a:cs typeface="Lato" panose="020F0502020204030203" pitchFamily="34" charset="0"/>
              </a:rPr>
              <a:t>x</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có</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2 con</a:t>
            </a:r>
          </a:p>
          <a:p>
            <a:pPr eaLnBrk="0" hangingPunct="0"/>
            <a:r>
              <a:rPr lang="en-US" sz="2000" b="1"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Thao </a:t>
            </a:r>
            <a:r>
              <a:rPr lang="en-US" sz="2000" b="1"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tác</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a:t>
            </a: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1.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Chọn</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nút</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i="1" dirty="0">
                <a:solidFill>
                  <a:srgbClr val="002060"/>
                </a:solidFill>
                <a:latin typeface="Lato" panose="020F0502020204030203" pitchFamily="34" charset="0"/>
                <a:ea typeface="Lato" panose="020F0502020204030203" pitchFamily="34" charset="0"/>
                <a:cs typeface="Lato" panose="020F0502020204030203" pitchFamily="34" charset="0"/>
              </a:rPr>
              <a:t>y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để</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thế</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vào</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chỗ</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của</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i="1" dirty="0">
                <a:solidFill>
                  <a:srgbClr val="002060"/>
                </a:solidFill>
                <a:latin typeface="Lato" panose="020F0502020204030203" pitchFamily="34" charset="0"/>
                <a:ea typeface="Lato" panose="020F0502020204030203" pitchFamily="34" charset="0"/>
                <a:cs typeface="Lato" panose="020F0502020204030203" pitchFamily="34" charset="0"/>
              </a:rPr>
              <a:t>x</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nút</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y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sẽ</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là</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successor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của</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i="1" dirty="0">
                <a:solidFill>
                  <a:srgbClr val="002060"/>
                </a:solidFill>
                <a:latin typeface="Lato" panose="020F0502020204030203" pitchFamily="34" charset="0"/>
                <a:ea typeface="Lato" panose="020F0502020204030203" pitchFamily="34" charset="0"/>
                <a:cs typeface="Lato" panose="020F0502020204030203" pitchFamily="34" charset="0"/>
              </a:rPr>
              <a:t>x</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i="1" dirty="0">
                <a:solidFill>
                  <a:srgbClr val="002060"/>
                </a:solidFill>
                <a:latin typeface="Lato" panose="020F0502020204030203" pitchFamily="34" charset="0"/>
                <a:ea typeface="Lato" panose="020F0502020204030203" pitchFamily="34" charset="0"/>
                <a:cs typeface="Lato" panose="020F0502020204030203" pitchFamily="34" charset="0"/>
              </a:rPr>
              <a:t>y</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là</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giá</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trị</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nhỏ</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nhất</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còn</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lớn</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hơn</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i="1" dirty="0">
                <a:solidFill>
                  <a:srgbClr val="002060"/>
                </a:solidFill>
                <a:latin typeface="Lato" panose="020F0502020204030203" pitchFamily="34" charset="0"/>
                <a:ea typeface="Lato" panose="020F0502020204030203" pitchFamily="34" charset="0"/>
                <a:cs typeface="Lato" panose="020F0502020204030203" pitchFamily="34" charset="0"/>
              </a:rPr>
              <a:t>x)</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a:t>
            </a:r>
          </a:p>
          <a:p>
            <a:pPr lvl="3" eaLnBrk="0" hangingPunct="0"/>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2.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Gỡ</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nút</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i="1" dirty="0">
                <a:solidFill>
                  <a:srgbClr val="002060"/>
                </a:solidFill>
                <a:latin typeface="Lato" panose="020F0502020204030203" pitchFamily="34" charset="0"/>
                <a:ea typeface="Lato" panose="020F0502020204030203" pitchFamily="34" charset="0"/>
                <a:cs typeface="Lato" panose="020F0502020204030203" pitchFamily="34" charset="0"/>
              </a:rPr>
              <a:t>y</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khỏi</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cây</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a:t>
            </a:r>
          </a:p>
          <a:p>
            <a:pPr lvl="3" eaLnBrk="0" hangingPunct="0"/>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3.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Nối</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con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phải</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của</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i="1" dirty="0">
                <a:solidFill>
                  <a:srgbClr val="002060"/>
                </a:solidFill>
                <a:latin typeface="Lato" panose="020F0502020204030203" pitchFamily="34" charset="0"/>
                <a:ea typeface="Lato" panose="020F0502020204030203" pitchFamily="34" charset="0"/>
                <a:cs typeface="Lato" panose="020F0502020204030203" pitchFamily="34" charset="0"/>
              </a:rPr>
              <a:t>y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vào</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cha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của</a:t>
            </a:r>
            <a:r>
              <a:rPr lang="en-US" sz="2000" i="1" dirty="0">
                <a:solidFill>
                  <a:srgbClr val="002060"/>
                </a:solidFill>
                <a:latin typeface="Lato" panose="020F0502020204030203" pitchFamily="34" charset="0"/>
                <a:ea typeface="Lato" panose="020F0502020204030203" pitchFamily="34" charset="0"/>
                <a:cs typeface="Lato" panose="020F0502020204030203" pitchFamily="34" charset="0"/>
              </a:rPr>
              <a:t> y</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a:t>
            </a:r>
          </a:p>
          <a:p>
            <a:pPr lvl="3" eaLnBrk="0" hangingPunct="0"/>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4.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Cuối</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cùng</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nối</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i="1" dirty="0">
                <a:solidFill>
                  <a:srgbClr val="002060"/>
                </a:solidFill>
                <a:latin typeface="Lato" panose="020F0502020204030203" pitchFamily="34" charset="0"/>
                <a:ea typeface="Lato" panose="020F0502020204030203" pitchFamily="34" charset="0"/>
                <a:cs typeface="Lato" panose="020F0502020204030203" pitchFamily="34" charset="0"/>
              </a:rPr>
              <a:t>y</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vào</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nút</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cần</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xoá</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p>
        </p:txBody>
      </p:sp>
      <p:sp>
        <p:nvSpPr>
          <p:cNvPr id="22" name="AutoShape 44">
            <a:extLst>
              <a:ext uri="{FF2B5EF4-FFF2-40B4-BE49-F238E27FC236}">
                <a16:creationId xmlns:a16="http://schemas.microsoft.com/office/drawing/2014/main" id="{00C1D676-5AAC-90D5-3327-4ABD2DE2B721}"/>
              </a:ext>
            </a:extLst>
          </p:cNvPr>
          <p:cNvSpPr>
            <a:spLocks noChangeArrowheads="1"/>
          </p:cNvSpPr>
          <p:nvPr/>
        </p:nvSpPr>
        <p:spPr bwMode="auto">
          <a:xfrm>
            <a:off x="2652057" y="4857050"/>
            <a:ext cx="762000" cy="228600"/>
          </a:xfrm>
          <a:prstGeom prst="rightArrow">
            <a:avLst>
              <a:gd name="adj1" fmla="val 50000"/>
              <a:gd name="adj2" fmla="val 83333"/>
            </a:avLst>
          </a:prstGeom>
          <a:solidFill>
            <a:srgbClr val="FFFF99"/>
          </a:solidFill>
          <a:ln w="9525">
            <a:solidFill>
              <a:schemeClr val="tx1"/>
            </a:solidFill>
            <a:miter lim="800000"/>
            <a:headEnd/>
            <a:tailEnd/>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grpSp>
        <p:nvGrpSpPr>
          <p:cNvPr id="23" name="Group 150">
            <a:extLst>
              <a:ext uri="{FF2B5EF4-FFF2-40B4-BE49-F238E27FC236}">
                <a16:creationId xmlns:a16="http://schemas.microsoft.com/office/drawing/2014/main" id="{7EEE8555-ED7F-4624-F117-A97B78099EF6}"/>
              </a:ext>
            </a:extLst>
          </p:cNvPr>
          <p:cNvGrpSpPr>
            <a:grpSpLocks/>
          </p:cNvGrpSpPr>
          <p:nvPr/>
        </p:nvGrpSpPr>
        <p:grpSpPr bwMode="auto">
          <a:xfrm>
            <a:off x="366057" y="3461385"/>
            <a:ext cx="1981200" cy="3082925"/>
            <a:chOff x="672" y="2282"/>
            <a:chExt cx="1248" cy="1942"/>
          </a:xfrm>
        </p:grpSpPr>
        <p:sp>
          <p:nvSpPr>
            <p:cNvPr id="24" name="Line 18">
              <a:extLst>
                <a:ext uri="{FF2B5EF4-FFF2-40B4-BE49-F238E27FC236}">
                  <a16:creationId xmlns:a16="http://schemas.microsoft.com/office/drawing/2014/main" id="{E7B7ADD2-6751-3E06-D905-3207C254C56C}"/>
                </a:ext>
              </a:extLst>
            </p:cNvPr>
            <p:cNvSpPr>
              <a:spLocks noChangeShapeType="1"/>
            </p:cNvSpPr>
            <p:nvPr/>
          </p:nvSpPr>
          <p:spPr bwMode="auto">
            <a:xfrm>
              <a:off x="1536" y="2976"/>
              <a:ext cx="144" cy="144"/>
            </a:xfrm>
            <a:prstGeom prst="line">
              <a:avLst/>
            </a:prstGeom>
            <a:noFill/>
            <a:ln w="25400">
              <a:solidFill>
                <a:schemeClr val="tx1"/>
              </a:solidFill>
              <a:round/>
              <a:headEnd/>
              <a:tailEnd/>
            </a:ln>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grpSp>
          <p:nvGrpSpPr>
            <p:cNvPr id="25" name="Group 124">
              <a:extLst>
                <a:ext uri="{FF2B5EF4-FFF2-40B4-BE49-F238E27FC236}">
                  <a16:creationId xmlns:a16="http://schemas.microsoft.com/office/drawing/2014/main" id="{6EA797FC-B70F-6DD7-AD13-0E785083F484}"/>
                </a:ext>
              </a:extLst>
            </p:cNvPr>
            <p:cNvGrpSpPr>
              <a:grpSpLocks/>
            </p:cNvGrpSpPr>
            <p:nvPr/>
          </p:nvGrpSpPr>
          <p:grpSpPr bwMode="auto">
            <a:xfrm>
              <a:off x="672" y="2282"/>
              <a:ext cx="1248" cy="1942"/>
              <a:chOff x="672" y="2282"/>
              <a:chExt cx="1248" cy="1942"/>
            </a:xfrm>
          </p:grpSpPr>
          <p:sp>
            <p:nvSpPr>
              <p:cNvPr id="26" name="Line 19">
                <a:extLst>
                  <a:ext uri="{FF2B5EF4-FFF2-40B4-BE49-F238E27FC236}">
                    <a16:creationId xmlns:a16="http://schemas.microsoft.com/office/drawing/2014/main" id="{5D2FC85E-962A-F899-D65A-5747085AE6C8}"/>
                  </a:ext>
                </a:extLst>
              </p:cNvPr>
              <p:cNvSpPr>
                <a:spLocks noChangeShapeType="1"/>
              </p:cNvSpPr>
              <p:nvPr/>
            </p:nvSpPr>
            <p:spPr bwMode="auto">
              <a:xfrm flipH="1">
                <a:off x="1440" y="3264"/>
                <a:ext cx="192" cy="240"/>
              </a:xfrm>
              <a:prstGeom prst="line">
                <a:avLst/>
              </a:prstGeom>
              <a:noFill/>
              <a:ln w="25400">
                <a:solidFill>
                  <a:schemeClr val="tx1"/>
                </a:solidFill>
                <a:prstDash val="dash"/>
                <a:round/>
                <a:headEnd/>
                <a:tailEnd/>
              </a:ln>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grpSp>
            <p:nvGrpSpPr>
              <p:cNvPr id="27" name="Group 100">
                <a:extLst>
                  <a:ext uri="{FF2B5EF4-FFF2-40B4-BE49-F238E27FC236}">
                    <a16:creationId xmlns:a16="http://schemas.microsoft.com/office/drawing/2014/main" id="{C4D9F20B-AB67-4B51-D172-F8379DE24787}"/>
                  </a:ext>
                </a:extLst>
              </p:cNvPr>
              <p:cNvGrpSpPr>
                <a:grpSpLocks/>
              </p:cNvGrpSpPr>
              <p:nvPr/>
            </p:nvGrpSpPr>
            <p:grpSpPr bwMode="auto">
              <a:xfrm>
                <a:off x="672" y="2282"/>
                <a:ext cx="1248" cy="1942"/>
                <a:chOff x="672" y="2282"/>
                <a:chExt cx="1248" cy="1942"/>
              </a:xfrm>
            </p:grpSpPr>
            <p:sp>
              <p:nvSpPr>
                <p:cNvPr id="28" name="Line 15">
                  <a:extLst>
                    <a:ext uri="{FF2B5EF4-FFF2-40B4-BE49-F238E27FC236}">
                      <a16:creationId xmlns:a16="http://schemas.microsoft.com/office/drawing/2014/main" id="{157CD9FD-3663-7944-0126-BC55E69DB364}"/>
                    </a:ext>
                  </a:extLst>
                </p:cNvPr>
                <p:cNvSpPr>
                  <a:spLocks noChangeShapeType="1"/>
                </p:cNvSpPr>
                <p:nvPr/>
              </p:nvSpPr>
              <p:spPr bwMode="auto">
                <a:xfrm>
                  <a:off x="1200" y="2640"/>
                  <a:ext cx="240" cy="240"/>
                </a:xfrm>
                <a:prstGeom prst="line">
                  <a:avLst/>
                </a:prstGeom>
                <a:noFill/>
                <a:ln w="25400">
                  <a:solidFill>
                    <a:schemeClr val="tx1"/>
                  </a:solidFill>
                  <a:prstDash val="dash"/>
                  <a:round/>
                  <a:headEnd/>
                  <a:tailEnd/>
                </a:ln>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grpSp>
              <p:nvGrpSpPr>
                <p:cNvPr id="29" name="Group 78">
                  <a:extLst>
                    <a:ext uri="{FF2B5EF4-FFF2-40B4-BE49-F238E27FC236}">
                      <a16:creationId xmlns:a16="http://schemas.microsoft.com/office/drawing/2014/main" id="{78B8716E-F156-8717-F011-5E19BD515C36}"/>
                    </a:ext>
                  </a:extLst>
                </p:cNvPr>
                <p:cNvGrpSpPr>
                  <a:grpSpLocks/>
                </p:cNvGrpSpPr>
                <p:nvPr/>
              </p:nvGrpSpPr>
              <p:grpSpPr bwMode="auto">
                <a:xfrm>
                  <a:off x="672" y="2282"/>
                  <a:ext cx="1248" cy="1942"/>
                  <a:chOff x="672" y="2282"/>
                  <a:chExt cx="1248" cy="1942"/>
                </a:xfrm>
              </p:grpSpPr>
              <p:grpSp>
                <p:nvGrpSpPr>
                  <p:cNvPr id="30" name="Group 58">
                    <a:extLst>
                      <a:ext uri="{FF2B5EF4-FFF2-40B4-BE49-F238E27FC236}">
                        <a16:creationId xmlns:a16="http://schemas.microsoft.com/office/drawing/2014/main" id="{79D8A474-2EA5-20BB-B83A-5551A304FAC0}"/>
                      </a:ext>
                    </a:extLst>
                  </p:cNvPr>
                  <p:cNvGrpSpPr>
                    <a:grpSpLocks/>
                  </p:cNvGrpSpPr>
                  <p:nvPr/>
                </p:nvGrpSpPr>
                <p:grpSpPr bwMode="auto">
                  <a:xfrm>
                    <a:off x="672" y="2282"/>
                    <a:ext cx="1248" cy="1942"/>
                    <a:chOff x="672" y="2282"/>
                    <a:chExt cx="1248" cy="1942"/>
                  </a:xfrm>
                </p:grpSpPr>
                <p:sp>
                  <p:nvSpPr>
                    <p:cNvPr id="32" name="Text Box 30">
                      <a:extLst>
                        <a:ext uri="{FF2B5EF4-FFF2-40B4-BE49-F238E27FC236}">
                          <a16:creationId xmlns:a16="http://schemas.microsoft.com/office/drawing/2014/main" id="{69FC3939-ABD3-C537-96F4-DBF5C69DEA5D}"/>
                        </a:ext>
                      </a:extLst>
                    </p:cNvPr>
                    <p:cNvSpPr txBox="1">
                      <a:spLocks noChangeArrowheads="1"/>
                    </p:cNvSpPr>
                    <p:nvPr/>
                  </p:nvSpPr>
                  <p:spPr bwMode="auto">
                    <a:xfrm>
                      <a:off x="1142" y="2282"/>
                      <a:ext cx="165" cy="233"/>
                    </a:xfrm>
                    <a:prstGeom prst="rect">
                      <a:avLst/>
                    </a:prstGeom>
                    <a:noFill/>
                    <a:ln w="9525">
                      <a:noFill/>
                      <a:miter lim="800000"/>
                      <a:headEnd/>
                      <a:tailEnd/>
                    </a:ln>
                  </p:spPr>
                  <p:txBody>
                    <a:bodyPr wrap="none">
                      <a:spAutoFit/>
                    </a:bodyPr>
                    <a:lstStyle/>
                    <a:p>
                      <a:pPr eaLnBrk="0" hangingPunct="0"/>
                      <a:r>
                        <a:rPr lang="en-US" i="1" dirty="0">
                          <a:latin typeface="Lato" panose="020F0502020204030203" pitchFamily="34" charset="0"/>
                          <a:ea typeface="Lato" panose="020F0502020204030203" pitchFamily="34" charset="0"/>
                          <a:cs typeface="Lato" panose="020F0502020204030203" pitchFamily="34" charset="0"/>
                        </a:rPr>
                        <a:t>r</a:t>
                      </a:r>
                    </a:p>
                  </p:txBody>
                </p:sp>
                <p:sp>
                  <p:nvSpPr>
                    <p:cNvPr id="33" name="Text Box 31">
                      <a:extLst>
                        <a:ext uri="{FF2B5EF4-FFF2-40B4-BE49-F238E27FC236}">
                          <a16:creationId xmlns:a16="http://schemas.microsoft.com/office/drawing/2014/main" id="{F1675C7F-5375-3ADF-AB1D-7E7D6D294C25}"/>
                        </a:ext>
                      </a:extLst>
                    </p:cNvPr>
                    <p:cNvSpPr txBox="1">
                      <a:spLocks noChangeArrowheads="1"/>
                    </p:cNvSpPr>
                    <p:nvPr/>
                  </p:nvSpPr>
                  <p:spPr bwMode="auto">
                    <a:xfrm>
                      <a:off x="1526" y="2714"/>
                      <a:ext cx="189" cy="233"/>
                    </a:xfrm>
                    <a:prstGeom prst="rect">
                      <a:avLst/>
                    </a:prstGeom>
                    <a:noFill/>
                    <a:ln w="9525">
                      <a:noFill/>
                      <a:miter lim="800000"/>
                      <a:headEnd/>
                      <a:tailEnd/>
                    </a:ln>
                  </p:spPr>
                  <p:txBody>
                    <a:bodyPr wrap="none">
                      <a:spAutoFit/>
                    </a:bodyPr>
                    <a:lstStyle/>
                    <a:p>
                      <a:pPr eaLnBrk="0" hangingPunct="0"/>
                      <a:r>
                        <a:rPr lang="en-US" i="1">
                          <a:latin typeface="Lato" panose="020F0502020204030203" pitchFamily="34" charset="0"/>
                          <a:ea typeface="Lato" panose="020F0502020204030203" pitchFamily="34" charset="0"/>
                          <a:cs typeface="Lato" panose="020F0502020204030203" pitchFamily="34" charset="0"/>
                        </a:rPr>
                        <a:t>x</a:t>
                      </a:r>
                    </a:p>
                  </p:txBody>
                </p:sp>
                <p:grpSp>
                  <p:nvGrpSpPr>
                    <p:cNvPr id="34" name="Group 57">
                      <a:extLst>
                        <a:ext uri="{FF2B5EF4-FFF2-40B4-BE49-F238E27FC236}">
                          <a16:creationId xmlns:a16="http://schemas.microsoft.com/office/drawing/2014/main" id="{B146DD45-6740-9A1A-C813-9625DA269AB9}"/>
                        </a:ext>
                      </a:extLst>
                    </p:cNvPr>
                    <p:cNvGrpSpPr>
                      <a:grpSpLocks/>
                    </p:cNvGrpSpPr>
                    <p:nvPr/>
                  </p:nvGrpSpPr>
                  <p:grpSpPr bwMode="auto">
                    <a:xfrm>
                      <a:off x="672" y="2496"/>
                      <a:ext cx="1248" cy="1728"/>
                      <a:chOff x="672" y="2496"/>
                      <a:chExt cx="1248" cy="1728"/>
                    </a:xfrm>
                  </p:grpSpPr>
                  <p:sp>
                    <p:nvSpPr>
                      <p:cNvPr id="35" name="Oval 6">
                        <a:extLst>
                          <a:ext uri="{FF2B5EF4-FFF2-40B4-BE49-F238E27FC236}">
                            <a16:creationId xmlns:a16="http://schemas.microsoft.com/office/drawing/2014/main" id="{0DCD9F04-69B2-EAC2-8927-77DC549D4537}"/>
                          </a:ext>
                        </a:extLst>
                      </p:cNvPr>
                      <p:cNvSpPr>
                        <a:spLocks noChangeArrowheads="1"/>
                      </p:cNvSpPr>
                      <p:nvPr/>
                    </p:nvSpPr>
                    <p:spPr bwMode="auto">
                      <a:xfrm>
                        <a:off x="1056" y="2496"/>
                        <a:ext cx="144" cy="144"/>
                      </a:xfrm>
                      <a:prstGeom prst="ellipse">
                        <a:avLst/>
                      </a:prstGeom>
                      <a:solidFill>
                        <a:schemeClr val="accent1"/>
                      </a:solidFill>
                      <a:ln w="9525">
                        <a:solidFill>
                          <a:schemeClr val="tx1"/>
                        </a:solidFill>
                        <a:round/>
                        <a:headEnd/>
                        <a:tailEnd/>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36" name="Oval 11">
                        <a:extLst>
                          <a:ext uri="{FF2B5EF4-FFF2-40B4-BE49-F238E27FC236}">
                            <a16:creationId xmlns:a16="http://schemas.microsoft.com/office/drawing/2014/main" id="{50B8DFA3-972F-7FE3-550C-D35C94346C7F}"/>
                          </a:ext>
                        </a:extLst>
                      </p:cNvPr>
                      <p:cNvSpPr>
                        <a:spLocks noChangeArrowheads="1"/>
                      </p:cNvSpPr>
                      <p:nvPr/>
                    </p:nvSpPr>
                    <p:spPr bwMode="auto">
                      <a:xfrm>
                        <a:off x="1392" y="2880"/>
                        <a:ext cx="144" cy="144"/>
                      </a:xfrm>
                      <a:prstGeom prst="ellipse">
                        <a:avLst/>
                      </a:prstGeom>
                      <a:solidFill>
                        <a:schemeClr val="accent1"/>
                      </a:solidFill>
                      <a:ln w="9525">
                        <a:solidFill>
                          <a:schemeClr val="tx1"/>
                        </a:solidFill>
                        <a:round/>
                        <a:headEnd/>
                        <a:tailEnd/>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37" name="Oval 12">
                        <a:extLst>
                          <a:ext uri="{FF2B5EF4-FFF2-40B4-BE49-F238E27FC236}">
                            <a16:creationId xmlns:a16="http://schemas.microsoft.com/office/drawing/2014/main" id="{FC45B186-9352-636C-ECC8-B55DDE18ECDE}"/>
                          </a:ext>
                        </a:extLst>
                      </p:cNvPr>
                      <p:cNvSpPr>
                        <a:spLocks noChangeArrowheads="1"/>
                      </p:cNvSpPr>
                      <p:nvPr/>
                    </p:nvSpPr>
                    <p:spPr bwMode="auto">
                      <a:xfrm>
                        <a:off x="1152" y="3696"/>
                        <a:ext cx="144" cy="144"/>
                      </a:xfrm>
                      <a:prstGeom prst="ellipse">
                        <a:avLst/>
                      </a:prstGeom>
                      <a:solidFill>
                        <a:schemeClr val="accent1"/>
                      </a:solidFill>
                      <a:ln w="9525">
                        <a:solidFill>
                          <a:schemeClr val="tx1"/>
                        </a:solidFill>
                        <a:round/>
                        <a:headEnd/>
                        <a:tailEnd/>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38" name="Oval 13">
                        <a:extLst>
                          <a:ext uri="{FF2B5EF4-FFF2-40B4-BE49-F238E27FC236}">
                            <a16:creationId xmlns:a16="http://schemas.microsoft.com/office/drawing/2014/main" id="{D76C5ADA-E74B-3B96-C444-121F86729FFB}"/>
                          </a:ext>
                        </a:extLst>
                      </p:cNvPr>
                      <p:cNvSpPr>
                        <a:spLocks noChangeArrowheads="1"/>
                      </p:cNvSpPr>
                      <p:nvPr/>
                    </p:nvSpPr>
                    <p:spPr bwMode="auto">
                      <a:xfrm>
                        <a:off x="1344" y="3504"/>
                        <a:ext cx="144" cy="144"/>
                      </a:xfrm>
                      <a:prstGeom prst="ellipse">
                        <a:avLst/>
                      </a:prstGeom>
                      <a:solidFill>
                        <a:schemeClr val="accent1"/>
                      </a:solidFill>
                      <a:ln w="9525">
                        <a:solidFill>
                          <a:schemeClr val="tx1"/>
                        </a:solidFill>
                        <a:round/>
                        <a:headEnd/>
                        <a:tailEnd/>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39" name="Oval 14">
                        <a:extLst>
                          <a:ext uri="{FF2B5EF4-FFF2-40B4-BE49-F238E27FC236}">
                            <a16:creationId xmlns:a16="http://schemas.microsoft.com/office/drawing/2014/main" id="{3D0D5D47-0E7D-BD8D-7AF9-0ACCEDAA1CCB}"/>
                          </a:ext>
                        </a:extLst>
                      </p:cNvPr>
                      <p:cNvSpPr>
                        <a:spLocks noChangeArrowheads="1"/>
                      </p:cNvSpPr>
                      <p:nvPr/>
                    </p:nvSpPr>
                    <p:spPr bwMode="auto">
                      <a:xfrm>
                        <a:off x="1632" y="3120"/>
                        <a:ext cx="144" cy="144"/>
                      </a:xfrm>
                      <a:prstGeom prst="ellipse">
                        <a:avLst/>
                      </a:prstGeom>
                      <a:solidFill>
                        <a:schemeClr val="accent1"/>
                      </a:solidFill>
                      <a:ln w="9525">
                        <a:solidFill>
                          <a:schemeClr val="tx1"/>
                        </a:solidFill>
                        <a:round/>
                        <a:headEnd/>
                        <a:tailEnd/>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40" name="Line 16">
                        <a:extLst>
                          <a:ext uri="{FF2B5EF4-FFF2-40B4-BE49-F238E27FC236}">
                            <a16:creationId xmlns:a16="http://schemas.microsoft.com/office/drawing/2014/main" id="{57848A05-2C97-24C6-C8BC-0EC5B7040831}"/>
                          </a:ext>
                        </a:extLst>
                      </p:cNvPr>
                      <p:cNvSpPr>
                        <a:spLocks noChangeShapeType="1"/>
                      </p:cNvSpPr>
                      <p:nvPr/>
                    </p:nvSpPr>
                    <p:spPr bwMode="auto">
                      <a:xfrm flipH="1">
                        <a:off x="864" y="2640"/>
                        <a:ext cx="192" cy="144"/>
                      </a:xfrm>
                      <a:prstGeom prst="line">
                        <a:avLst/>
                      </a:prstGeom>
                      <a:noFill/>
                      <a:ln w="25400">
                        <a:solidFill>
                          <a:schemeClr val="tx1"/>
                        </a:solidFill>
                        <a:round/>
                        <a:headEnd/>
                        <a:tailEnd/>
                      </a:ln>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41" name="AutoShape 17">
                        <a:extLst>
                          <a:ext uri="{FF2B5EF4-FFF2-40B4-BE49-F238E27FC236}">
                            <a16:creationId xmlns:a16="http://schemas.microsoft.com/office/drawing/2014/main" id="{2DDAAECB-4AB3-F96E-EAAA-E8981EF0BB98}"/>
                          </a:ext>
                        </a:extLst>
                      </p:cNvPr>
                      <p:cNvSpPr>
                        <a:spLocks noChangeArrowheads="1"/>
                      </p:cNvSpPr>
                      <p:nvPr/>
                    </p:nvSpPr>
                    <p:spPr bwMode="auto">
                      <a:xfrm>
                        <a:off x="672" y="2784"/>
                        <a:ext cx="336" cy="480"/>
                      </a:xfrm>
                      <a:prstGeom prst="triangle">
                        <a:avLst>
                          <a:gd name="adj" fmla="val 50000"/>
                        </a:avLst>
                      </a:prstGeom>
                      <a:solidFill>
                        <a:schemeClr val="hlink"/>
                      </a:solidFill>
                      <a:ln w="9525">
                        <a:solidFill>
                          <a:schemeClr val="tx1"/>
                        </a:solidFill>
                        <a:miter lim="800000"/>
                        <a:headEnd/>
                        <a:tailEnd/>
                      </a:ln>
                    </p:spPr>
                    <p:txBody>
                      <a:bodyPr wrap="none" anchor="ctr"/>
                      <a:lstStyle/>
                      <a:p>
                        <a:pPr algn="ctr" eaLnBrk="0" hangingPunct="0"/>
                        <a:r>
                          <a:rPr lang="en-US" i="1">
                            <a:latin typeface="Lato" panose="020F0502020204030203" pitchFamily="34" charset="0"/>
                            <a:ea typeface="Lato" panose="020F0502020204030203" pitchFamily="34" charset="0"/>
                            <a:cs typeface="Lato" panose="020F0502020204030203" pitchFamily="34" charset="0"/>
                          </a:rPr>
                          <a:t>A</a:t>
                        </a:r>
                      </a:p>
                    </p:txBody>
                  </p:sp>
                  <p:sp>
                    <p:nvSpPr>
                      <p:cNvPr id="42" name="Line 21">
                        <a:extLst>
                          <a:ext uri="{FF2B5EF4-FFF2-40B4-BE49-F238E27FC236}">
                            <a16:creationId xmlns:a16="http://schemas.microsoft.com/office/drawing/2014/main" id="{27690DBA-4593-ED6A-8FDB-A440310A66EA}"/>
                          </a:ext>
                        </a:extLst>
                      </p:cNvPr>
                      <p:cNvSpPr>
                        <a:spLocks noChangeShapeType="1"/>
                      </p:cNvSpPr>
                      <p:nvPr/>
                    </p:nvSpPr>
                    <p:spPr bwMode="auto">
                      <a:xfrm flipH="1">
                        <a:off x="1248" y="3600"/>
                        <a:ext cx="96" cy="96"/>
                      </a:xfrm>
                      <a:prstGeom prst="line">
                        <a:avLst/>
                      </a:prstGeom>
                      <a:noFill/>
                      <a:ln w="25400">
                        <a:solidFill>
                          <a:schemeClr val="tx1"/>
                        </a:solidFill>
                        <a:round/>
                        <a:headEnd/>
                        <a:tailEnd/>
                      </a:ln>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43" name="AutoShape 23">
                        <a:extLst>
                          <a:ext uri="{FF2B5EF4-FFF2-40B4-BE49-F238E27FC236}">
                            <a16:creationId xmlns:a16="http://schemas.microsoft.com/office/drawing/2014/main" id="{10DC5953-F975-CF7E-54A1-BB1168981B08}"/>
                          </a:ext>
                        </a:extLst>
                      </p:cNvPr>
                      <p:cNvSpPr>
                        <a:spLocks noChangeArrowheads="1"/>
                      </p:cNvSpPr>
                      <p:nvPr/>
                    </p:nvSpPr>
                    <p:spPr bwMode="auto">
                      <a:xfrm>
                        <a:off x="1296" y="3840"/>
                        <a:ext cx="288" cy="384"/>
                      </a:xfrm>
                      <a:prstGeom prst="triangle">
                        <a:avLst>
                          <a:gd name="adj" fmla="val 50000"/>
                        </a:avLst>
                      </a:prstGeom>
                      <a:solidFill>
                        <a:schemeClr val="hlink"/>
                      </a:solidFill>
                      <a:ln w="9525">
                        <a:solidFill>
                          <a:schemeClr val="tx1"/>
                        </a:solidFill>
                        <a:miter lim="800000"/>
                        <a:headEnd/>
                        <a:tailEnd/>
                      </a:ln>
                    </p:spPr>
                    <p:txBody>
                      <a:bodyPr wrap="none" anchor="ctr"/>
                      <a:lstStyle/>
                      <a:p>
                        <a:pPr algn="ctr" eaLnBrk="0" hangingPunct="0"/>
                        <a:r>
                          <a:rPr lang="en-US" i="1">
                            <a:latin typeface="Lato" panose="020F0502020204030203" pitchFamily="34" charset="0"/>
                            <a:ea typeface="Lato" panose="020F0502020204030203" pitchFamily="34" charset="0"/>
                            <a:cs typeface="Lato" panose="020F0502020204030203" pitchFamily="34" charset="0"/>
                          </a:rPr>
                          <a:t>C</a:t>
                        </a:r>
                      </a:p>
                    </p:txBody>
                  </p:sp>
                  <p:sp>
                    <p:nvSpPr>
                      <p:cNvPr id="44" name="Line 24">
                        <a:extLst>
                          <a:ext uri="{FF2B5EF4-FFF2-40B4-BE49-F238E27FC236}">
                            <a16:creationId xmlns:a16="http://schemas.microsoft.com/office/drawing/2014/main" id="{1A4F2289-A65D-CE90-493F-1BF0C76D7734}"/>
                          </a:ext>
                        </a:extLst>
                      </p:cNvPr>
                      <p:cNvSpPr>
                        <a:spLocks noChangeShapeType="1"/>
                      </p:cNvSpPr>
                      <p:nvPr/>
                    </p:nvSpPr>
                    <p:spPr bwMode="auto">
                      <a:xfrm>
                        <a:off x="1296" y="3792"/>
                        <a:ext cx="144" cy="48"/>
                      </a:xfrm>
                      <a:prstGeom prst="line">
                        <a:avLst/>
                      </a:prstGeom>
                      <a:noFill/>
                      <a:ln w="25400">
                        <a:solidFill>
                          <a:schemeClr val="tx1"/>
                        </a:solidFill>
                        <a:round/>
                        <a:headEnd/>
                        <a:tailEnd/>
                      </a:ln>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45" name="Line 25">
                        <a:extLst>
                          <a:ext uri="{FF2B5EF4-FFF2-40B4-BE49-F238E27FC236}">
                            <a16:creationId xmlns:a16="http://schemas.microsoft.com/office/drawing/2014/main" id="{EF6C726F-C1C6-44E4-2F0F-25312162A0ED}"/>
                          </a:ext>
                        </a:extLst>
                      </p:cNvPr>
                      <p:cNvSpPr>
                        <a:spLocks noChangeShapeType="1"/>
                      </p:cNvSpPr>
                      <p:nvPr/>
                    </p:nvSpPr>
                    <p:spPr bwMode="auto">
                      <a:xfrm>
                        <a:off x="1488" y="3600"/>
                        <a:ext cx="288" cy="96"/>
                      </a:xfrm>
                      <a:prstGeom prst="line">
                        <a:avLst/>
                      </a:prstGeom>
                      <a:noFill/>
                      <a:ln w="25400">
                        <a:solidFill>
                          <a:schemeClr val="tx1"/>
                        </a:solidFill>
                        <a:round/>
                        <a:headEnd/>
                        <a:tailEnd/>
                      </a:ln>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46" name="AutoShape 26">
                        <a:extLst>
                          <a:ext uri="{FF2B5EF4-FFF2-40B4-BE49-F238E27FC236}">
                            <a16:creationId xmlns:a16="http://schemas.microsoft.com/office/drawing/2014/main" id="{72BD411B-0BA7-F949-C8CE-E4F6ADF7B57F}"/>
                          </a:ext>
                        </a:extLst>
                      </p:cNvPr>
                      <p:cNvSpPr>
                        <a:spLocks noChangeArrowheads="1"/>
                      </p:cNvSpPr>
                      <p:nvPr/>
                    </p:nvSpPr>
                    <p:spPr bwMode="auto">
                      <a:xfrm>
                        <a:off x="1632" y="3696"/>
                        <a:ext cx="288" cy="384"/>
                      </a:xfrm>
                      <a:prstGeom prst="triangle">
                        <a:avLst>
                          <a:gd name="adj" fmla="val 50000"/>
                        </a:avLst>
                      </a:prstGeom>
                      <a:solidFill>
                        <a:schemeClr val="hlink"/>
                      </a:solidFill>
                      <a:ln w="9525">
                        <a:solidFill>
                          <a:schemeClr val="tx1"/>
                        </a:solidFill>
                        <a:miter lim="800000"/>
                        <a:headEnd/>
                        <a:tailEnd/>
                      </a:ln>
                    </p:spPr>
                    <p:txBody>
                      <a:bodyPr wrap="none" anchor="ctr"/>
                      <a:lstStyle/>
                      <a:p>
                        <a:pPr algn="ctr" eaLnBrk="0" hangingPunct="0"/>
                        <a:r>
                          <a:rPr lang="en-US" i="1" dirty="0">
                            <a:latin typeface="Lato" panose="020F0502020204030203" pitchFamily="34" charset="0"/>
                            <a:ea typeface="Lato" panose="020F0502020204030203" pitchFamily="34" charset="0"/>
                            <a:cs typeface="Lato" panose="020F0502020204030203" pitchFamily="34" charset="0"/>
                          </a:rPr>
                          <a:t>D</a:t>
                        </a:r>
                      </a:p>
                    </p:txBody>
                  </p:sp>
                  <p:sp>
                    <p:nvSpPr>
                      <p:cNvPr id="47" name="Text Box 32">
                        <a:extLst>
                          <a:ext uri="{FF2B5EF4-FFF2-40B4-BE49-F238E27FC236}">
                            <a16:creationId xmlns:a16="http://schemas.microsoft.com/office/drawing/2014/main" id="{738A326E-2454-2EF0-C47D-47A22B63708D}"/>
                          </a:ext>
                        </a:extLst>
                      </p:cNvPr>
                      <p:cNvSpPr txBox="1">
                        <a:spLocks noChangeArrowheads="1"/>
                      </p:cNvSpPr>
                      <p:nvPr/>
                    </p:nvSpPr>
                    <p:spPr bwMode="auto">
                      <a:xfrm>
                        <a:off x="998" y="3530"/>
                        <a:ext cx="189" cy="233"/>
                      </a:xfrm>
                      <a:prstGeom prst="rect">
                        <a:avLst/>
                      </a:prstGeom>
                      <a:noFill/>
                      <a:ln w="9525">
                        <a:noFill/>
                        <a:miter lim="800000"/>
                        <a:headEnd/>
                        <a:tailEnd/>
                      </a:ln>
                    </p:spPr>
                    <p:txBody>
                      <a:bodyPr wrap="none">
                        <a:spAutoFit/>
                      </a:bodyPr>
                      <a:lstStyle/>
                      <a:p>
                        <a:pPr eaLnBrk="0" hangingPunct="0"/>
                        <a:r>
                          <a:rPr lang="en-US" i="1">
                            <a:latin typeface="Lato" panose="020F0502020204030203" pitchFamily="34" charset="0"/>
                            <a:ea typeface="Lato" panose="020F0502020204030203" pitchFamily="34" charset="0"/>
                            <a:cs typeface="Lato" panose="020F0502020204030203" pitchFamily="34" charset="0"/>
                          </a:rPr>
                          <a:t>y</a:t>
                        </a:r>
                      </a:p>
                    </p:txBody>
                  </p:sp>
                  <p:sp>
                    <p:nvSpPr>
                      <p:cNvPr id="48" name="Text Box 33">
                        <a:extLst>
                          <a:ext uri="{FF2B5EF4-FFF2-40B4-BE49-F238E27FC236}">
                            <a16:creationId xmlns:a16="http://schemas.microsoft.com/office/drawing/2014/main" id="{A0BFAA90-64C2-0FC9-C3EE-1538929236E6}"/>
                          </a:ext>
                        </a:extLst>
                      </p:cNvPr>
                      <p:cNvSpPr txBox="1">
                        <a:spLocks noChangeArrowheads="1"/>
                      </p:cNvSpPr>
                      <p:nvPr/>
                    </p:nvSpPr>
                    <p:spPr bwMode="auto">
                      <a:xfrm>
                        <a:off x="1344" y="3216"/>
                        <a:ext cx="178" cy="233"/>
                      </a:xfrm>
                      <a:prstGeom prst="rect">
                        <a:avLst/>
                      </a:prstGeom>
                      <a:noFill/>
                      <a:ln w="9525">
                        <a:noFill/>
                        <a:miter lim="800000"/>
                        <a:headEnd/>
                        <a:tailEnd/>
                      </a:ln>
                    </p:spPr>
                    <p:txBody>
                      <a:bodyPr wrap="none">
                        <a:spAutoFit/>
                      </a:bodyPr>
                      <a:lstStyle/>
                      <a:p>
                        <a:pPr eaLnBrk="0" hangingPunct="0"/>
                        <a:r>
                          <a:rPr lang="en-US" i="1">
                            <a:latin typeface="Lato" panose="020F0502020204030203" pitchFamily="34" charset="0"/>
                            <a:ea typeface="Lato" panose="020F0502020204030203" pitchFamily="34" charset="0"/>
                            <a:cs typeface="Lato" panose="020F0502020204030203" pitchFamily="34" charset="0"/>
                          </a:rPr>
                          <a:t>z</a:t>
                        </a:r>
                      </a:p>
                    </p:txBody>
                  </p:sp>
                  <p:sp>
                    <p:nvSpPr>
                      <p:cNvPr id="62" name="Line 45">
                        <a:extLst>
                          <a:ext uri="{FF2B5EF4-FFF2-40B4-BE49-F238E27FC236}">
                            <a16:creationId xmlns:a16="http://schemas.microsoft.com/office/drawing/2014/main" id="{7425E1EC-F7D8-3063-5686-8320607387B4}"/>
                          </a:ext>
                        </a:extLst>
                      </p:cNvPr>
                      <p:cNvSpPr>
                        <a:spLocks noChangeShapeType="1"/>
                      </p:cNvSpPr>
                      <p:nvPr/>
                    </p:nvSpPr>
                    <p:spPr bwMode="auto">
                      <a:xfrm flipH="1">
                        <a:off x="1248" y="2976"/>
                        <a:ext cx="144" cy="144"/>
                      </a:xfrm>
                      <a:prstGeom prst="line">
                        <a:avLst/>
                      </a:prstGeom>
                      <a:noFill/>
                      <a:ln w="25400">
                        <a:solidFill>
                          <a:schemeClr val="tx1"/>
                        </a:solidFill>
                        <a:round/>
                        <a:headEnd/>
                        <a:tailEnd/>
                      </a:ln>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grpSp>
              </p:grpSp>
              <p:sp>
                <p:nvSpPr>
                  <p:cNvPr id="31" name="AutoShape 46">
                    <a:extLst>
                      <a:ext uri="{FF2B5EF4-FFF2-40B4-BE49-F238E27FC236}">
                        <a16:creationId xmlns:a16="http://schemas.microsoft.com/office/drawing/2014/main" id="{291ABE28-6BB7-33F7-023C-EDE87F49381E}"/>
                      </a:ext>
                    </a:extLst>
                  </p:cNvPr>
                  <p:cNvSpPr>
                    <a:spLocks noChangeArrowheads="1"/>
                  </p:cNvSpPr>
                  <p:nvPr/>
                </p:nvSpPr>
                <p:spPr bwMode="auto">
                  <a:xfrm>
                    <a:off x="1104" y="3120"/>
                    <a:ext cx="240" cy="336"/>
                  </a:xfrm>
                  <a:prstGeom prst="triangle">
                    <a:avLst>
                      <a:gd name="adj" fmla="val 50000"/>
                    </a:avLst>
                  </a:prstGeom>
                  <a:solidFill>
                    <a:schemeClr val="hlink"/>
                  </a:solidFill>
                  <a:ln w="9525">
                    <a:solidFill>
                      <a:schemeClr val="tx1"/>
                    </a:solidFill>
                    <a:miter lim="800000"/>
                    <a:headEnd/>
                    <a:tailEnd/>
                  </a:ln>
                </p:spPr>
                <p:txBody>
                  <a:bodyPr wrap="none" anchor="ctr"/>
                  <a:lstStyle/>
                  <a:p>
                    <a:pPr algn="ctr" eaLnBrk="0" hangingPunct="0"/>
                    <a:r>
                      <a:rPr lang="en-US" i="1">
                        <a:latin typeface="Lato" panose="020F0502020204030203" pitchFamily="34" charset="0"/>
                        <a:ea typeface="Lato" panose="020F0502020204030203" pitchFamily="34" charset="0"/>
                        <a:cs typeface="Lato" panose="020F0502020204030203" pitchFamily="34" charset="0"/>
                      </a:rPr>
                      <a:t>B</a:t>
                    </a:r>
                  </a:p>
                </p:txBody>
              </p:sp>
            </p:grpSp>
          </p:grpSp>
        </p:grpSp>
      </p:grpSp>
      <p:sp>
        <p:nvSpPr>
          <p:cNvPr id="66" name="Line 152">
            <a:extLst>
              <a:ext uri="{FF2B5EF4-FFF2-40B4-BE49-F238E27FC236}">
                <a16:creationId xmlns:a16="http://schemas.microsoft.com/office/drawing/2014/main" id="{32154E60-C7B2-50B9-47FA-AA5E6673CF93}"/>
              </a:ext>
            </a:extLst>
          </p:cNvPr>
          <p:cNvSpPr>
            <a:spLocks noChangeShapeType="1"/>
          </p:cNvSpPr>
          <p:nvPr/>
        </p:nvSpPr>
        <p:spPr bwMode="auto">
          <a:xfrm>
            <a:off x="5211006" y="4659948"/>
            <a:ext cx="228600" cy="228600"/>
          </a:xfrm>
          <a:prstGeom prst="line">
            <a:avLst/>
          </a:prstGeom>
          <a:noFill/>
          <a:ln w="25400">
            <a:solidFill>
              <a:schemeClr val="tx1"/>
            </a:solidFill>
            <a:round/>
            <a:headEnd/>
            <a:tailEnd/>
          </a:ln>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67" name="Line 154">
            <a:extLst>
              <a:ext uri="{FF2B5EF4-FFF2-40B4-BE49-F238E27FC236}">
                <a16:creationId xmlns:a16="http://schemas.microsoft.com/office/drawing/2014/main" id="{22162646-68FE-5FBB-638B-B7A3DA770C25}"/>
              </a:ext>
            </a:extLst>
          </p:cNvPr>
          <p:cNvSpPr>
            <a:spLocks noChangeShapeType="1"/>
          </p:cNvSpPr>
          <p:nvPr/>
        </p:nvSpPr>
        <p:spPr bwMode="auto">
          <a:xfrm flipH="1">
            <a:off x="5058606" y="5117148"/>
            <a:ext cx="304800" cy="381000"/>
          </a:xfrm>
          <a:prstGeom prst="line">
            <a:avLst/>
          </a:prstGeom>
          <a:noFill/>
          <a:ln w="25400">
            <a:solidFill>
              <a:schemeClr val="tx1"/>
            </a:solidFill>
            <a:prstDash val="dash"/>
            <a:round/>
            <a:headEnd/>
            <a:tailEnd/>
          </a:ln>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68" name="Line 156">
            <a:extLst>
              <a:ext uri="{FF2B5EF4-FFF2-40B4-BE49-F238E27FC236}">
                <a16:creationId xmlns:a16="http://schemas.microsoft.com/office/drawing/2014/main" id="{8C65062B-1FF6-63FB-B373-17514290DFB9}"/>
              </a:ext>
            </a:extLst>
          </p:cNvPr>
          <p:cNvSpPr>
            <a:spLocks noChangeShapeType="1"/>
          </p:cNvSpPr>
          <p:nvPr/>
        </p:nvSpPr>
        <p:spPr bwMode="auto">
          <a:xfrm>
            <a:off x="4677606" y="4126548"/>
            <a:ext cx="381000" cy="381000"/>
          </a:xfrm>
          <a:prstGeom prst="line">
            <a:avLst/>
          </a:prstGeom>
          <a:noFill/>
          <a:ln w="25400">
            <a:solidFill>
              <a:schemeClr val="tx1"/>
            </a:solidFill>
            <a:prstDash val="dash"/>
            <a:round/>
            <a:headEnd/>
            <a:tailEnd/>
          </a:ln>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69" name="Text Box 159">
            <a:extLst>
              <a:ext uri="{FF2B5EF4-FFF2-40B4-BE49-F238E27FC236}">
                <a16:creationId xmlns:a16="http://schemas.microsoft.com/office/drawing/2014/main" id="{9DB0D415-6469-9BB1-66B3-B63C8DB8D6E3}"/>
              </a:ext>
            </a:extLst>
          </p:cNvPr>
          <p:cNvSpPr txBox="1">
            <a:spLocks noChangeArrowheads="1"/>
          </p:cNvSpPr>
          <p:nvPr/>
        </p:nvSpPr>
        <p:spPr bwMode="auto">
          <a:xfrm>
            <a:off x="4762054" y="3558223"/>
            <a:ext cx="261610" cy="369332"/>
          </a:xfrm>
          <a:prstGeom prst="rect">
            <a:avLst/>
          </a:prstGeom>
          <a:noFill/>
          <a:ln w="9525">
            <a:noFill/>
            <a:miter lim="800000"/>
            <a:headEnd/>
            <a:tailEnd/>
          </a:ln>
        </p:spPr>
        <p:txBody>
          <a:bodyPr wrap="none">
            <a:spAutoFit/>
          </a:bodyPr>
          <a:lstStyle/>
          <a:p>
            <a:pPr eaLnBrk="0" hangingPunct="0"/>
            <a:r>
              <a:rPr lang="en-US" i="1">
                <a:latin typeface="Lato" panose="020F0502020204030203" pitchFamily="34" charset="0"/>
                <a:ea typeface="Lato" panose="020F0502020204030203" pitchFamily="34" charset="0"/>
                <a:cs typeface="Lato" panose="020F0502020204030203" pitchFamily="34" charset="0"/>
              </a:rPr>
              <a:t>r</a:t>
            </a:r>
          </a:p>
        </p:txBody>
      </p:sp>
      <p:sp>
        <p:nvSpPr>
          <p:cNvPr id="70" name="Text Box 160">
            <a:extLst>
              <a:ext uri="{FF2B5EF4-FFF2-40B4-BE49-F238E27FC236}">
                <a16:creationId xmlns:a16="http://schemas.microsoft.com/office/drawing/2014/main" id="{A7EC2F4B-CD26-1940-A165-91A73949EDB6}"/>
              </a:ext>
            </a:extLst>
          </p:cNvPr>
          <p:cNvSpPr txBox="1">
            <a:spLocks noChangeArrowheads="1"/>
          </p:cNvSpPr>
          <p:nvPr/>
        </p:nvSpPr>
        <p:spPr bwMode="auto">
          <a:xfrm>
            <a:off x="5195131" y="4244023"/>
            <a:ext cx="300082" cy="369332"/>
          </a:xfrm>
          <a:prstGeom prst="rect">
            <a:avLst/>
          </a:prstGeom>
          <a:noFill/>
          <a:ln w="9525">
            <a:noFill/>
            <a:miter lim="800000"/>
            <a:headEnd/>
            <a:tailEnd/>
          </a:ln>
        </p:spPr>
        <p:txBody>
          <a:bodyPr wrap="none">
            <a:spAutoFit/>
          </a:bodyPr>
          <a:lstStyle/>
          <a:p>
            <a:pPr eaLnBrk="0" hangingPunct="0"/>
            <a:r>
              <a:rPr lang="en-US" i="1">
                <a:latin typeface="Lato" panose="020F0502020204030203" pitchFamily="34" charset="0"/>
                <a:ea typeface="Lato" panose="020F0502020204030203" pitchFamily="34" charset="0"/>
                <a:cs typeface="Lato" panose="020F0502020204030203" pitchFamily="34" charset="0"/>
              </a:rPr>
              <a:t>x</a:t>
            </a:r>
          </a:p>
        </p:txBody>
      </p:sp>
      <p:sp>
        <p:nvSpPr>
          <p:cNvPr id="71" name="Oval 162">
            <a:extLst>
              <a:ext uri="{FF2B5EF4-FFF2-40B4-BE49-F238E27FC236}">
                <a16:creationId xmlns:a16="http://schemas.microsoft.com/office/drawing/2014/main" id="{19708440-52B8-C31D-4154-F35D03302F12}"/>
              </a:ext>
            </a:extLst>
          </p:cNvPr>
          <p:cNvSpPr>
            <a:spLocks noChangeArrowheads="1"/>
          </p:cNvSpPr>
          <p:nvPr/>
        </p:nvSpPr>
        <p:spPr bwMode="auto">
          <a:xfrm>
            <a:off x="4449006" y="3897948"/>
            <a:ext cx="228600" cy="228600"/>
          </a:xfrm>
          <a:prstGeom prst="ellipse">
            <a:avLst/>
          </a:prstGeom>
          <a:solidFill>
            <a:schemeClr val="accent1"/>
          </a:solidFill>
          <a:ln w="9525">
            <a:solidFill>
              <a:schemeClr val="tx1"/>
            </a:solidFill>
            <a:round/>
            <a:headEnd/>
            <a:tailEnd/>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72" name="Oval 163">
            <a:extLst>
              <a:ext uri="{FF2B5EF4-FFF2-40B4-BE49-F238E27FC236}">
                <a16:creationId xmlns:a16="http://schemas.microsoft.com/office/drawing/2014/main" id="{C6477A5F-C2C3-5B32-394E-428F93716B46}"/>
              </a:ext>
            </a:extLst>
          </p:cNvPr>
          <p:cNvSpPr>
            <a:spLocks noChangeArrowheads="1"/>
          </p:cNvSpPr>
          <p:nvPr/>
        </p:nvSpPr>
        <p:spPr bwMode="auto">
          <a:xfrm>
            <a:off x="4982406" y="4507548"/>
            <a:ext cx="228600" cy="228600"/>
          </a:xfrm>
          <a:prstGeom prst="ellipse">
            <a:avLst/>
          </a:prstGeom>
          <a:solidFill>
            <a:schemeClr val="accent1"/>
          </a:solidFill>
          <a:ln w="9525">
            <a:solidFill>
              <a:schemeClr val="tx1"/>
            </a:solidFill>
            <a:round/>
            <a:headEnd/>
            <a:tailEnd/>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73" name="Oval 164">
            <a:extLst>
              <a:ext uri="{FF2B5EF4-FFF2-40B4-BE49-F238E27FC236}">
                <a16:creationId xmlns:a16="http://schemas.microsoft.com/office/drawing/2014/main" id="{4A996EBB-2E08-FFDD-70A4-1AD64426D3ED}"/>
              </a:ext>
            </a:extLst>
          </p:cNvPr>
          <p:cNvSpPr>
            <a:spLocks noChangeArrowheads="1"/>
          </p:cNvSpPr>
          <p:nvPr/>
        </p:nvSpPr>
        <p:spPr bwMode="auto">
          <a:xfrm>
            <a:off x="3919452" y="5724171"/>
            <a:ext cx="228600" cy="228600"/>
          </a:xfrm>
          <a:prstGeom prst="ellipse">
            <a:avLst/>
          </a:prstGeom>
          <a:solidFill>
            <a:schemeClr val="accent1"/>
          </a:solidFill>
          <a:ln w="9525">
            <a:solidFill>
              <a:schemeClr val="tx1"/>
            </a:solidFill>
            <a:round/>
            <a:headEnd/>
            <a:tailEnd/>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74" name="Oval 165">
            <a:extLst>
              <a:ext uri="{FF2B5EF4-FFF2-40B4-BE49-F238E27FC236}">
                <a16:creationId xmlns:a16="http://schemas.microsoft.com/office/drawing/2014/main" id="{3D70E817-F8C9-2B04-9532-178D1FB6C7B5}"/>
              </a:ext>
            </a:extLst>
          </p:cNvPr>
          <p:cNvSpPr>
            <a:spLocks noChangeArrowheads="1"/>
          </p:cNvSpPr>
          <p:nvPr/>
        </p:nvSpPr>
        <p:spPr bwMode="auto">
          <a:xfrm>
            <a:off x="4906206" y="5498148"/>
            <a:ext cx="228600" cy="228600"/>
          </a:xfrm>
          <a:prstGeom prst="ellipse">
            <a:avLst/>
          </a:prstGeom>
          <a:solidFill>
            <a:schemeClr val="accent1"/>
          </a:solidFill>
          <a:ln w="9525">
            <a:solidFill>
              <a:schemeClr val="tx1"/>
            </a:solidFill>
            <a:round/>
            <a:headEnd/>
            <a:tailEnd/>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75" name="Oval 166">
            <a:extLst>
              <a:ext uri="{FF2B5EF4-FFF2-40B4-BE49-F238E27FC236}">
                <a16:creationId xmlns:a16="http://schemas.microsoft.com/office/drawing/2014/main" id="{5848410B-EBAE-60F7-77C6-27E3B7E9F44C}"/>
              </a:ext>
            </a:extLst>
          </p:cNvPr>
          <p:cNvSpPr>
            <a:spLocks noChangeArrowheads="1"/>
          </p:cNvSpPr>
          <p:nvPr/>
        </p:nvSpPr>
        <p:spPr bwMode="auto">
          <a:xfrm>
            <a:off x="5363406" y="4888548"/>
            <a:ext cx="228600" cy="228600"/>
          </a:xfrm>
          <a:prstGeom prst="ellipse">
            <a:avLst/>
          </a:prstGeom>
          <a:solidFill>
            <a:schemeClr val="accent1"/>
          </a:solidFill>
          <a:ln w="9525">
            <a:solidFill>
              <a:schemeClr val="tx1"/>
            </a:solidFill>
            <a:round/>
            <a:headEnd/>
            <a:tailEnd/>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76" name="Line 167">
            <a:extLst>
              <a:ext uri="{FF2B5EF4-FFF2-40B4-BE49-F238E27FC236}">
                <a16:creationId xmlns:a16="http://schemas.microsoft.com/office/drawing/2014/main" id="{7E699CB2-DBBB-2CAD-BF80-6E33AD2A4A99}"/>
              </a:ext>
            </a:extLst>
          </p:cNvPr>
          <p:cNvSpPr>
            <a:spLocks noChangeShapeType="1"/>
          </p:cNvSpPr>
          <p:nvPr/>
        </p:nvSpPr>
        <p:spPr bwMode="auto">
          <a:xfrm flipH="1">
            <a:off x="4144206" y="4126548"/>
            <a:ext cx="304800" cy="228600"/>
          </a:xfrm>
          <a:prstGeom prst="line">
            <a:avLst/>
          </a:prstGeom>
          <a:noFill/>
          <a:ln w="25400">
            <a:solidFill>
              <a:schemeClr val="tx1"/>
            </a:solidFill>
            <a:round/>
            <a:headEnd/>
            <a:tailEnd/>
          </a:ln>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77" name="AutoShape 168">
            <a:extLst>
              <a:ext uri="{FF2B5EF4-FFF2-40B4-BE49-F238E27FC236}">
                <a16:creationId xmlns:a16="http://schemas.microsoft.com/office/drawing/2014/main" id="{A8FAB2D1-3042-2549-A35B-E4289DEC99BE}"/>
              </a:ext>
            </a:extLst>
          </p:cNvPr>
          <p:cNvSpPr>
            <a:spLocks noChangeArrowheads="1"/>
          </p:cNvSpPr>
          <p:nvPr/>
        </p:nvSpPr>
        <p:spPr bwMode="auto">
          <a:xfrm>
            <a:off x="3839406" y="4355148"/>
            <a:ext cx="533400" cy="762000"/>
          </a:xfrm>
          <a:prstGeom prst="triangle">
            <a:avLst>
              <a:gd name="adj" fmla="val 50000"/>
            </a:avLst>
          </a:prstGeom>
          <a:solidFill>
            <a:schemeClr val="hlink"/>
          </a:solidFill>
          <a:ln w="9525">
            <a:solidFill>
              <a:schemeClr val="tx1"/>
            </a:solidFill>
            <a:miter lim="800000"/>
            <a:headEnd/>
            <a:tailEnd/>
          </a:ln>
        </p:spPr>
        <p:txBody>
          <a:bodyPr wrap="none" anchor="ctr"/>
          <a:lstStyle/>
          <a:p>
            <a:pPr algn="ctr" eaLnBrk="0" hangingPunct="0"/>
            <a:r>
              <a:rPr lang="en-US" i="1" dirty="0">
                <a:solidFill>
                  <a:schemeClr val="bg1"/>
                </a:solidFill>
                <a:latin typeface="Lato" panose="020F0502020204030203" pitchFamily="34" charset="0"/>
                <a:ea typeface="Lato" panose="020F0502020204030203" pitchFamily="34" charset="0"/>
                <a:cs typeface="Lato" panose="020F0502020204030203" pitchFamily="34" charset="0"/>
              </a:rPr>
              <a:t>A</a:t>
            </a:r>
          </a:p>
        </p:txBody>
      </p:sp>
      <p:sp>
        <p:nvSpPr>
          <p:cNvPr id="78" name="Line 169">
            <a:extLst>
              <a:ext uri="{FF2B5EF4-FFF2-40B4-BE49-F238E27FC236}">
                <a16:creationId xmlns:a16="http://schemas.microsoft.com/office/drawing/2014/main" id="{E9DC8069-7257-14BE-0DC2-F10B82DE3C56}"/>
              </a:ext>
            </a:extLst>
          </p:cNvPr>
          <p:cNvSpPr>
            <a:spLocks noChangeShapeType="1"/>
          </p:cNvSpPr>
          <p:nvPr/>
        </p:nvSpPr>
        <p:spPr bwMode="auto">
          <a:xfrm flipH="1">
            <a:off x="4753806" y="5650548"/>
            <a:ext cx="152400" cy="152400"/>
          </a:xfrm>
          <a:prstGeom prst="line">
            <a:avLst/>
          </a:prstGeom>
          <a:noFill/>
          <a:ln w="25400">
            <a:solidFill>
              <a:schemeClr val="tx1"/>
            </a:solidFill>
            <a:round/>
            <a:headEnd/>
            <a:tailEnd/>
          </a:ln>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79" name="AutoShape 170">
            <a:extLst>
              <a:ext uri="{FF2B5EF4-FFF2-40B4-BE49-F238E27FC236}">
                <a16:creationId xmlns:a16="http://schemas.microsoft.com/office/drawing/2014/main" id="{F70A4D8D-E1B2-849B-C08C-1C5BF0D7A288}"/>
              </a:ext>
            </a:extLst>
          </p:cNvPr>
          <p:cNvSpPr>
            <a:spLocks noChangeArrowheads="1"/>
          </p:cNvSpPr>
          <p:nvPr/>
        </p:nvSpPr>
        <p:spPr bwMode="auto">
          <a:xfrm>
            <a:off x="4148052" y="5952771"/>
            <a:ext cx="457200" cy="609600"/>
          </a:xfrm>
          <a:prstGeom prst="triangle">
            <a:avLst>
              <a:gd name="adj" fmla="val 50000"/>
            </a:avLst>
          </a:prstGeom>
          <a:solidFill>
            <a:schemeClr val="hlink"/>
          </a:solidFill>
          <a:ln w="9525">
            <a:solidFill>
              <a:schemeClr val="tx1"/>
            </a:solidFill>
            <a:miter lim="800000"/>
            <a:headEnd/>
            <a:tailEnd/>
          </a:ln>
        </p:spPr>
        <p:txBody>
          <a:bodyPr wrap="none" anchor="ctr"/>
          <a:lstStyle/>
          <a:p>
            <a:pPr algn="ctr" eaLnBrk="0" hangingPunct="0"/>
            <a:r>
              <a:rPr lang="en-US" i="1">
                <a:solidFill>
                  <a:schemeClr val="bg1"/>
                </a:solidFill>
                <a:latin typeface="Lato" panose="020F0502020204030203" pitchFamily="34" charset="0"/>
                <a:ea typeface="Lato" panose="020F0502020204030203" pitchFamily="34" charset="0"/>
                <a:cs typeface="Lato" panose="020F0502020204030203" pitchFamily="34" charset="0"/>
              </a:rPr>
              <a:t>C</a:t>
            </a:r>
          </a:p>
        </p:txBody>
      </p:sp>
      <p:sp>
        <p:nvSpPr>
          <p:cNvPr id="80" name="Line 171">
            <a:extLst>
              <a:ext uri="{FF2B5EF4-FFF2-40B4-BE49-F238E27FC236}">
                <a16:creationId xmlns:a16="http://schemas.microsoft.com/office/drawing/2014/main" id="{2EBD5C21-6D37-7131-824F-816925F9DEEC}"/>
              </a:ext>
            </a:extLst>
          </p:cNvPr>
          <p:cNvSpPr>
            <a:spLocks noChangeShapeType="1"/>
          </p:cNvSpPr>
          <p:nvPr/>
        </p:nvSpPr>
        <p:spPr bwMode="auto">
          <a:xfrm>
            <a:off x="4148052" y="5876571"/>
            <a:ext cx="228600" cy="76200"/>
          </a:xfrm>
          <a:prstGeom prst="line">
            <a:avLst/>
          </a:prstGeom>
          <a:noFill/>
          <a:ln w="25400">
            <a:solidFill>
              <a:schemeClr val="tx1"/>
            </a:solidFill>
            <a:round/>
            <a:headEnd/>
            <a:tailEnd/>
          </a:ln>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81" name="Line 172">
            <a:extLst>
              <a:ext uri="{FF2B5EF4-FFF2-40B4-BE49-F238E27FC236}">
                <a16:creationId xmlns:a16="http://schemas.microsoft.com/office/drawing/2014/main" id="{106CD28E-74BC-B957-9BFF-ECB656B24509}"/>
              </a:ext>
            </a:extLst>
          </p:cNvPr>
          <p:cNvSpPr>
            <a:spLocks noChangeShapeType="1"/>
          </p:cNvSpPr>
          <p:nvPr/>
        </p:nvSpPr>
        <p:spPr bwMode="auto">
          <a:xfrm>
            <a:off x="5134806" y="5650548"/>
            <a:ext cx="457200" cy="152400"/>
          </a:xfrm>
          <a:prstGeom prst="line">
            <a:avLst/>
          </a:prstGeom>
          <a:noFill/>
          <a:ln w="25400">
            <a:solidFill>
              <a:schemeClr val="tx1"/>
            </a:solidFill>
            <a:round/>
            <a:headEnd/>
            <a:tailEnd/>
          </a:ln>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82" name="AutoShape 173">
            <a:extLst>
              <a:ext uri="{FF2B5EF4-FFF2-40B4-BE49-F238E27FC236}">
                <a16:creationId xmlns:a16="http://schemas.microsoft.com/office/drawing/2014/main" id="{70A2C2D8-4B08-D029-9245-CEA6101E5996}"/>
              </a:ext>
            </a:extLst>
          </p:cNvPr>
          <p:cNvSpPr>
            <a:spLocks noChangeArrowheads="1"/>
          </p:cNvSpPr>
          <p:nvPr/>
        </p:nvSpPr>
        <p:spPr bwMode="auto">
          <a:xfrm>
            <a:off x="5363406" y="5802948"/>
            <a:ext cx="457200" cy="609600"/>
          </a:xfrm>
          <a:prstGeom prst="triangle">
            <a:avLst>
              <a:gd name="adj" fmla="val 50000"/>
            </a:avLst>
          </a:prstGeom>
          <a:solidFill>
            <a:schemeClr val="hlink"/>
          </a:solidFill>
          <a:ln w="9525">
            <a:solidFill>
              <a:schemeClr val="tx1"/>
            </a:solidFill>
            <a:miter lim="800000"/>
            <a:headEnd/>
            <a:tailEnd/>
          </a:ln>
        </p:spPr>
        <p:txBody>
          <a:bodyPr wrap="none" anchor="ctr"/>
          <a:lstStyle/>
          <a:p>
            <a:pPr algn="ctr" eaLnBrk="0" hangingPunct="0"/>
            <a:r>
              <a:rPr lang="en-US" i="1">
                <a:solidFill>
                  <a:schemeClr val="bg1"/>
                </a:solidFill>
                <a:latin typeface="Lato" panose="020F0502020204030203" pitchFamily="34" charset="0"/>
                <a:ea typeface="Lato" panose="020F0502020204030203" pitchFamily="34" charset="0"/>
                <a:cs typeface="Lato" panose="020F0502020204030203" pitchFamily="34" charset="0"/>
              </a:rPr>
              <a:t>D</a:t>
            </a:r>
          </a:p>
        </p:txBody>
      </p:sp>
      <p:sp>
        <p:nvSpPr>
          <p:cNvPr id="83" name="Text Box 174">
            <a:extLst>
              <a:ext uri="{FF2B5EF4-FFF2-40B4-BE49-F238E27FC236}">
                <a16:creationId xmlns:a16="http://schemas.microsoft.com/office/drawing/2014/main" id="{AE799F29-B145-6DF5-39D8-ECCC3A527812}"/>
              </a:ext>
            </a:extLst>
          </p:cNvPr>
          <p:cNvSpPr txBox="1">
            <a:spLocks noChangeArrowheads="1"/>
          </p:cNvSpPr>
          <p:nvPr/>
        </p:nvSpPr>
        <p:spPr bwMode="auto">
          <a:xfrm>
            <a:off x="3674977" y="5460646"/>
            <a:ext cx="300082" cy="369332"/>
          </a:xfrm>
          <a:prstGeom prst="rect">
            <a:avLst/>
          </a:prstGeom>
          <a:noFill/>
          <a:ln w="9525">
            <a:noFill/>
            <a:miter lim="800000"/>
            <a:headEnd/>
            <a:tailEnd/>
          </a:ln>
        </p:spPr>
        <p:txBody>
          <a:bodyPr wrap="none">
            <a:spAutoFit/>
          </a:bodyPr>
          <a:lstStyle/>
          <a:p>
            <a:pPr eaLnBrk="0" hangingPunct="0"/>
            <a:r>
              <a:rPr lang="en-US" i="1" dirty="0">
                <a:latin typeface="Lato" panose="020F0502020204030203" pitchFamily="34" charset="0"/>
                <a:ea typeface="Lato" panose="020F0502020204030203" pitchFamily="34" charset="0"/>
                <a:cs typeface="Lato" panose="020F0502020204030203" pitchFamily="34" charset="0"/>
              </a:rPr>
              <a:t>y</a:t>
            </a:r>
          </a:p>
        </p:txBody>
      </p:sp>
      <p:sp>
        <p:nvSpPr>
          <p:cNvPr id="84" name="Text Box 175">
            <a:extLst>
              <a:ext uri="{FF2B5EF4-FFF2-40B4-BE49-F238E27FC236}">
                <a16:creationId xmlns:a16="http://schemas.microsoft.com/office/drawing/2014/main" id="{47D03E19-1789-79E2-1446-93F7B6E8E0DE}"/>
              </a:ext>
            </a:extLst>
          </p:cNvPr>
          <p:cNvSpPr txBox="1">
            <a:spLocks noChangeArrowheads="1"/>
          </p:cNvSpPr>
          <p:nvPr/>
        </p:nvSpPr>
        <p:spPr bwMode="auto">
          <a:xfrm>
            <a:off x="4906206" y="5040948"/>
            <a:ext cx="282450" cy="369332"/>
          </a:xfrm>
          <a:prstGeom prst="rect">
            <a:avLst/>
          </a:prstGeom>
          <a:noFill/>
          <a:ln w="9525">
            <a:noFill/>
            <a:miter lim="800000"/>
            <a:headEnd/>
            <a:tailEnd/>
          </a:ln>
        </p:spPr>
        <p:txBody>
          <a:bodyPr wrap="none">
            <a:spAutoFit/>
          </a:bodyPr>
          <a:lstStyle/>
          <a:p>
            <a:pPr eaLnBrk="0" hangingPunct="0"/>
            <a:r>
              <a:rPr lang="en-US" i="1">
                <a:latin typeface="Lato" panose="020F0502020204030203" pitchFamily="34" charset="0"/>
                <a:ea typeface="Lato" panose="020F0502020204030203" pitchFamily="34" charset="0"/>
                <a:cs typeface="Lato" panose="020F0502020204030203" pitchFamily="34" charset="0"/>
              </a:rPr>
              <a:t>z</a:t>
            </a:r>
          </a:p>
        </p:txBody>
      </p:sp>
      <p:sp>
        <p:nvSpPr>
          <p:cNvPr id="85" name="Line 176">
            <a:extLst>
              <a:ext uri="{FF2B5EF4-FFF2-40B4-BE49-F238E27FC236}">
                <a16:creationId xmlns:a16="http://schemas.microsoft.com/office/drawing/2014/main" id="{6A72A887-250D-E655-7E4B-6A1CF327D724}"/>
              </a:ext>
            </a:extLst>
          </p:cNvPr>
          <p:cNvSpPr>
            <a:spLocks noChangeShapeType="1"/>
          </p:cNvSpPr>
          <p:nvPr/>
        </p:nvSpPr>
        <p:spPr bwMode="auto">
          <a:xfrm flipH="1">
            <a:off x="4753806" y="4659948"/>
            <a:ext cx="228600" cy="228600"/>
          </a:xfrm>
          <a:prstGeom prst="line">
            <a:avLst/>
          </a:prstGeom>
          <a:noFill/>
          <a:ln w="25400">
            <a:solidFill>
              <a:schemeClr val="tx1"/>
            </a:solidFill>
            <a:round/>
            <a:headEnd/>
            <a:tailEnd/>
          </a:ln>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86" name="AutoShape 177">
            <a:extLst>
              <a:ext uri="{FF2B5EF4-FFF2-40B4-BE49-F238E27FC236}">
                <a16:creationId xmlns:a16="http://schemas.microsoft.com/office/drawing/2014/main" id="{437E24F2-EB73-2039-7D6D-D478482FF37B}"/>
              </a:ext>
            </a:extLst>
          </p:cNvPr>
          <p:cNvSpPr>
            <a:spLocks noChangeArrowheads="1"/>
          </p:cNvSpPr>
          <p:nvPr/>
        </p:nvSpPr>
        <p:spPr bwMode="auto">
          <a:xfrm>
            <a:off x="4525206" y="4888548"/>
            <a:ext cx="381000" cy="533400"/>
          </a:xfrm>
          <a:prstGeom prst="triangle">
            <a:avLst>
              <a:gd name="adj" fmla="val 50000"/>
            </a:avLst>
          </a:prstGeom>
          <a:solidFill>
            <a:schemeClr val="hlink"/>
          </a:solidFill>
          <a:ln w="9525">
            <a:solidFill>
              <a:schemeClr val="tx1"/>
            </a:solidFill>
            <a:miter lim="800000"/>
            <a:headEnd/>
            <a:tailEnd/>
          </a:ln>
        </p:spPr>
        <p:txBody>
          <a:bodyPr wrap="none" anchor="ctr"/>
          <a:lstStyle/>
          <a:p>
            <a:pPr algn="ctr" eaLnBrk="0" hangingPunct="0"/>
            <a:r>
              <a:rPr lang="en-US" i="1">
                <a:solidFill>
                  <a:schemeClr val="bg1"/>
                </a:solidFill>
                <a:latin typeface="Lato" panose="020F0502020204030203" pitchFamily="34" charset="0"/>
                <a:ea typeface="Lato" panose="020F0502020204030203" pitchFamily="34" charset="0"/>
                <a:cs typeface="Lato" panose="020F0502020204030203" pitchFamily="34" charset="0"/>
              </a:rPr>
              <a:t>B</a:t>
            </a:r>
          </a:p>
        </p:txBody>
      </p:sp>
      <p:sp>
        <p:nvSpPr>
          <p:cNvPr id="91" name="Line 152">
            <a:extLst>
              <a:ext uri="{FF2B5EF4-FFF2-40B4-BE49-F238E27FC236}">
                <a16:creationId xmlns:a16="http://schemas.microsoft.com/office/drawing/2014/main" id="{F0AAE6A1-3DC8-EE30-797A-02A4C1C9A133}"/>
              </a:ext>
            </a:extLst>
          </p:cNvPr>
          <p:cNvSpPr>
            <a:spLocks noChangeShapeType="1"/>
          </p:cNvSpPr>
          <p:nvPr/>
        </p:nvSpPr>
        <p:spPr bwMode="auto">
          <a:xfrm>
            <a:off x="8422857" y="4590350"/>
            <a:ext cx="228600" cy="228600"/>
          </a:xfrm>
          <a:prstGeom prst="line">
            <a:avLst/>
          </a:prstGeom>
          <a:noFill/>
          <a:ln w="25400">
            <a:solidFill>
              <a:schemeClr val="tx1"/>
            </a:solidFill>
            <a:round/>
            <a:headEnd/>
            <a:tailEnd/>
          </a:ln>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92" name="Line 154">
            <a:extLst>
              <a:ext uri="{FF2B5EF4-FFF2-40B4-BE49-F238E27FC236}">
                <a16:creationId xmlns:a16="http://schemas.microsoft.com/office/drawing/2014/main" id="{EE2AA93D-91F7-D6DC-31A2-6ED038A939F5}"/>
              </a:ext>
            </a:extLst>
          </p:cNvPr>
          <p:cNvSpPr>
            <a:spLocks noChangeShapeType="1"/>
          </p:cNvSpPr>
          <p:nvPr/>
        </p:nvSpPr>
        <p:spPr bwMode="auto">
          <a:xfrm flipH="1">
            <a:off x="8270457" y="5047550"/>
            <a:ext cx="304800" cy="381000"/>
          </a:xfrm>
          <a:prstGeom prst="line">
            <a:avLst/>
          </a:prstGeom>
          <a:noFill/>
          <a:ln w="25400">
            <a:solidFill>
              <a:schemeClr val="tx1"/>
            </a:solidFill>
            <a:prstDash val="dash"/>
            <a:round/>
            <a:headEnd/>
            <a:tailEnd/>
          </a:ln>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93" name="Line 156">
            <a:extLst>
              <a:ext uri="{FF2B5EF4-FFF2-40B4-BE49-F238E27FC236}">
                <a16:creationId xmlns:a16="http://schemas.microsoft.com/office/drawing/2014/main" id="{F347D595-04B5-C7F3-3815-79D78F74E2F5}"/>
              </a:ext>
            </a:extLst>
          </p:cNvPr>
          <p:cNvSpPr>
            <a:spLocks noChangeShapeType="1"/>
          </p:cNvSpPr>
          <p:nvPr/>
        </p:nvSpPr>
        <p:spPr bwMode="auto">
          <a:xfrm>
            <a:off x="7889457" y="4056950"/>
            <a:ext cx="381000" cy="381000"/>
          </a:xfrm>
          <a:prstGeom prst="line">
            <a:avLst/>
          </a:prstGeom>
          <a:noFill/>
          <a:ln w="25400">
            <a:solidFill>
              <a:schemeClr val="tx1"/>
            </a:solidFill>
            <a:prstDash val="dash"/>
            <a:round/>
            <a:headEnd/>
            <a:tailEnd/>
          </a:ln>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94" name="Text Box 159">
            <a:extLst>
              <a:ext uri="{FF2B5EF4-FFF2-40B4-BE49-F238E27FC236}">
                <a16:creationId xmlns:a16="http://schemas.microsoft.com/office/drawing/2014/main" id="{A6D9B5A5-3D34-A177-37DA-9B75B396C0CC}"/>
              </a:ext>
            </a:extLst>
          </p:cNvPr>
          <p:cNvSpPr txBox="1">
            <a:spLocks noChangeArrowheads="1"/>
          </p:cNvSpPr>
          <p:nvPr/>
        </p:nvSpPr>
        <p:spPr bwMode="auto">
          <a:xfrm>
            <a:off x="8227859" y="3558223"/>
            <a:ext cx="261610" cy="369332"/>
          </a:xfrm>
          <a:prstGeom prst="rect">
            <a:avLst/>
          </a:prstGeom>
          <a:noFill/>
          <a:ln w="9525">
            <a:noFill/>
            <a:miter lim="800000"/>
            <a:headEnd/>
            <a:tailEnd/>
          </a:ln>
        </p:spPr>
        <p:txBody>
          <a:bodyPr wrap="none">
            <a:spAutoFit/>
          </a:bodyPr>
          <a:lstStyle/>
          <a:p>
            <a:pPr eaLnBrk="0" hangingPunct="0"/>
            <a:r>
              <a:rPr lang="en-US" i="1">
                <a:latin typeface="Lato" panose="020F0502020204030203" pitchFamily="34" charset="0"/>
                <a:ea typeface="Lato" panose="020F0502020204030203" pitchFamily="34" charset="0"/>
                <a:cs typeface="Lato" panose="020F0502020204030203" pitchFamily="34" charset="0"/>
              </a:rPr>
              <a:t>r</a:t>
            </a:r>
          </a:p>
        </p:txBody>
      </p:sp>
      <p:sp>
        <p:nvSpPr>
          <p:cNvPr id="95" name="Text Box 160">
            <a:extLst>
              <a:ext uri="{FF2B5EF4-FFF2-40B4-BE49-F238E27FC236}">
                <a16:creationId xmlns:a16="http://schemas.microsoft.com/office/drawing/2014/main" id="{874175D5-99A3-2556-17B8-D32920EEE803}"/>
              </a:ext>
            </a:extLst>
          </p:cNvPr>
          <p:cNvSpPr txBox="1">
            <a:spLocks noChangeArrowheads="1"/>
          </p:cNvSpPr>
          <p:nvPr/>
        </p:nvSpPr>
        <p:spPr bwMode="auto">
          <a:xfrm>
            <a:off x="8406982" y="4174425"/>
            <a:ext cx="300082" cy="369332"/>
          </a:xfrm>
          <a:prstGeom prst="rect">
            <a:avLst/>
          </a:prstGeom>
          <a:noFill/>
          <a:ln w="9525">
            <a:noFill/>
            <a:miter lim="800000"/>
            <a:headEnd/>
            <a:tailEnd/>
          </a:ln>
        </p:spPr>
        <p:txBody>
          <a:bodyPr wrap="none">
            <a:spAutoFit/>
          </a:bodyPr>
          <a:lstStyle/>
          <a:p>
            <a:pPr eaLnBrk="0" hangingPunct="0"/>
            <a:r>
              <a:rPr lang="en-US" i="1">
                <a:latin typeface="Lato" panose="020F0502020204030203" pitchFamily="34" charset="0"/>
                <a:ea typeface="Lato" panose="020F0502020204030203" pitchFamily="34" charset="0"/>
                <a:cs typeface="Lato" panose="020F0502020204030203" pitchFamily="34" charset="0"/>
              </a:rPr>
              <a:t>x</a:t>
            </a:r>
          </a:p>
        </p:txBody>
      </p:sp>
      <p:sp>
        <p:nvSpPr>
          <p:cNvPr id="96" name="Oval 162">
            <a:extLst>
              <a:ext uri="{FF2B5EF4-FFF2-40B4-BE49-F238E27FC236}">
                <a16:creationId xmlns:a16="http://schemas.microsoft.com/office/drawing/2014/main" id="{0B9EFED6-1C6C-1DF5-42A2-FCA01084F414}"/>
              </a:ext>
            </a:extLst>
          </p:cNvPr>
          <p:cNvSpPr>
            <a:spLocks noChangeArrowheads="1"/>
          </p:cNvSpPr>
          <p:nvPr/>
        </p:nvSpPr>
        <p:spPr bwMode="auto">
          <a:xfrm>
            <a:off x="7660857" y="3828350"/>
            <a:ext cx="228600" cy="228600"/>
          </a:xfrm>
          <a:prstGeom prst="ellipse">
            <a:avLst/>
          </a:prstGeom>
          <a:solidFill>
            <a:schemeClr val="accent1"/>
          </a:solidFill>
          <a:ln w="9525">
            <a:solidFill>
              <a:schemeClr val="tx1"/>
            </a:solidFill>
            <a:round/>
            <a:headEnd/>
            <a:tailEnd/>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97" name="Oval 163">
            <a:extLst>
              <a:ext uri="{FF2B5EF4-FFF2-40B4-BE49-F238E27FC236}">
                <a16:creationId xmlns:a16="http://schemas.microsoft.com/office/drawing/2014/main" id="{EBA5955E-5DAD-324C-2EEF-1C569E3C1386}"/>
              </a:ext>
            </a:extLst>
          </p:cNvPr>
          <p:cNvSpPr>
            <a:spLocks noChangeArrowheads="1"/>
          </p:cNvSpPr>
          <p:nvPr/>
        </p:nvSpPr>
        <p:spPr bwMode="auto">
          <a:xfrm>
            <a:off x="8194257" y="4437950"/>
            <a:ext cx="228600" cy="228600"/>
          </a:xfrm>
          <a:prstGeom prst="ellipse">
            <a:avLst/>
          </a:prstGeom>
          <a:solidFill>
            <a:schemeClr val="accent1"/>
          </a:solidFill>
          <a:ln w="9525">
            <a:solidFill>
              <a:schemeClr val="tx1"/>
            </a:solidFill>
            <a:round/>
            <a:headEnd/>
            <a:tailEnd/>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99" name="Oval 165">
            <a:extLst>
              <a:ext uri="{FF2B5EF4-FFF2-40B4-BE49-F238E27FC236}">
                <a16:creationId xmlns:a16="http://schemas.microsoft.com/office/drawing/2014/main" id="{54D86A91-7FB7-CF90-84CB-D2E5A8C5684B}"/>
              </a:ext>
            </a:extLst>
          </p:cNvPr>
          <p:cNvSpPr>
            <a:spLocks noChangeArrowheads="1"/>
          </p:cNvSpPr>
          <p:nvPr/>
        </p:nvSpPr>
        <p:spPr bwMode="auto">
          <a:xfrm>
            <a:off x="8118057" y="5428550"/>
            <a:ext cx="228600" cy="228600"/>
          </a:xfrm>
          <a:prstGeom prst="ellipse">
            <a:avLst/>
          </a:prstGeom>
          <a:solidFill>
            <a:schemeClr val="accent1"/>
          </a:solidFill>
          <a:ln w="9525">
            <a:solidFill>
              <a:schemeClr val="tx1"/>
            </a:solidFill>
            <a:round/>
            <a:headEnd/>
            <a:tailEnd/>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100" name="Oval 166">
            <a:extLst>
              <a:ext uri="{FF2B5EF4-FFF2-40B4-BE49-F238E27FC236}">
                <a16:creationId xmlns:a16="http://schemas.microsoft.com/office/drawing/2014/main" id="{7EDB724B-98BB-7153-03E6-106FC839E4F0}"/>
              </a:ext>
            </a:extLst>
          </p:cNvPr>
          <p:cNvSpPr>
            <a:spLocks noChangeArrowheads="1"/>
          </p:cNvSpPr>
          <p:nvPr/>
        </p:nvSpPr>
        <p:spPr bwMode="auto">
          <a:xfrm>
            <a:off x="8575257" y="4818950"/>
            <a:ext cx="228600" cy="228600"/>
          </a:xfrm>
          <a:prstGeom prst="ellipse">
            <a:avLst/>
          </a:prstGeom>
          <a:solidFill>
            <a:schemeClr val="accent1"/>
          </a:solidFill>
          <a:ln w="9525">
            <a:solidFill>
              <a:schemeClr val="tx1"/>
            </a:solidFill>
            <a:round/>
            <a:headEnd/>
            <a:tailEnd/>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101" name="Line 167">
            <a:extLst>
              <a:ext uri="{FF2B5EF4-FFF2-40B4-BE49-F238E27FC236}">
                <a16:creationId xmlns:a16="http://schemas.microsoft.com/office/drawing/2014/main" id="{45EEDB3A-4638-E4D2-37F9-27B00CAEC150}"/>
              </a:ext>
            </a:extLst>
          </p:cNvPr>
          <p:cNvSpPr>
            <a:spLocks noChangeShapeType="1"/>
          </p:cNvSpPr>
          <p:nvPr/>
        </p:nvSpPr>
        <p:spPr bwMode="auto">
          <a:xfrm flipH="1">
            <a:off x="7356057" y="4056950"/>
            <a:ext cx="304800" cy="228600"/>
          </a:xfrm>
          <a:prstGeom prst="line">
            <a:avLst/>
          </a:prstGeom>
          <a:noFill/>
          <a:ln w="25400">
            <a:solidFill>
              <a:schemeClr val="tx1"/>
            </a:solidFill>
            <a:round/>
            <a:headEnd/>
            <a:tailEnd/>
          </a:ln>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02" name="AutoShape 168">
            <a:extLst>
              <a:ext uri="{FF2B5EF4-FFF2-40B4-BE49-F238E27FC236}">
                <a16:creationId xmlns:a16="http://schemas.microsoft.com/office/drawing/2014/main" id="{078A71E5-5086-6E79-A37D-C807DD2025EB}"/>
              </a:ext>
            </a:extLst>
          </p:cNvPr>
          <p:cNvSpPr>
            <a:spLocks noChangeArrowheads="1"/>
          </p:cNvSpPr>
          <p:nvPr/>
        </p:nvSpPr>
        <p:spPr bwMode="auto">
          <a:xfrm>
            <a:off x="7051257" y="4285550"/>
            <a:ext cx="533400" cy="762000"/>
          </a:xfrm>
          <a:prstGeom prst="triangle">
            <a:avLst>
              <a:gd name="adj" fmla="val 50000"/>
            </a:avLst>
          </a:prstGeom>
          <a:solidFill>
            <a:schemeClr val="hlink"/>
          </a:solidFill>
          <a:ln w="9525">
            <a:solidFill>
              <a:schemeClr val="tx1"/>
            </a:solidFill>
            <a:miter lim="800000"/>
            <a:headEnd/>
            <a:tailEnd/>
          </a:ln>
        </p:spPr>
        <p:txBody>
          <a:bodyPr wrap="none" anchor="ctr"/>
          <a:lstStyle/>
          <a:p>
            <a:pPr algn="ctr" eaLnBrk="0" hangingPunct="0"/>
            <a:r>
              <a:rPr lang="en-US" i="1" dirty="0">
                <a:solidFill>
                  <a:schemeClr val="bg1"/>
                </a:solidFill>
                <a:latin typeface="Lato" panose="020F0502020204030203" pitchFamily="34" charset="0"/>
                <a:ea typeface="Lato" panose="020F0502020204030203" pitchFamily="34" charset="0"/>
                <a:cs typeface="Lato" panose="020F0502020204030203" pitchFamily="34" charset="0"/>
              </a:rPr>
              <a:t>A</a:t>
            </a:r>
          </a:p>
        </p:txBody>
      </p:sp>
      <p:sp>
        <p:nvSpPr>
          <p:cNvPr id="103" name="Line 169">
            <a:extLst>
              <a:ext uri="{FF2B5EF4-FFF2-40B4-BE49-F238E27FC236}">
                <a16:creationId xmlns:a16="http://schemas.microsoft.com/office/drawing/2014/main" id="{C9E05A3F-8695-A061-6FCA-C2B24A3422F8}"/>
              </a:ext>
            </a:extLst>
          </p:cNvPr>
          <p:cNvSpPr>
            <a:spLocks noChangeShapeType="1"/>
          </p:cNvSpPr>
          <p:nvPr/>
        </p:nvSpPr>
        <p:spPr bwMode="auto">
          <a:xfrm flipH="1">
            <a:off x="7965657" y="5580950"/>
            <a:ext cx="152400" cy="152400"/>
          </a:xfrm>
          <a:prstGeom prst="line">
            <a:avLst/>
          </a:prstGeom>
          <a:noFill/>
          <a:ln w="25400">
            <a:solidFill>
              <a:schemeClr val="tx1"/>
            </a:solidFill>
            <a:round/>
            <a:headEnd/>
            <a:tailEnd/>
          </a:ln>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04" name="AutoShape 170">
            <a:extLst>
              <a:ext uri="{FF2B5EF4-FFF2-40B4-BE49-F238E27FC236}">
                <a16:creationId xmlns:a16="http://schemas.microsoft.com/office/drawing/2014/main" id="{03BA1F8B-47D0-BD64-F3AD-9F59D4411036}"/>
              </a:ext>
            </a:extLst>
          </p:cNvPr>
          <p:cNvSpPr>
            <a:spLocks noChangeArrowheads="1"/>
          </p:cNvSpPr>
          <p:nvPr/>
        </p:nvSpPr>
        <p:spPr bwMode="auto">
          <a:xfrm>
            <a:off x="7750311" y="5735208"/>
            <a:ext cx="457200" cy="609600"/>
          </a:xfrm>
          <a:prstGeom prst="triangle">
            <a:avLst>
              <a:gd name="adj" fmla="val 50000"/>
            </a:avLst>
          </a:prstGeom>
          <a:solidFill>
            <a:schemeClr val="hlink"/>
          </a:solidFill>
          <a:ln w="9525">
            <a:solidFill>
              <a:schemeClr val="tx1"/>
            </a:solidFill>
            <a:miter lim="800000"/>
            <a:headEnd/>
            <a:tailEnd/>
          </a:ln>
        </p:spPr>
        <p:txBody>
          <a:bodyPr wrap="none" anchor="ctr"/>
          <a:lstStyle/>
          <a:p>
            <a:pPr algn="ctr" eaLnBrk="0" hangingPunct="0"/>
            <a:r>
              <a:rPr lang="en-US" i="1">
                <a:solidFill>
                  <a:schemeClr val="bg1"/>
                </a:solidFill>
                <a:latin typeface="Lato" panose="020F0502020204030203" pitchFamily="34" charset="0"/>
                <a:ea typeface="Lato" panose="020F0502020204030203" pitchFamily="34" charset="0"/>
                <a:cs typeface="Lato" panose="020F0502020204030203" pitchFamily="34" charset="0"/>
              </a:rPr>
              <a:t>C</a:t>
            </a:r>
          </a:p>
        </p:txBody>
      </p:sp>
      <p:sp>
        <p:nvSpPr>
          <p:cNvPr id="106" name="Line 172">
            <a:extLst>
              <a:ext uri="{FF2B5EF4-FFF2-40B4-BE49-F238E27FC236}">
                <a16:creationId xmlns:a16="http://schemas.microsoft.com/office/drawing/2014/main" id="{9A91E110-4443-BC52-D4A2-DBBEFA843314}"/>
              </a:ext>
            </a:extLst>
          </p:cNvPr>
          <p:cNvSpPr>
            <a:spLocks noChangeShapeType="1"/>
          </p:cNvSpPr>
          <p:nvPr/>
        </p:nvSpPr>
        <p:spPr bwMode="auto">
          <a:xfrm>
            <a:off x="8346657" y="5580950"/>
            <a:ext cx="457200" cy="152400"/>
          </a:xfrm>
          <a:prstGeom prst="line">
            <a:avLst/>
          </a:prstGeom>
          <a:noFill/>
          <a:ln w="25400">
            <a:solidFill>
              <a:schemeClr val="tx1"/>
            </a:solidFill>
            <a:round/>
            <a:headEnd/>
            <a:tailEnd/>
          </a:ln>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07" name="AutoShape 173">
            <a:extLst>
              <a:ext uri="{FF2B5EF4-FFF2-40B4-BE49-F238E27FC236}">
                <a16:creationId xmlns:a16="http://schemas.microsoft.com/office/drawing/2014/main" id="{8D3D5AF6-4D13-2953-A7EC-D2AD5BE861DE}"/>
              </a:ext>
            </a:extLst>
          </p:cNvPr>
          <p:cNvSpPr>
            <a:spLocks noChangeArrowheads="1"/>
          </p:cNvSpPr>
          <p:nvPr/>
        </p:nvSpPr>
        <p:spPr bwMode="auto">
          <a:xfrm>
            <a:off x="8575257" y="5733350"/>
            <a:ext cx="457200" cy="609600"/>
          </a:xfrm>
          <a:prstGeom prst="triangle">
            <a:avLst>
              <a:gd name="adj" fmla="val 50000"/>
            </a:avLst>
          </a:prstGeom>
          <a:solidFill>
            <a:schemeClr val="hlink"/>
          </a:solidFill>
          <a:ln w="9525">
            <a:solidFill>
              <a:schemeClr val="tx1"/>
            </a:solidFill>
            <a:miter lim="800000"/>
            <a:headEnd/>
            <a:tailEnd/>
          </a:ln>
        </p:spPr>
        <p:txBody>
          <a:bodyPr wrap="none" anchor="ctr"/>
          <a:lstStyle/>
          <a:p>
            <a:pPr algn="ctr" eaLnBrk="0" hangingPunct="0"/>
            <a:r>
              <a:rPr lang="en-US" i="1">
                <a:solidFill>
                  <a:schemeClr val="bg1"/>
                </a:solidFill>
                <a:latin typeface="Lato" panose="020F0502020204030203" pitchFamily="34" charset="0"/>
                <a:ea typeface="Lato" panose="020F0502020204030203" pitchFamily="34" charset="0"/>
                <a:cs typeface="Lato" panose="020F0502020204030203" pitchFamily="34" charset="0"/>
              </a:rPr>
              <a:t>D</a:t>
            </a:r>
          </a:p>
        </p:txBody>
      </p:sp>
      <p:sp>
        <p:nvSpPr>
          <p:cNvPr id="108" name="Text Box 174">
            <a:extLst>
              <a:ext uri="{FF2B5EF4-FFF2-40B4-BE49-F238E27FC236}">
                <a16:creationId xmlns:a16="http://schemas.microsoft.com/office/drawing/2014/main" id="{720F37E2-4839-06F6-2B74-B5C88887E3E2}"/>
              </a:ext>
            </a:extLst>
          </p:cNvPr>
          <p:cNvSpPr txBox="1">
            <a:spLocks noChangeArrowheads="1"/>
          </p:cNvSpPr>
          <p:nvPr/>
        </p:nvSpPr>
        <p:spPr bwMode="auto">
          <a:xfrm>
            <a:off x="7208375" y="5771451"/>
            <a:ext cx="300082" cy="369332"/>
          </a:xfrm>
          <a:prstGeom prst="rect">
            <a:avLst/>
          </a:prstGeom>
          <a:noFill/>
          <a:ln w="9525">
            <a:noFill/>
            <a:miter lim="800000"/>
            <a:headEnd/>
            <a:tailEnd/>
          </a:ln>
        </p:spPr>
        <p:txBody>
          <a:bodyPr wrap="none">
            <a:spAutoFit/>
          </a:bodyPr>
          <a:lstStyle/>
          <a:p>
            <a:pPr eaLnBrk="0" hangingPunct="0"/>
            <a:r>
              <a:rPr lang="en-US" i="1" dirty="0">
                <a:latin typeface="Lato" panose="020F0502020204030203" pitchFamily="34" charset="0"/>
                <a:ea typeface="Lato" panose="020F0502020204030203" pitchFamily="34" charset="0"/>
                <a:cs typeface="Lato" panose="020F0502020204030203" pitchFamily="34" charset="0"/>
              </a:rPr>
              <a:t>y</a:t>
            </a:r>
          </a:p>
        </p:txBody>
      </p:sp>
      <p:sp>
        <p:nvSpPr>
          <p:cNvPr id="109" name="Text Box 175">
            <a:extLst>
              <a:ext uri="{FF2B5EF4-FFF2-40B4-BE49-F238E27FC236}">
                <a16:creationId xmlns:a16="http://schemas.microsoft.com/office/drawing/2014/main" id="{0E0D3EF1-A4D3-FBD2-9664-E731984D77E0}"/>
              </a:ext>
            </a:extLst>
          </p:cNvPr>
          <p:cNvSpPr txBox="1">
            <a:spLocks noChangeArrowheads="1"/>
          </p:cNvSpPr>
          <p:nvPr/>
        </p:nvSpPr>
        <p:spPr bwMode="auto">
          <a:xfrm>
            <a:off x="8118057" y="4971350"/>
            <a:ext cx="282450" cy="369332"/>
          </a:xfrm>
          <a:prstGeom prst="rect">
            <a:avLst/>
          </a:prstGeom>
          <a:noFill/>
          <a:ln w="9525">
            <a:noFill/>
            <a:miter lim="800000"/>
            <a:headEnd/>
            <a:tailEnd/>
          </a:ln>
        </p:spPr>
        <p:txBody>
          <a:bodyPr wrap="none">
            <a:spAutoFit/>
          </a:bodyPr>
          <a:lstStyle/>
          <a:p>
            <a:pPr eaLnBrk="0" hangingPunct="0"/>
            <a:r>
              <a:rPr lang="en-US" i="1">
                <a:latin typeface="Lato" panose="020F0502020204030203" pitchFamily="34" charset="0"/>
                <a:ea typeface="Lato" panose="020F0502020204030203" pitchFamily="34" charset="0"/>
                <a:cs typeface="Lato" panose="020F0502020204030203" pitchFamily="34" charset="0"/>
              </a:rPr>
              <a:t>z</a:t>
            </a:r>
          </a:p>
        </p:txBody>
      </p:sp>
      <p:sp>
        <p:nvSpPr>
          <p:cNvPr id="110" name="Line 176">
            <a:extLst>
              <a:ext uri="{FF2B5EF4-FFF2-40B4-BE49-F238E27FC236}">
                <a16:creationId xmlns:a16="http://schemas.microsoft.com/office/drawing/2014/main" id="{A8CA733C-A93B-7D9F-21C1-7E2159EB9C1C}"/>
              </a:ext>
            </a:extLst>
          </p:cNvPr>
          <p:cNvSpPr>
            <a:spLocks noChangeShapeType="1"/>
          </p:cNvSpPr>
          <p:nvPr/>
        </p:nvSpPr>
        <p:spPr bwMode="auto">
          <a:xfrm flipH="1">
            <a:off x="7965657" y="4590350"/>
            <a:ext cx="228600" cy="228600"/>
          </a:xfrm>
          <a:prstGeom prst="line">
            <a:avLst/>
          </a:prstGeom>
          <a:noFill/>
          <a:ln w="25400">
            <a:solidFill>
              <a:schemeClr val="tx1"/>
            </a:solidFill>
            <a:round/>
            <a:headEnd/>
            <a:tailEnd/>
          </a:ln>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11" name="AutoShape 177">
            <a:extLst>
              <a:ext uri="{FF2B5EF4-FFF2-40B4-BE49-F238E27FC236}">
                <a16:creationId xmlns:a16="http://schemas.microsoft.com/office/drawing/2014/main" id="{02787038-F97B-7B30-DB2E-9D8CEEE74A83}"/>
              </a:ext>
            </a:extLst>
          </p:cNvPr>
          <p:cNvSpPr>
            <a:spLocks noChangeArrowheads="1"/>
          </p:cNvSpPr>
          <p:nvPr/>
        </p:nvSpPr>
        <p:spPr bwMode="auto">
          <a:xfrm>
            <a:off x="7737057" y="4818950"/>
            <a:ext cx="381000" cy="533400"/>
          </a:xfrm>
          <a:prstGeom prst="triangle">
            <a:avLst>
              <a:gd name="adj" fmla="val 50000"/>
            </a:avLst>
          </a:prstGeom>
          <a:solidFill>
            <a:schemeClr val="hlink"/>
          </a:solidFill>
          <a:ln w="9525">
            <a:solidFill>
              <a:schemeClr val="tx1"/>
            </a:solidFill>
            <a:miter lim="800000"/>
            <a:headEnd/>
            <a:tailEnd/>
          </a:ln>
        </p:spPr>
        <p:txBody>
          <a:bodyPr wrap="none" anchor="ctr"/>
          <a:lstStyle/>
          <a:p>
            <a:pPr algn="ctr" eaLnBrk="0" hangingPunct="0"/>
            <a:r>
              <a:rPr lang="en-US" i="1">
                <a:solidFill>
                  <a:schemeClr val="bg1"/>
                </a:solidFill>
                <a:latin typeface="Lato" panose="020F0502020204030203" pitchFamily="34" charset="0"/>
                <a:ea typeface="Lato" panose="020F0502020204030203" pitchFamily="34" charset="0"/>
                <a:cs typeface="Lato" panose="020F0502020204030203" pitchFamily="34" charset="0"/>
              </a:rPr>
              <a:t>B</a:t>
            </a:r>
          </a:p>
        </p:txBody>
      </p:sp>
      <p:sp>
        <p:nvSpPr>
          <p:cNvPr id="114" name="Oval 184">
            <a:extLst>
              <a:ext uri="{FF2B5EF4-FFF2-40B4-BE49-F238E27FC236}">
                <a16:creationId xmlns:a16="http://schemas.microsoft.com/office/drawing/2014/main" id="{C04A3802-5D7A-BE63-0798-F02753CAC42E}"/>
              </a:ext>
            </a:extLst>
          </p:cNvPr>
          <p:cNvSpPr>
            <a:spLocks noChangeArrowheads="1"/>
          </p:cNvSpPr>
          <p:nvPr/>
        </p:nvSpPr>
        <p:spPr bwMode="auto">
          <a:xfrm>
            <a:off x="6975057" y="6114350"/>
            <a:ext cx="228600" cy="228600"/>
          </a:xfrm>
          <a:prstGeom prst="ellipse">
            <a:avLst/>
          </a:prstGeom>
          <a:solidFill>
            <a:schemeClr val="accent1"/>
          </a:solidFill>
          <a:ln w="9525">
            <a:solidFill>
              <a:schemeClr val="tx1"/>
            </a:solidFill>
            <a:round/>
            <a:headEnd/>
            <a:tailEnd/>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115" name="Line 152">
            <a:extLst>
              <a:ext uri="{FF2B5EF4-FFF2-40B4-BE49-F238E27FC236}">
                <a16:creationId xmlns:a16="http://schemas.microsoft.com/office/drawing/2014/main" id="{38D2CD96-0D3A-E025-43E3-833FE0190637}"/>
              </a:ext>
            </a:extLst>
          </p:cNvPr>
          <p:cNvSpPr>
            <a:spLocks noChangeShapeType="1"/>
          </p:cNvSpPr>
          <p:nvPr/>
        </p:nvSpPr>
        <p:spPr bwMode="auto">
          <a:xfrm>
            <a:off x="11307961" y="4586407"/>
            <a:ext cx="228600" cy="228600"/>
          </a:xfrm>
          <a:prstGeom prst="line">
            <a:avLst/>
          </a:prstGeom>
          <a:noFill/>
          <a:ln w="25400">
            <a:solidFill>
              <a:schemeClr val="tx1"/>
            </a:solidFill>
            <a:round/>
            <a:headEnd/>
            <a:tailEnd/>
          </a:ln>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16" name="Line 154">
            <a:extLst>
              <a:ext uri="{FF2B5EF4-FFF2-40B4-BE49-F238E27FC236}">
                <a16:creationId xmlns:a16="http://schemas.microsoft.com/office/drawing/2014/main" id="{9124CBEB-4F71-DD1C-28B2-DF92491ED7E4}"/>
              </a:ext>
            </a:extLst>
          </p:cNvPr>
          <p:cNvSpPr>
            <a:spLocks noChangeShapeType="1"/>
          </p:cNvSpPr>
          <p:nvPr/>
        </p:nvSpPr>
        <p:spPr bwMode="auto">
          <a:xfrm flipH="1">
            <a:off x="11155561" y="5043607"/>
            <a:ext cx="304800" cy="381000"/>
          </a:xfrm>
          <a:prstGeom prst="line">
            <a:avLst/>
          </a:prstGeom>
          <a:noFill/>
          <a:ln w="25400">
            <a:solidFill>
              <a:schemeClr val="tx1"/>
            </a:solidFill>
            <a:prstDash val="dash"/>
            <a:round/>
            <a:headEnd/>
            <a:tailEnd/>
          </a:ln>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17" name="Line 156">
            <a:extLst>
              <a:ext uri="{FF2B5EF4-FFF2-40B4-BE49-F238E27FC236}">
                <a16:creationId xmlns:a16="http://schemas.microsoft.com/office/drawing/2014/main" id="{10210559-1988-13AD-EC63-D57CEBAFC510}"/>
              </a:ext>
            </a:extLst>
          </p:cNvPr>
          <p:cNvSpPr>
            <a:spLocks noChangeShapeType="1"/>
          </p:cNvSpPr>
          <p:nvPr/>
        </p:nvSpPr>
        <p:spPr bwMode="auto">
          <a:xfrm>
            <a:off x="10774561" y="4053007"/>
            <a:ext cx="381000" cy="381000"/>
          </a:xfrm>
          <a:prstGeom prst="line">
            <a:avLst/>
          </a:prstGeom>
          <a:noFill/>
          <a:ln w="25400">
            <a:solidFill>
              <a:schemeClr val="tx1"/>
            </a:solidFill>
            <a:prstDash val="dash"/>
            <a:round/>
            <a:headEnd/>
            <a:tailEnd/>
          </a:ln>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18" name="Text Box 159">
            <a:extLst>
              <a:ext uri="{FF2B5EF4-FFF2-40B4-BE49-F238E27FC236}">
                <a16:creationId xmlns:a16="http://schemas.microsoft.com/office/drawing/2014/main" id="{7A3B916D-2506-66AA-2514-5DAE0261BC97}"/>
              </a:ext>
            </a:extLst>
          </p:cNvPr>
          <p:cNvSpPr txBox="1">
            <a:spLocks noChangeArrowheads="1"/>
          </p:cNvSpPr>
          <p:nvPr/>
        </p:nvSpPr>
        <p:spPr bwMode="auto">
          <a:xfrm>
            <a:off x="10682486" y="3484682"/>
            <a:ext cx="261610" cy="369332"/>
          </a:xfrm>
          <a:prstGeom prst="rect">
            <a:avLst/>
          </a:prstGeom>
          <a:noFill/>
          <a:ln w="9525">
            <a:noFill/>
            <a:miter lim="800000"/>
            <a:headEnd/>
            <a:tailEnd/>
          </a:ln>
        </p:spPr>
        <p:txBody>
          <a:bodyPr wrap="none">
            <a:spAutoFit/>
          </a:bodyPr>
          <a:lstStyle/>
          <a:p>
            <a:pPr eaLnBrk="0" hangingPunct="0"/>
            <a:r>
              <a:rPr lang="en-US" i="1">
                <a:latin typeface="Lato" panose="020F0502020204030203" pitchFamily="34" charset="0"/>
                <a:ea typeface="Lato" panose="020F0502020204030203" pitchFamily="34" charset="0"/>
                <a:cs typeface="Lato" panose="020F0502020204030203" pitchFamily="34" charset="0"/>
              </a:rPr>
              <a:t>r</a:t>
            </a:r>
          </a:p>
        </p:txBody>
      </p:sp>
      <p:sp>
        <p:nvSpPr>
          <p:cNvPr id="119" name="Text Box 160">
            <a:extLst>
              <a:ext uri="{FF2B5EF4-FFF2-40B4-BE49-F238E27FC236}">
                <a16:creationId xmlns:a16="http://schemas.microsoft.com/office/drawing/2014/main" id="{7DD27563-8192-850C-63BE-1EA7E1251A3D}"/>
              </a:ext>
            </a:extLst>
          </p:cNvPr>
          <p:cNvSpPr txBox="1">
            <a:spLocks noChangeArrowheads="1"/>
          </p:cNvSpPr>
          <p:nvPr/>
        </p:nvSpPr>
        <p:spPr bwMode="auto">
          <a:xfrm>
            <a:off x="11292086" y="4170482"/>
            <a:ext cx="300082" cy="369332"/>
          </a:xfrm>
          <a:prstGeom prst="rect">
            <a:avLst/>
          </a:prstGeom>
          <a:noFill/>
          <a:ln w="9525">
            <a:noFill/>
            <a:miter lim="800000"/>
            <a:headEnd/>
            <a:tailEnd/>
          </a:ln>
        </p:spPr>
        <p:txBody>
          <a:bodyPr wrap="none">
            <a:spAutoFit/>
          </a:bodyPr>
          <a:lstStyle/>
          <a:p>
            <a:pPr eaLnBrk="0" hangingPunct="0"/>
            <a:r>
              <a:rPr lang="en-US" i="1" dirty="0">
                <a:latin typeface="Lato" panose="020F0502020204030203" pitchFamily="34" charset="0"/>
                <a:ea typeface="Lato" panose="020F0502020204030203" pitchFamily="34" charset="0"/>
                <a:cs typeface="Lato" panose="020F0502020204030203" pitchFamily="34" charset="0"/>
              </a:rPr>
              <a:t>y</a:t>
            </a:r>
          </a:p>
        </p:txBody>
      </p:sp>
      <p:sp>
        <p:nvSpPr>
          <p:cNvPr id="120" name="Oval 162">
            <a:extLst>
              <a:ext uri="{FF2B5EF4-FFF2-40B4-BE49-F238E27FC236}">
                <a16:creationId xmlns:a16="http://schemas.microsoft.com/office/drawing/2014/main" id="{859561C8-F27A-A200-DDD8-315BAC1E484F}"/>
              </a:ext>
            </a:extLst>
          </p:cNvPr>
          <p:cNvSpPr>
            <a:spLocks noChangeArrowheads="1"/>
          </p:cNvSpPr>
          <p:nvPr/>
        </p:nvSpPr>
        <p:spPr bwMode="auto">
          <a:xfrm>
            <a:off x="10545961" y="3824407"/>
            <a:ext cx="228600" cy="228600"/>
          </a:xfrm>
          <a:prstGeom prst="ellipse">
            <a:avLst/>
          </a:prstGeom>
          <a:solidFill>
            <a:schemeClr val="accent1"/>
          </a:solidFill>
          <a:ln w="9525">
            <a:solidFill>
              <a:schemeClr val="tx1"/>
            </a:solidFill>
            <a:round/>
            <a:headEnd/>
            <a:tailEnd/>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121" name="Oval 163">
            <a:extLst>
              <a:ext uri="{FF2B5EF4-FFF2-40B4-BE49-F238E27FC236}">
                <a16:creationId xmlns:a16="http://schemas.microsoft.com/office/drawing/2014/main" id="{ADE875C9-93ED-62FF-000E-B2483F890EA2}"/>
              </a:ext>
            </a:extLst>
          </p:cNvPr>
          <p:cNvSpPr>
            <a:spLocks noChangeArrowheads="1"/>
          </p:cNvSpPr>
          <p:nvPr/>
        </p:nvSpPr>
        <p:spPr bwMode="auto">
          <a:xfrm>
            <a:off x="11079361" y="4434007"/>
            <a:ext cx="228600" cy="228600"/>
          </a:xfrm>
          <a:prstGeom prst="ellipse">
            <a:avLst/>
          </a:prstGeom>
          <a:solidFill>
            <a:schemeClr val="accent1"/>
          </a:solidFill>
          <a:ln w="9525">
            <a:solidFill>
              <a:schemeClr val="tx1"/>
            </a:solidFill>
            <a:round/>
            <a:headEnd/>
            <a:tailEnd/>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123" name="Oval 165">
            <a:extLst>
              <a:ext uri="{FF2B5EF4-FFF2-40B4-BE49-F238E27FC236}">
                <a16:creationId xmlns:a16="http://schemas.microsoft.com/office/drawing/2014/main" id="{61AF1E88-910A-651B-16A1-66AFFA3551C5}"/>
              </a:ext>
            </a:extLst>
          </p:cNvPr>
          <p:cNvSpPr>
            <a:spLocks noChangeArrowheads="1"/>
          </p:cNvSpPr>
          <p:nvPr/>
        </p:nvSpPr>
        <p:spPr bwMode="auto">
          <a:xfrm>
            <a:off x="11003161" y="5424607"/>
            <a:ext cx="228600" cy="228600"/>
          </a:xfrm>
          <a:prstGeom prst="ellipse">
            <a:avLst/>
          </a:prstGeom>
          <a:solidFill>
            <a:schemeClr val="accent1"/>
          </a:solidFill>
          <a:ln w="9525">
            <a:solidFill>
              <a:schemeClr val="tx1"/>
            </a:solidFill>
            <a:round/>
            <a:headEnd/>
            <a:tailEnd/>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124" name="Oval 166">
            <a:extLst>
              <a:ext uri="{FF2B5EF4-FFF2-40B4-BE49-F238E27FC236}">
                <a16:creationId xmlns:a16="http://schemas.microsoft.com/office/drawing/2014/main" id="{9149CFB1-7060-7A26-7CE6-149397133DF3}"/>
              </a:ext>
            </a:extLst>
          </p:cNvPr>
          <p:cNvSpPr>
            <a:spLocks noChangeArrowheads="1"/>
          </p:cNvSpPr>
          <p:nvPr/>
        </p:nvSpPr>
        <p:spPr bwMode="auto">
          <a:xfrm>
            <a:off x="11460361" y="4815007"/>
            <a:ext cx="228600" cy="228600"/>
          </a:xfrm>
          <a:prstGeom prst="ellipse">
            <a:avLst/>
          </a:prstGeom>
          <a:solidFill>
            <a:schemeClr val="accent1"/>
          </a:solidFill>
          <a:ln w="9525">
            <a:solidFill>
              <a:schemeClr val="tx1"/>
            </a:solidFill>
            <a:round/>
            <a:headEnd/>
            <a:tailEnd/>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125" name="Line 167">
            <a:extLst>
              <a:ext uri="{FF2B5EF4-FFF2-40B4-BE49-F238E27FC236}">
                <a16:creationId xmlns:a16="http://schemas.microsoft.com/office/drawing/2014/main" id="{BBE53460-F47F-4485-F60A-59831A2996EE}"/>
              </a:ext>
            </a:extLst>
          </p:cNvPr>
          <p:cNvSpPr>
            <a:spLocks noChangeShapeType="1"/>
          </p:cNvSpPr>
          <p:nvPr/>
        </p:nvSpPr>
        <p:spPr bwMode="auto">
          <a:xfrm flipH="1">
            <a:off x="10241161" y="4053007"/>
            <a:ext cx="304800" cy="228600"/>
          </a:xfrm>
          <a:prstGeom prst="line">
            <a:avLst/>
          </a:prstGeom>
          <a:noFill/>
          <a:ln w="25400">
            <a:solidFill>
              <a:schemeClr val="tx1"/>
            </a:solidFill>
            <a:round/>
            <a:headEnd/>
            <a:tailEnd/>
          </a:ln>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26" name="AutoShape 168">
            <a:extLst>
              <a:ext uri="{FF2B5EF4-FFF2-40B4-BE49-F238E27FC236}">
                <a16:creationId xmlns:a16="http://schemas.microsoft.com/office/drawing/2014/main" id="{D79EF697-EB8D-CA9C-79BF-0396C470888F}"/>
              </a:ext>
            </a:extLst>
          </p:cNvPr>
          <p:cNvSpPr>
            <a:spLocks noChangeArrowheads="1"/>
          </p:cNvSpPr>
          <p:nvPr/>
        </p:nvSpPr>
        <p:spPr bwMode="auto">
          <a:xfrm>
            <a:off x="9936361" y="4281607"/>
            <a:ext cx="533400" cy="762000"/>
          </a:xfrm>
          <a:prstGeom prst="triangle">
            <a:avLst>
              <a:gd name="adj" fmla="val 50000"/>
            </a:avLst>
          </a:prstGeom>
          <a:solidFill>
            <a:schemeClr val="hlink"/>
          </a:solidFill>
          <a:ln w="9525">
            <a:solidFill>
              <a:schemeClr val="tx1"/>
            </a:solidFill>
            <a:miter lim="800000"/>
            <a:headEnd/>
            <a:tailEnd/>
          </a:ln>
        </p:spPr>
        <p:txBody>
          <a:bodyPr wrap="none" anchor="ctr"/>
          <a:lstStyle/>
          <a:p>
            <a:pPr algn="ctr" eaLnBrk="0" hangingPunct="0"/>
            <a:r>
              <a:rPr lang="en-US" i="1" dirty="0">
                <a:solidFill>
                  <a:schemeClr val="bg1"/>
                </a:solidFill>
                <a:latin typeface="Lato" panose="020F0502020204030203" pitchFamily="34" charset="0"/>
                <a:ea typeface="Lato" panose="020F0502020204030203" pitchFamily="34" charset="0"/>
                <a:cs typeface="Lato" panose="020F0502020204030203" pitchFamily="34" charset="0"/>
              </a:rPr>
              <a:t>A</a:t>
            </a:r>
          </a:p>
        </p:txBody>
      </p:sp>
      <p:sp>
        <p:nvSpPr>
          <p:cNvPr id="127" name="Line 169">
            <a:extLst>
              <a:ext uri="{FF2B5EF4-FFF2-40B4-BE49-F238E27FC236}">
                <a16:creationId xmlns:a16="http://schemas.microsoft.com/office/drawing/2014/main" id="{5B7EA688-58E1-B603-F08B-1B446DCFB421}"/>
              </a:ext>
            </a:extLst>
          </p:cNvPr>
          <p:cNvSpPr>
            <a:spLocks noChangeShapeType="1"/>
          </p:cNvSpPr>
          <p:nvPr/>
        </p:nvSpPr>
        <p:spPr bwMode="auto">
          <a:xfrm flipH="1">
            <a:off x="10850761" y="5577007"/>
            <a:ext cx="152400" cy="152400"/>
          </a:xfrm>
          <a:prstGeom prst="line">
            <a:avLst/>
          </a:prstGeom>
          <a:noFill/>
          <a:ln w="25400">
            <a:solidFill>
              <a:schemeClr val="tx1"/>
            </a:solidFill>
            <a:round/>
            <a:headEnd/>
            <a:tailEnd/>
          </a:ln>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28" name="AutoShape 170">
            <a:extLst>
              <a:ext uri="{FF2B5EF4-FFF2-40B4-BE49-F238E27FC236}">
                <a16:creationId xmlns:a16="http://schemas.microsoft.com/office/drawing/2014/main" id="{9D4F7BD2-44EB-4FC2-DAE9-D159E16886B5}"/>
              </a:ext>
            </a:extLst>
          </p:cNvPr>
          <p:cNvSpPr>
            <a:spLocks noChangeArrowheads="1"/>
          </p:cNvSpPr>
          <p:nvPr/>
        </p:nvSpPr>
        <p:spPr bwMode="auto">
          <a:xfrm>
            <a:off x="10633335" y="5723065"/>
            <a:ext cx="457200" cy="609600"/>
          </a:xfrm>
          <a:prstGeom prst="triangle">
            <a:avLst>
              <a:gd name="adj" fmla="val 50000"/>
            </a:avLst>
          </a:prstGeom>
          <a:solidFill>
            <a:schemeClr val="hlink"/>
          </a:solidFill>
          <a:ln w="9525">
            <a:solidFill>
              <a:schemeClr val="tx1"/>
            </a:solidFill>
            <a:miter lim="800000"/>
            <a:headEnd/>
            <a:tailEnd/>
          </a:ln>
        </p:spPr>
        <p:txBody>
          <a:bodyPr wrap="none" anchor="ctr"/>
          <a:lstStyle/>
          <a:p>
            <a:pPr algn="ctr" eaLnBrk="0" hangingPunct="0"/>
            <a:r>
              <a:rPr lang="en-US" i="1">
                <a:solidFill>
                  <a:schemeClr val="bg1"/>
                </a:solidFill>
                <a:latin typeface="Lato" panose="020F0502020204030203" pitchFamily="34" charset="0"/>
                <a:ea typeface="Lato" panose="020F0502020204030203" pitchFamily="34" charset="0"/>
                <a:cs typeface="Lato" panose="020F0502020204030203" pitchFamily="34" charset="0"/>
              </a:rPr>
              <a:t>C</a:t>
            </a:r>
          </a:p>
        </p:txBody>
      </p:sp>
      <p:sp>
        <p:nvSpPr>
          <p:cNvPr id="130" name="Line 172">
            <a:extLst>
              <a:ext uri="{FF2B5EF4-FFF2-40B4-BE49-F238E27FC236}">
                <a16:creationId xmlns:a16="http://schemas.microsoft.com/office/drawing/2014/main" id="{CB25640A-EF92-25A9-8AA9-646575D5058B}"/>
              </a:ext>
            </a:extLst>
          </p:cNvPr>
          <p:cNvSpPr>
            <a:spLocks noChangeShapeType="1"/>
          </p:cNvSpPr>
          <p:nvPr/>
        </p:nvSpPr>
        <p:spPr bwMode="auto">
          <a:xfrm>
            <a:off x="11231761" y="5577007"/>
            <a:ext cx="457200" cy="152400"/>
          </a:xfrm>
          <a:prstGeom prst="line">
            <a:avLst/>
          </a:prstGeom>
          <a:noFill/>
          <a:ln w="25400">
            <a:solidFill>
              <a:schemeClr val="tx1"/>
            </a:solidFill>
            <a:round/>
            <a:headEnd/>
            <a:tailEnd/>
          </a:ln>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31" name="AutoShape 173">
            <a:extLst>
              <a:ext uri="{FF2B5EF4-FFF2-40B4-BE49-F238E27FC236}">
                <a16:creationId xmlns:a16="http://schemas.microsoft.com/office/drawing/2014/main" id="{EC125549-0AD2-DEA5-4303-54EC6CF22DF7}"/>
              </a:ext>
            </a:extLst>
          </p:cNvPr>
          <p:cNvSpPr>
            <a:spLocks noChangeArrowheads="1"/>
          </p:cNvSpPr>
          <p:nvPr/>
        </p:nvSpPr>
        <p:spPr bwMode="auto">
          <a:xfrm>
            <a:off x="11460361" y="5729407"/>
            <a:ext cx="457200" cy="609600"/>
          </a:xfrm>
          <a:prstGeom prst="triangle">
            <a:avLst>
              <a:gd name="adj" fmla="val 50000"/>
            </a:avLst>
          </a:prstGeom>
          <a:solidFill>
            <a:schemeClr val="hlink"/>
          </a:solidFill>
          <a:ln w="9525">
            <a:solidFill>
              <a:schemeClr val="tx1"/>
            </a:solidFill>
            <a:miter lim="800000"/>
            <a:headEnd/>
            <a:tailEnd/>
          </a:ln>
        </p:spPr>
        <p:txBody>
          <a:bodyPr wrap="none" anchor="ctr"/>
          <a:lstStyle/>
          <a:p>
            <a:pPr algn="ctr" eaLnBrk="0" hangingPunct="0"/>
            <a:r>
              <a:rPr lang="en-US" i="1">
                <a:solidFill>
                  <a:schemeClr val="bg1"/>
                </a:solidFill>
                <a:latin typeface="Lato" panose="020F0502020204030203" pitchFamily="34" charset="0"/>
                <a:ea typeface="Lato" panose="020F0502020204030203" pitchFamily="34" charset="0"/>
                <a:cs typeface="Lato" panose="020F0502020204030203" pitchFamily="34" charset="0"/>
              </a:rPr>
              <a:t>D</a:t>
            </a:r>
          </a:p>
        </p:txBody>
      </p:sp>
      <p:sp>
        <p:nvSpPr>
          <p:cNvPr id="133" name="Text Box 175">
            <a:extLst>
              <a:ext uri="{FF2B5EF4-FFF2-40B4-BE49-F238E27FC236}">
                <a16:creationId xmlns:a16="http://schemas.microsoft.com/office/drawing/2014/main" id="{EA1B52BF-9558-2524-B535-06E4F426EB40}"/>
              </a:ext>
            </a:extLst>
          </p:cNvPr>
          <p:cNvSpPr txBox="1">
            <a:spLocks noChangeArrowheads="1"/>
          </p:cNvSpPr>
          <p:nvPr/>
        </p:nvSpPr>
        <p:spPr bwMode="auto">
          <a:xfrm>
            <a:off x="11003161" y="4967407"/>
            <a:ext cx="282450" cy="369332"/>
          </a:xfrm>
          <a:prstGeom prst="rect">
            <a:avLst/>
          </a:prstGeom>
          <a:noFill/>
          <a:ln w="9525">
            <a:noFill/>
            <a:miter lim="800000"/>
            <a:headEnd/>
            <a:tailEnd/>
          </a:ln>
        </p:spPr>
        <p:txBody>
          <a:bodyPr wrap="none">
            <a:spAutoFit/>
          </a:bodyPr>
          <a:lstStyle/>
          <a:p>
            <a:pPr eaLnBrk="0" hangingPunct="0"/>
            <a:r>
              <a:rPr lang="en-US" i="1">
                <a:latin typeface="Lato" panose="020F0502020204030203" pitchFamily="34" charset="0"/>
                <a:ea typeface="Lato" panose="020F0502020204030203" pitchFamily="34" charset="0"/>
                <a:cs typeface="Lato" panose="020F0502020204030203" pitchFamily="34" charset="0"/>
              </a:rPr>
              <a:t>z</a:t>
            </a:r>
          </a:p>
        </p:txBody>
      </p:sp>
      <p:sp>
        <p:nvSpPr>
          <p:cNvPr id="134" name="Line 176">
            <a:extLst>
              <a:ext uri="{FF2B5EF4-FFF2-40B4-BE49-F238E27FC236}">
                <a16:creationId xmlns:a16="http://schemas.microsoft.com/office/drawing/2014/main" id="{64E2B900-BF2A-C139-58EB-0EC5B0D71FF5}"/>
              </a:ext>
            </a:extLst>
          </p:cNvPr>
          <p:cNvSpPr>
            <a:spLocks noChangeShapeType="1"/>
          </p:cNvSpPr>
          <p:nvPr/>
        </p:nvSpPr>
        <p:spPr bwMode="auto">
          <a:xfrm flipH="1">
            <a:off x="10850761" y="4586407"/>
            <a:ext cx="228600" cy="228600"/>
          </a:xfrm>
          <a:prstGeom prst="line">
            <a:avLst/>
          </a:prstGeom>
          <a:noFill/>
          <a:ln w="25400">
            <a:solidFill>
              <a:schemeClr val="tx1"/>
            </a:solidFill>
            <a:round/>
            <a:headEnd/>
            <a:tailEnd/>
          </a:ln>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35" name="AutoShape 177">
            <a:extLst>
              <a:ext uri="{FF2B5EF4-FFF2-40B4-BE49-F238E27FC236}">
                <a16:creationId xmlns:a16="http://schemas.microsoft.com/office/drawing/2014/main" id="{5497691B-4972-BB94-F41E-E1773C51448B}"/>
              </a:ext>
            </a:extLst>
          </p:cNvPr>
          <p:cNvSpPr>
            <a:spLocks noChangeArrowheads="1"/>
          </p:cNvSpPr>
          <p:nvPr/>
        </p:nvSpPr>
        <p:spPr bwMode="auto">
          <a:xfrm>
            <a:off x="10622161" y="4815007"/>
            <a:ext cx="381000" cy="533400"/>
          </a:xfrm>
          <a:prstGeom prst="triangle">
            <a:avLst>
              <a:gd name="adj" fmla="val 50000"/>
            </a:avLst>
          </a:prstGeom>
          <a:solidFill>
            <a:schemeClr val="hlink"/>
          </a:solidFill>
          <a:ln w="9525">
            <a:solidFill>
              <a:schemeClr val="tx1"/>
            </a:solidFill>
            <a:miter lim="800000"/>
            <a:headEnd/>
            <a:tailEnd/>
          </a:ln>
        </p:spPr>
        <p:txBody>
          <a:bodyPr wrap="none" anchor="ctr"/>
          <a:lstStyle/>
          <a:p>
            <a:pPr algn="ctr" eaLnBrk="0" hangingPunct="0"/>
            <a:r>
              <a:rPr lang="en-US" i="1">
                <a:solidFill>
                  <a:schemeClr val="bg1"/>
                </a:solidFill>
                <a:latin typeface="Lato" panose="020F0502020204030203" pitchFamily="34" charset="0"/>
                <a:ea typeface="Lato" panose="020F0502020204030203" pitchFamily="34" charset="0"/>
                <a:cs typeface="Lato" panose="020F0502020204030203" pitchFamily="34" charset="0"/>
              </a:rPr>
              <a:t>B</a:t>
            </a:r>
          </a:p>
        </p:txBody>
      </p:sp>
      <p:sp>
        <p:nvSpPr>
          <p:cNvPr id="139" name="AutoShape 44">
            <a:extLst>
              <a:ext uri="{FF2B5EF4-FFF2-40B4-BE49-F238E27FC236}">
                <a16:creationId xmlns:a16="http://schemas.microsoft.com/office/drawing/2014/main" id="{E93211C5-937F-8AF1-0C15-F128D131820C}"/>
              </a:ext>
            </a:extLst>
          </p:cNvPr>
          <p:cNvSpPr>
            <a:spLocks noChangeArrowheads="1"/>
          </p:cNvSpPr>
          <p:nvPr/>
        </p:nvSpPr>
        <p:spPr bwMode="auto">
          <a:xfrm>
            <a:off x="5966763" y="4857420"/>
            <a:ext cx="762000" cy="228600"/>
          </a:xfrm>
          <a:prstGeom prst="rightArrow">
            <a:avLst>
              <a:gd name="adj1" fmla="val 50000"/>
              <a:gd name="adj2" fmla="val 83333"/>
            </a:avLst>
          </a:prstGeom>
          <a:solidFill>
            <a:srgbClr val="FFFF99"/>
          </a:solidFill>
          <a:ln w="9525">
            <a:solidFill>
              <a:schemeClr val="tx1"/>
            </a:solidFill>
            <a:miter lim="800000"/>
            <a:headEnd/>
            <a:tailEnd/>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140" name="AutoShape 44">
            <a:extLst>
              <a:ext uri="{FF2B5EF4-FFF2-40B4-BE49-F238E27FC236}">
                <a16:creationId xmlns:a16="http://schemas.microsoft.com/office/drawing/2014/main" id="{42833DC7-B5ED-102B-D104-9274B3AA314A}"/>
              </a:ext>
            </a:extLst>
          </p:cNvPr>
          <p:cNvSpPr>
            <a:spLocks noChangeArrowheads="1"/>
          </p:cNvSpPr>
          <p:nvPr/>
        </p:nvSpPr>
        <p:spPr bwMode="auto">
          <a:xfrm>
            <a:off x="9030932" y="4853107"/>
            <a:ext cx="762000" cy="228600"/>
          </a:xfrm>
          <a:prstGeom prst="rightArrow">
            <a:avLst>
              <a:gd name="adj1" fmla="val 50000"/>
              <a:gd name="adj2" fmla="val 83333"/>
            </a:avLst>
          </a:prstGeom>
          <a:solidFill>
            <a:srgbClr val="FFFF99"/>
          </a:solidFill>
          <a:ln w="9525">
            <a:solidFill>
              <a:schemeClr val="tx1"/>
            </a:solidFill>
            <a:miter lim="800000"/>
            <a:headEnd/>
            <a:tailEnd/>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142" name="TextBox 141">
            <a:extLst>
              <a:ext uri="{FF2B5EF4-FFF2-40B4-BE49-F238E27FC236}">
                <a16:creationId xmlns:a16="http://schemas.microsoft.com/office/drawing/2014/main" id="{E3C3AC6E-65FB-398A-E8DE-57665F8F2169}"/>
              </a:ext>
            </a:extLst>
          </p:cNvPr>
          <p:cNvSpPr txBox="1"/>
          <p:nvPr/>
        </p:nvSpPr>
        <p:spPr>
          <a:xfrm>
            <a:off x="791882" y="6519967"/>
            <a:ext cx="457199" cy="369332"/>
          </a:xfrm>
          <a:prstGeom prst="rect">
            <a:avLst/>
          </a:prstGeom>
          <a:noFill/>
        </p:spPr>
        <p:txBody>
          <a:bodyPr wrap="square">
            <a:spAutoFit/>
          </a:bodyPr>
          <a:lstStyle/>
          <a:p>
            <a:r>
              <a:rPr lang="en-US" sz="18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1. </a:t>
            </a:r>
            <a:endParaRPr lang="en-US"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43" name="TextBox 142">
            <a:extLst>
              <a:ext uri="{FF2B5EF4-FFF2-40B4-BE49-F238E27FC236}">
                <a16:creationId xmlns:a16="http://schemas.microsoft.com/office/drawing/2014/main" id="{7A123967-58E6-D0FC-CE0F-02A53C5DD5BA}"/>
              </a:ext>
            </a:extLst>
          </p:cNvPr>
          <p:cNvSpPr txBox="1"/>
          <p:nvPr/>
        </p:nvSpPr>
        <p:spPr>
          <a:xfrm>
            <a:off x="4804882" y="6544310"/>
            <a:ext cx="457199" cy="369332"/>
          </a:xfrm>
          <a:prstGeom prst="rect">
            <a:avLst/>
          </a:prstGeom>
          <a:noFill/>
        </p:spPr>
        <p:txBody>
          <a:bodyPr wrap="square">
            <a:spAutoFit/>
          </a:bodyPr>
          <a:lstStyle/>
          <a:p>
            <a:r>
              <a:rPr lang="en-US" sz="18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2. </a:t>
            </a:r>
            <a:endParaRPr lang="en-US"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44" name="TextBox 143">
            <a:extLst>
              <a:ext uri="{FF2B5EF4-FFF2-40B4-BE49-F238E27FC236}">
                <a16:creationId xmlns:a16="http://schemas.microsoft.com/office/drawing/2014/main" id="{92363B75-45DE-7CBA-6CD5-4D5F424F3BCD}"/>
              </a:ext>
            </a:extLst>
          </p:cNvPr>
          <p:cNvSpPr txBox="1"/>
          <p:nvPr/>
        </p:nvSpPr>
        <p:spPr>
          <a:xfrm>
            <a:off x="7885863" y="6543000"/>
            <a:ext cx="457199" cy="369332"/>
          </a:xfrm>
          <a:prstGeom prst="rect">
            <a:avLst/>
          </a:prstGeom>
          <a:noFill/>
        </p:spPr>
        <p:txBody>
          <a:bodyPr wrap="square">
            <a:spAutoFit/>
          </a:bodyPr>
          <a:lstStyle/>
          <a:p>
            <a:r>
              <a:rPr lang="en-US" sz="18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3. </a:t>
            </a:r>
            <a:endParaRPr lang="en-US"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45" name="TextBox 144">
            <a:extLst>
              <a:ext uri="{FF2B5EF4-FFF2-40B4-BE49-F238E27FC236}">
                <a16:creationId xmlns:a16="http://schemas.microsoft.com/office/drawing/2014/main" id="{B8DC9E01-C668-BDBC-48B7-EBEBFCCFBB28}"/>
              </a:ext>
            </a:extLst>
          </p:cNvPr>
          <p:cNvSpPr txBox="1"/>
          <p:nvPr/>
        </p:nvSpPr>
        <p:spPr>
          <a:xfrm>
            <a:off x="10888861" y="6486881"/>
            <a:ext cx="457199" cy="369332"/>
          </a:xfrm>
          <a:prstGeom prst="rect">
            <a:avLst/>
          </a:prstGeom>
          <a:noFill/>
        </p:spPr>
        <p:txBody>
          <a:bodyPr wrap="square">
            <a:spAutoFit/>
          </a:bodyPr>
          <a:lstStyle/>
          <a:p>
            <a:r>
              <a:rPr lang="en-US" sz="18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4. </a:t>
            </a:r>
            <a:endParaRPr lang="en-US"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1" name="Content Placeholder 2">
            <a:extLst>
              <a:ext uri="{FF2B5EF4-FFF2-40B4-BE49-F238E27FC236}">
                <a16:creationId xmlns:a16="http://schemas.microsoft.com/office/drawing/2014/main" id="{FB9D0F3D-A8E9-5C16-0877-D2EA51DE8563}"/>
              </a:ext>
            </a:extLst>
          </p:cNvPr>
          <p:cNvSpPr txBox="1">
            <a:spLocks/>
          </p:cNvSpPr>
          <p:nvPr/>
        </p:nvSpPr>
        <p:spPr>
          <a:xfrm>
            <a:off x="365760" y="920519"/>
            <a:ext cx="10515600" cy="457200"/>
          </a:xfrm>
          <a:prstGeom prst="rect">
            <a:avLst/>
          </a:prstGeom>
        </p:spPr>
        <p:txBody>
          <a:bodyPr vert="horz" lIns="91440" tIns="45720" rIns="91440" bIns="45720" rtlCol="0">
            <a:noAutofit/>
          </a:bodyPr>
          <a:lstStyle>
            <a:lvl1pPr marL="0" indent="0" algn="l" defTabSz="914354" rtl="0" eaLnBrk="1" latinLnBrk="0" hangingPunct="1">
              <a:lnSpc>
                <a:spcPct val="90000"/>
              </a:lnSpc>
              <a:spcBef>
                <a:spcPts val="300"/>
              </a:spcBef>
              <a:spcAft>
                <a:spcPts val="300"/>
              </a:spcAft>
              <a:buSzPct val="100000"/>
              <a:buFont typeface="Wingdings" panose="05000000000000000000" pitchFamily="2" charset="2"/>
              <a:buNone/>
              <a:defRPr lang="en-US" sz="2800" b="1" kern="1200">
                <a:solidFill>
                  <a:schemeClr val="tx1"/>
                </a:solidFill>
                <a:latin typeface="+mn-lt"/>
                <a:ea typeface="+mn-ea"/>
                <a:cs typeface="+mn-cs"/>
              </a:defRPr>
            </a:lvl1pPr>
            <a:lvl2pPr marL="457177" indent="0" algn="l" defTabSz="914354" rtl="0" eaLnBrk="1" latinLnBrk="0" hangingPunct="1">
              <a:lnSpc>
                <a:spcPct val="90000"/>
              </a:lnSpc>
              <a:spcBef>
                <a:spcPts val="300"/>
              </a:spcBef>
              <a:spcAft>
                <a:spcPts val="300"/>
              </a:spcAft>
              <a:buSzPct val="125000"/>
              <a:buFont typeface="Arial" panose="020B0604020202020204" pitchFamily="34" charset="0"/>
              <a:buNone/>
              <a:defRPr lang="en-US" sz="2400" kern="120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Lato" panose="020F0502020204030203" pitchFamily="34" charset="0"/>
                <a:ea typeface="Lato" panose="020F0502020204030203" pitchFamily="34" charset="0"/>
                <a:cs typeface="Lato" panose="020F0502020204030203" pitchFamily="34" charset="0"/>
              </a:rPr>
              <a:t>3.5. </a:t>
            </a:r>
            <a:r>
              <a:rPr lang="en-US" dirty="0" err="1">
                <a:latin typeface="Lato" panose="020F0502020204030203" pitchFamily="34" charset="0"/>
                <a:ea typeface="Lato" panose="020F0502020204030203" pitchFamily="34" charset="0"/>
                <a:cs typeface="Lato" panose="020F0502020204030203" pitchFamily="34" charset="0"/>
              </a:rPr>
              <a:t>Loại</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bỏ</a:t>
            </a:r>
            <a:r>
              <a:rPr lang="en-US" dirty="0">
                <a:latin typeface="Lato" panose="020F0502020204030203" pitchFamily="34" charset="0"/>
                <a:ea typeface="Lato" panose="020F0502020204030203" pitchFamily="34" charset="0"/>
                <a:cs typeface="Lato" panose="020F0502020204030203" pitchFamily="34" charset="0"/>
              </a:rPr>
              <a:t> 1 </a:t>
            </a:r>
            <a:r>
              <a:rPr lang="en-US" dirty="0" err="1">
                <a:latin typeface="Lato" panose="020F0502020204030203" pitchFamily="34" charset="0"/>
                <a:ea typeface="Lato" panose="020F0502020204030203" pitchFamily="34" charset="0"/>
                <a:cs typeface="Lato" panose="020F0502020204030203" pitchFamily="34" charset="0"/>
              </a:rPr>
              <a:t>nút</a:t>
            </a:r>
            <a:r>
              <a:rPr lang="en-US" dirty="0">
                <a:latin typeface="Lato" panose="020F0502020204030203" pitchFamily="34" charset="0"/>
                <a:ea typeface="Lato" panose="020F0502020204030203" pitchFamily="34" charset="0"/>
                <a:cs typeface="Lato" panose="020F0502020204030203" pitchFamily="34" charset="0"/>
              </a:rPr>
              <a:t> trên BST</a:t>
            </a:r>
          </a:p>
        </p:txBody>
      </p:sp>
    </p:spTree>
    <p:custDataLst>
      <p:tags r:id="rId1"/>
    </p:custDataLst>
    <p:extLst>
      <p:ext uri="{BB962C8B-B14F-4D97-AF65-F5344CB8AC3E}">
        <p14:creationId xmlns:p14="http://schemas.microsoft.com/office/powerpoint/2010/main" val="812348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73"/>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8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grpId="0" nodeType="clickEffect">
                                  <p:stCondLst>
                                    <p:cond delay="0"/>
                                  </p:stCondLst>
                                  <p:childTnLst>
                                    <p:animMotion origin="layout" path="M -4.375E-6 -1.11022E-16 L -0.03333 -0.03333 " pathEditMode="relative" rAng="0" ptsTypes="AA">
                                      <p:cBhvr>
                                        <p:cTn id="20" dur="2000" fill="hold"/>
                                        <p:tgtEl>
                                          <p:spTgt spid="79"/>
                                        </p:tgtEl>
                                        <p:attrNameLst>
                                          <p:attrName>ppt_x</p:attrName>
                                          <p:attrName>ppt_y</p:attrName>
                                        </p:attrNameLst>
                                      </p:cBhvr>
                                      <p:rCtr x="-1667" y="-1667"/>
                                    </p:animMotion>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0"/>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9"/>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0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0" nodeType="clickEffect">
                                  <p:stCondLst>
                                    <p:cond delay="0"/>
                                  </p:stCondLst>
                                  <p:childTnLst>
                                    <p:animMotion origin="layout" path="M 2.91667E-6 2.96296E-6 L -0.03334 -0.03334 " pathEditMode="relative" rAng="0" ptsTypes="AA">
                                      <p:cBhvr>
                                        <p:cTn id="38" dur="2000" fill="hold"/>
                                        <p:tgtEl>
                                          <p:spTgt spid="104"/>
                                        </p:tgtEl>
                                        <p:attrNameLst>
                                          <p:attrName>ppt_x</p:attrName>
                                          <p:attrName>ppt_y</p:attrName>
                                        </p:attrNameLst>
                                      </p:cBhvr>
                                      <p:rCtr x="-1667" y="-1667"/>
                                    </p:animMotion>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95"/>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97"/>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1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grpId="0" nodeType="clickEffect">
                                  <p:stCondLst>
                                    <p:cond delay="0"/>
                                  </p:stCondLst>
                                  <p:childTnLst>
                                    <p:animMotion origin="layout" path="M 4.58333E-6 4.81481E-6 L -0.03334 -0.03334 " pathEditMode="relative" rAng="0" ptsTypes="AA">
                                      <p:cBhvr>
                                        <p:cTn id="50" dur="2000" fill="hold"/>
                                        <p:tgtEl>
                                          <p:spTgt spid="128"/>
                                        </p:tgtEl>
                                        <p:attrNameLst>
                                          <p:attrName>ppt_x</p:attrName>
                                          <p:attrName>ppt_y</p:attrName>
                                        </p:attrNameLst>
                                      </p:cBhvr>
                                      <p:rCtr x="-1667" y="-1667"/>
                                    </p:animMotion>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19"/>
                                        </p:tgtEl>
                                        <p:attrNameLst>
                                          <p:attrName>style.visibility</p:attrName>
                                        </p:attrNameLst>
                                      </p:cBhvr>
                                      <p:to>
                                        <p:strVal val="hidden"/>
                                      </p:to>
                                    </p:set>
                                  </p:childTnLst>
                                </p:cTn>
                              </p:par>
                              <p:par>
                                <p:cTn id="55" presetID="1" presetClass="exit" presetSubtype="0" fill="hold" grpId="0" nodeType="withEffect">
                                  <p:stCondLst>
                                    <p:cond delay="0"/>
                                  </p:stCondLst>
                                  <p:childTnLst>
                                    <p:set>
                                      <p:cBhvr>
                                        <p:cTn id="56" dur="1" fill="hold">
                                          <p:stCondLst>
                                            <p:cond delay="0"/>
                                          </p:stCondLst>
                                        </p:cTn>
                                        <p:tgtEl>
                                          <p:spTgt spid="1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2" grpId="0" animBg="1"/>
      <p:bldP spid="73" grpId="0" animBg="1"/>
      <p:bldP spid="79" grpId="0" animBg="1"/>
      <p:bldP spid="80" grpId="0" animBg="1"/>
      <p:bldP spid="83" grpId="0"/>
      <p:bldP spid="83" grpId="1"/>
      <p:bldP spid="84" grpId="0"/>
      <p:bldP spid="95" grpId="0"/>
      <p:bldP spid="97" grpId="0" animBg="1"/>
      <p:bldP spid="104" grpId="0" animBg="1"/>
      <p:bldP spid="108" grpId="0"/>
      <p:bldP spid="108" grpId="1"/>
      <p:bldP spid="109" grpId="0"/>
      <p:bldP spid="119" grpId="0"/>
      <p:bldP spid="121" grpId="0" animBg="1"/>
      <p:bldP spid="128" grpId="0" animBg="1"/>
      <p:bldP spid="13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B6108BC-4CAF-9785-1070-234949D0EDFF}"/>
              </a:ext>
            </a:extLst>
          </p:cNvPr>
          <p:cNvSpPr>
            <a:spLocks noGrp="1"/>
          </p:cNvSpPr>
          <p:nvPr>
            <p:ph type="title"/>
          </p:nvPr>
        </p:nvSpPr>
        <p:spPr/>
        <p:txBody>
          <a:bodyPr>
            <a:normAutofit fontScale="90000"/>
          </a:bodyPr>
          <a:lstStyle/>
          <a:p>
            <a:r>
              <a:rPr lang="en-US" sz="3600" dirty="0"/>
              <a:t>3</a:t>
            </a:r>
            <a:r>
              <a:rPr lang="vi-VN" sz="3600" dirty="0"/>
              <a:t>. </a:t>
            </a:r>
            <a:r>
              <a:rPr lang="en-US" sz="3600" dirty="0"/>
              <a:t>CÁC PHÉP TOÁN</a:t>
            </a:r>
          </a:p>
        </p:txBody>
      </p:sp>
      <p:sp>
        <p:nvSpPr>
          <p:cNvPr id="2" name="Text Placeholder 1">
            <a:extLst>
              <a:ext uri="{FF2B5EF4-FFF2-40B4-BE49-F238E27FC236}">
                <a16:creationId xmlns:a16="http://schemas.microsoft.com/office/drawing/2014/main" id="{AE6C10F4-CF32-F296-6780-E8A0D0CB5115}"/>
              </a:ext>
            </a:extLst>
          </p:cNvPr>
          <p:cNvSpPr>
            <a:spLocks noGrp="1"/>
          </p:cNvSpPr>
          <p:nvPr>
            <p:ph type="body" sz="quarter" idx="13"/>
          </p:nvPr>
        </p:nvSpPr>
        <p:spPr/>
        <p:txBody>
          <a:bodyPr/>
          <a:lstStyle/>
          <a:p>
            <a:endParaRPr lang="en-US"/>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61</a:t>
            </a:fld>
            <a:endParaRPr lang="vi-VN"/>
          </a:p>
        </p:txBody>
      </p:sp>
      <p:sp>
        <p:nvSpPr>
          <p:cNvPr id="8" name="Text Box 55">
            <a:extLst>
              <a:ext uri="{FF2B5EF4-FFF2-40B4-BE49-F238E27FC236}">
                <a16:creationId xmlns:a16="http://schemas.microsoft.com/office/drawing/2014/main" id="{310F10D1-35AE-7437-D122-286B07EDFC41}"/>
              </a:ext>
            </a:extLst>
          </p:cNvPr>
          <p:cNvSpPr txBox="1">
            <a:spLocks noChangeArrowheads="1"/>
          </p:cNvSpPr>
          <p:nvPr/>
        </p:nvSpPr>
        <p:spPr bwMode="auto">
          <a:xfrm>
            <a:off x="1223429" y="1832687"/>
            <a:ext cx="4307589" cy="400110"/>
          </a:xfrm>
          <a:prstGeom prst="rect">
            <a:avLst/>
          </a:prstGeom>
          <a:noFill/>
          <a:ln w="9525">
            <a:noFill/>
            <a:miter lim="800000"/>
            <a:headEnd/>
            <a:tailEnd/>
          </a:ln>
        </p:spPr>
        <p:txBody>
          <a:bodyPr wrap="none">
            <a:spAutoFit/>
          </a:bodyPr>
          <a:lstStyle/>
          <a:p>
            <a:pPr eaLnBrk="0" hangingPunct="0"/>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10, 25, 28, </a:t>
            </a:r>
            <a:r>
              <a:rPr lang="en-US" sz="2000" b="1" dirty="0">
                <a:solidFill>
                  <a:srgbClr val="FF99FF"/>
                </a:solidFill>
                <a:latin typeface="Lato" panose="020F0502020204030203" pitchFamily="34" charset="0"/>
                <a:ea typeface="Lato" panose="020F0502020204030203" pitchFamily="34" charset="0"/>
                <a:cs typeface="Lato" panose="020F0502020204030203" pitchFamily="34" charset="0"/>
              </a:rPr>
              <a:t>30</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a:t>
            </a:r>
            <a:r>
              <a:rPr lang="en-US" sz="2000" dirty="0">
                <a:latin typeface="Lato" panose="020F0502020204030203" pitchFamily="34" charset="0"/>
                <a:ea typeface="Lato" panose="020F0502020204030203" pitchFamily="34" charset="0"/>
                <a:cs typeface="Lato" panose="020F0502020204030203" pitchFamily="34" charset="0"/>
              </a:rPr>
              <a:t> </a:t>
            </a:r>
            <a:r>
              <a:rPr lang="en-US" sz="2000" b="1" dirty="0">
                <a:solidFill>
                  <a:srgbClr val="FF6600"/>
                </a:solidFill>
                <a:latin typeface="Lato" panose="020F0502020204030203" pitchFamily="34" charset="0"/>
                <a:ea typeface="Lato" panose="020F0502020204030203" pitchFamily="34" charset="0"/>
                <a:cs typeface="Lato" panose="020F0502020204030203" pitchFamily="34" charset="0"/>
              </a:rPr>
              <a:t>33</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34, 35, 40, 50, 65</a:t>
            </a:r>
          </a:p>
        </p:txBody>
      </p:sp>
      <p:sp>
        <p:nvSpPr>
          <p:cNvPr id="23" name="Text Box 56">
            <a:extLst>
              <a:ext uri="{FF2B5EF4-FFF2-40B4-BE49-F238E27FC236}">
                <a16:creationId xmlns:a16="http://schemas.microsoft.com/office/drawing/2014/main" id="{790EAA06-8FC9-8B01-E4C1-55707966CCE0}"/>
              </a:ext>
            </a:extLst>
          </p:cNvPr>
          <p:cNvSpPr txBox="1">
            <a:spLocks noChangeArrowheads="1"/>
          </p:cNvSpPr>
          <p:nvPr/>
        </p:nvSpPr>
        <p:spPr bwMode="auto">
          <a:xfrm>
            <a:off x="7386354" y="1815194"/>
            <a:ext cx="3881439" cy="400050"/>
          </a:xfrm>
          <a:prstGeom prst="rect">
            <a:avLst/>
          </a:prstGeom>
          <a:noFill/>
          <a:ln w="9525">
            <a:noFill/>
            <a:miter lim="800000"/>
            <a:headEnd/>
            <a:tailEnd/>
          </a:ln>
        </p:spPr>
        <p:txBody>
          <a:bodyPr wrap="none">
            <a:spAutoFit/>
          </a:bodyPr>
          <a:lstStyle/>
          <a:p>
            <a:pPr eaLnBrk="0" hangingPunct="0"/>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10, 25, 28, </a:t>
            </a:r>
            <a:r>
              <a:rPr lang="en-US" sz="2000" b="1" dirty="0">
                <a:solidFill>
                  <a:srgbClr val="FF6600"/>
                </a:solidFill>
                <a:latin typeface="Lato" panose="020F0502020204030203" pitchFamily="34" charset="0"/>
                <a:ea typeface="Lato" panose="020F0502020204030203" pitchFamily="34" charset="0"/>
                <a:cs typeface="Lato" panose="020F0502020204030203" pitchFamily="34" charset="0"/>
              </a:rPr>
              <a:t>33</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34, 35, 40, 50, 65</a:t>
            </a:r>
          </a:p>
        </p:txBody>
      </p:sp>
      <p:sp>
        <p:nvSpPr>
          <p:cNvPr id="25" name="Oval 3">
            <a:extLst>
              <a:ext uri="{FF2B5EF4-FFF2-40B4-BE49-F238E27FC236}">
                <a16:creationId xmlns:a16="http://schemas.microsoft.com/office/drawing/2014/main" id="{F7C0FC16-CC19-0124-21BF-5E0CC2E0D506}"/>
              </a:ext>
            </a:extLst>
          </p:cNvPr>
          <p:cNvSpPr>
            <a:spLocks noChangeArrowheads="1"/>
          </p:cNvSpPr>
          <p:nvPr/>
        </p:nvSpPr>
        <p:spPr bwMode="auto">
          <a:xfrm>
            <a:off x="3072424" y="2487655"/>
            <a:ext cx="533400" cy="533400"/>
          </a:xfrm>
          <a:prstGeom prst="ellipse">
            <a:avLst/>
          </a:prstGeom>
          <a:solidFill>
            <a:schemeClr val="accent1"/>
          </a:solidFill>
          <a:ln w="9525">
            <a:solidFill>
              <a:schemeClr val="tx1"/>
            </a:solidFill>
            <a:round/>
            <a:headEnd/>
            <a:tailEnd/>
          </a:ln>
        </p:spPr>
        <p:txBody>
          <a:bodyPr wrap="none" anchor="ctr"/>
          <a:lstStyle/>
          <a:p>
            <a:pPr algn="ctr" eaLnBrk="0" hangingPunct="0"/>
            <a:r>
              <a:rPr lang="en-US">
                <a:solidFill>
                  <a:schemeClr val="bg1"/>
                </a:solidFill>
                <a:latin typeface="Lato" panose="020F0502020204030203" pitchFamily="34" charset="0"/>
                <a:ea typeface="Lato" panose="020F0502020204030203" pitchFamily="34" charset="0"/>
                <a:cs typeface="Lato" panose="020F0502020204030203" pitchFamily="34" charset="0"/>
              </a:rPr>
              <a:t>40</a:t>
            </a:r>
          </a:p>
        </p:txBody>
      </p:sp>
      <p:sp>
        <p:nvSpPr>
          <p:cNvPr id="26" name="Oval 4">
            <a:extLst>
              <a:ext uri="{FF2B5EF4-FFF2-40B4-BE49-F238E27FC236}">
                <a16:creationId xmlns:a16="http://schemas.microsoft.com/office/drawing/2014/main" id="{1F1406BC-A18E-214B-0C3F-397000078743}"/>
              </a:ext>
            </a:extLst>
          </p:cNvPr>
          <p:cNvSpPr>
            <a:spLocks noChangeArrowheads="1"/>
          </p:cNvSpPr>
          <p:nvPr/>
        </p:nvSpPr>
        <p:spPr bwMode="auto">
          <a:xfrm>
            <a:off x="2310424" y="3402055"/>
            <a:ext cx="533400" cy="533400"/>
          </a:xfrm>
          <a:prstGeom prst="ellipse">
            <a:avLst/>
          </a:prstGeom>
          <a:solidFill>
            <a:schemeClr val="accent1"/>
          </a:solidFill>
          <a:ln w="9525">
            <a:solidFill>
              <a:schemeClr val="tx1"/>
            </a:solidFill>
            <a:round/>
            <a:headEnd/>
            <a:tailEnd/>
          </a:ln>
        </p:spPr>
        <p:txBody>
          <a:bodyPr wrap="none" anchor="ctr"/>
          <a:lstStyle/>
          <a:p>
            <a:pPr algn="ctr" eaLnBrk="0" hangingPunct="0"/>
            <a:r>
              <a:rPr lang="en-US" b="1">
                <a:solidFill>
                  <a:srgbClr val="FF99FF"/>
                </a:solidFill>
                <a:latin typeface="Lato" panose="020F0502020204030203" pitchFamily="34" charset="0"/>
                <a:ea typeface="Lato" panose="020F0502020204030203" pitchFamily="34" charset="0"/>
                <a:cs typeface="Lato" panose="020F0502020204030203" pitchFamily="34" charset="0"/>
              </a:rPr>
              <a:t>30</a:t>
            </a:r>
          </a:p>
        </p:txBody>
      </p:sp>
      <p:sp>
        <p:nvSpPr>
          <p:cNvPr id="27" name="Oval 5">
            <a:extLst>
              <a:ext uri="{FF2B5EF4-FFF2-40B4-BE49-F238E27FC236}">
                <a16:creationId xmlns:a16="http://schemas.microsoft.com/office/drawing/2014/main" id="{6BA0F4C2-37CC-A91C-A492-EDB16AEB36D3}"/>
              </a:ext>
            </a:extLst>
          </p:cNvPr>
          <p:cNvSpPr>
            <a:spLocks noChangeArrowheads="1"/>
          </p:cNvSpPr>
          <p:nvPr/>
        </p:nvSpPr>
        <p:spPr bwMode="auto">
          <a:xfrm>
            <a:off x="1548424" y="4240255"/>
            <a:ext cx="533400" cy="533400"/>
          </a:xfrm>
          <a:prstGeom prst="ellipse">
            <a:avLst/>
          </a:prstGeom>
          <a:solidFill>
            <a:schemeClr val="accent1"/>
          </a:solidFill>
          <a:ln w="9525">
            <a:solidFill>
              <a:schemeClr val="tx1"/>
            </a:solidFill>
            <a:round/>
            <a:headEnd/>
            <a:tailEnd/>
          </a:ln>
        </p:spPr>
        <p:txBody>
          <a:bodyPr wrap="none" anchor="ctr"/>
          <a:lstStyle/>
          <a:p>
            <a:pPr algn="ctr" eaLnBrk="0" hangingPunct="0"/>
            <a:r>
              <a:rPr lang="en-US">
                <a:solidFill>
                  <a:schemeClr val="bg1"/>
                </a:solidFill>
                <a:latin typeface="Lato" panose="020F0502020204030203" pitchFamily="34" charset="0"/>
                <a:ea typeface="Lato" panose="020F0502020204030203" pitchFamily="34" charset="0"/>
                <a:cs typeface="Lato" panose="020F0502020204030203" pitchFamily="34" charset="0"/>
              </a:rPr>
              <a:t>25</a:t>
            </a:r>
          </a:p>
        </p:txBody>
      </p:sp>
      <p:sp>
        <p:nvSpPr>
          <p:cNvPr id="28" name="Oval 6">
            <a:extLst>
              <a:ext uri="{FF2B5EF4-FFF2-40B4-BE49-F238E27FC236}">
                <a16:creationId xmlns:a16="http://schemas.microsoft.com/office/drawing/2014/main" id="{3C02B44A-B58C-4E2F-770D-0E6F45E3E4B6}"/>
              </a:ext>
            </a:extLst>
          </p:cNvPr>
          <p:cNvSpPr>
            <a:spLocks noChangeArrowheads="1"/>
          </p:cNvSpPr>
          <p:nvPr/>
        </p:nvSpPr>
        <p:spPr bwMode="auto">
          <a:xfrm>
            <a:off x="862624" y="5078455"/>
            <a:ext cx="533400" cy="533400"/>
          </a:xfrm>
          <a:prstGeom prst="ellipse">
            <a:avLst/>
          </a:prstGeom>
          <a:solidFill>
            <a:schemeClr val="accent1"/>
          </a:solidFill>
          <a:ln w="9525">
            <a:solidFill>
              <a:schemeClr val="tx1"/>
            </a:solidFill>
            <a:round/>
            <a:headEnd/>
            <a:tailEnd/>
          </a:ln>
        </p:spPr>
        <p:txBody>
          <a:bodyPr wrap="none" anchor="ctr"/>
          <a:lstStyle/>
          <a:p>
            <a:pPr algn="ctr" eaLnBrk="0" hangingPunct="0"/>
            <a:r>
              <a:rPr lang="en-US">
                <a:solidFill>
                  <a:schemeClr val="bg1"/>
                </a:solidFill>
                <a:latin typeface="Lato" panose="020F0502020204030203" pitchFamily="34" charset="0"/>
                <a:ea typeface="Lato" panose="020F0502020204030203" pitchFamily="34" charset="0"/>
                <a:cs typeface="Lato" panose="020F0502020204030203" pitchFamily="34" charset="0"/>
              </a:rPr>
              <a:t>10</a:t>
            </a:r>
          </a:p>
        </p:txBody>
      </p:sp>
      <p:sp>
        <p:nvSpPr>
          <p:cNvPr id="29" name="Oval 7">
            <a:extLst>
              <a:ext uri="{FF2B5EF4-FFF2-40B4-BE49-F238E27FC236}">
                <a16:creationId xmlns:a16="http://schemas.microsoft.com/office/drawing/2014/main" id="{92360FA5-25BA-0638-1356-17425A909E9D}"/>
              </a:ext>
            </a:extLst>
          </p:cNvPr>
          <p:cNvSpPr>
            <a:spLocks noChangeArrowheads="1"/>
          </p:cNvSpPr>
          <p:nvPr/>
        </p:nvSpPr>
        <p:spPr bwMode="auto">
          <a:xfrm>
            <a:off x="2386624" y="5078455"/>
            <a:ext cx="533400" cy="533400"/>
          </a:xfrm>
          <a:prstGeom prst="ellipse">
            <a:avLst/>
          </a:prstGeom>
          <a:solidFill>
            <a:schemeClr val="accent1"/>
          </a:solidFill>
          <a:ln w="9525">
            <a:solidFill>
              <a:schemeClr val="tx1"/>
            </a:solidFill>
            <a:round/>
            <a:headEnd/>
            <a:tailEnd/>
          </a:ln>
        </p:spPr>
        <p:txBody>
          <a:bodyPr wrap="none" anchor="ctr"/>
          <a:lstStyle/>
          <a:p>
            <a:pPr algn="ctr" eaLnBrk="0" hangingPunct="0"/>
            <a:r>
              <a:rPr lang="en-US">
                <a:solidFill>
                  <a:schemeClr val="bg1"/>
                </a:solidFill>
                <a:latin typeface="Lato" panose="020F0502020204030203" pitchFamily="34" charset="0"/>
                <a:ea typeface="Lato" panose="020F0502020204030203" pitchFamily="34" charset="0"/>
                <a:cs typeface="Lato" panose="020F0502020204030203" pitchFamily="34" charset="0"/>
              </a:rPr>
              <a:t>28</a:t>
            </a:r>
          </a:p>
        </p:txBody>
      </p:sp>
      <p:sp>
        <p:nvSpPr>
          <p:cNvPr id="30" name="Oval 9">
            <a:extLst>
              <a:ext uri="{FF2B5EF4-FFF2-40B4-BE49-F238E27FC236}">
                <a16:creationId xmlns:a16="http://schemas.microsoft.com/office/drawing/2014/main" id="{FC85F6FB-3D0C-EDA9-09B5-212AA2C9B6DE}"/>
              </a:ext>
            </a:extLst>
          </p:cNvPr>
          <p:cNvSpPr>
            <a:spLocks noChangeArrowheads="1"/>
          </p:cNvSpPr>
          <p:nvPr/>
        </p:nvSpPr>
        <p:spPr bwMode="auto">
          <a:xfrm>
            <a:off x="3377224" y="4087855"/>
            <a:ext cx="533400" cy="533400"/>
          </a:xfrm>
          <a:prstGeom prst="ellipse">
            <a:avLst/>
          </a:prstGeom>
          <a:solidFill>
            <a:schemeClr val="accent1"/>
          </a:solidFill>
          <a:ln w="9525">
            <a:solidFill>
              <a:schemeClr val="tx1"/>
            </a:solidFill>
            <a:round/>
            <a:headEnd/>
            <a:tailEnd/>
          </a:ln>
        </p:spPr>
        <p:txBody>
          <a:bodyPr wrap="none" anchor="ctr"/>
          <a:lstStyle/>
          <a:p>
            <a:pPr algn="ctr" eaLnBrk="0" hangingPunct="0"/>
            <a:r>
              <a:rPr lang="en-US">
                <a:solidFill>
                  <a:schemeClr val="bg1"/>
                </a:solidFill>
                <a:latin typeface="Lato" panose="020F0502020204030203" pitchFamily="34" charset="0"/>
                <a:ea typeface="Lato" panose="020F0502020204030203" pitchFamily="34" charset="0"/>
                <a:cs typeface="Lato" panose="020F0502020204030203" pitchFamily="34" charset="0"/>
              </a:rPr>
              <a:t>35</a:t>
            </a:r>
          </a:p>
        </p:txBody>
      </p:sp>
      <p:sp>
        <p:nvSpPr>
          <p:cNvPr id="31" name="Oval 10">
            <a:extLst>
              <a:ext uri="{FF2B5EF4-FFF2-40B4-BE49-F238E27FC236}">
                <a16:creationId xmlns:a16="http://schemas.microsoft.com/office/drawing/2014/main" id="{C98BD4C3-B6E0-1439-1EAD-28E039FEBFFD}"/>
              </a:ext>
            </a:extLst>
          </p:cNvPr>
          <p:cNvSpPr>
            <a:spLocks noChangeArrowheads="1"/>
          </p:cNvSpPr>
          <p:nvPr/>
        </p:nvSpPr>
        <p:spPr bwMode="auto">
          <a:xfrm>
            <a:off x="2996224" y="5307055"/>
            <a:ext cx="533400" cy="533400"/>
          </a:xfrm>
          <a:prstGeom prst="ellipse">
            <a:avLst/>
          </a:prstGeom>
          <a:solidFill>
            <a:schemeClr val="accent1"/>
          </a:solidFill>
          <a:ln w="9525">
            <a:solidFill>
              <a:schemeClr val="tx1"/>
            </a:solidFill>
            <a:round/>
            <a:headEnd/>
            <a:tailEnd/>
          </a:ln>
        </p:spPr>
        <p:txBody>
          <a:bodyPr wrap="none" anchor="ctr"/>
          <a:lstStyle/>
          <a:p>
            <a:pPr algn="ctr" eaLnBrk="0" hangingPunct="0"/>
            <a:r>
              <a:rPr lang="en-US" b="1">
                <a:solidFill>
                  <a:srgbClr val="FF6600"/>
                </a:solidFill>
                <a:latin typeface="Lato" panose="020F0502020204030203" pitchFamily="34" charset="0"/>
                <a:ea typeface="Lato" panose="020F0502020204030203" pitchFamily="34" charset="0"/>
                <a:cs typeface="Lato" panose="020F0502020204030203" pitchFamily="34" charset="0"/>
              </a:rPr>
              <a:t>33</a:t>
            </a:r>
          </a:p>
        </p:txBody>
      </p:sp>
      <p:sp>
        <p:nvSpPr>
          <p:cNvPr id="32" name="Oval 12">
            <a:extLst>
              <a:ext uri="{FF2B5EF4-FFF2-40B4-BE49-F238E27FC236}">
                <a16:creationId xmlns:a16="http://schemas.microsoft.com/office/drawing/2014/main" id="{DA69687D-C5C2-4629-C07C-D13C8CD87C9F}"/>
              </a:ext>
            </a:extLst>
          </p:cNvPr>
          <p:cNvSpPr>
            <a:spLocks noChangeArrowheads="1"/>
          </p:cNvSpPr>
          <p:nvPr/>
        </p:nvSpPr>
        <p:spPr bwMode="auto">
          <a:xfrm>
            <a:off x="4672624" y="3554455"/>
            <a:ext cx="533400" cy="533400"/>
          </a:xfrm>
          <a:prstGeom prst="ellipse">
            <a:avLst/>
          </a:prstGeom>
          <a:solidFill>
            <a:schemeClr val="accent1"/>
          </a:solidFill>
          <a:ln w="9525">
            <a:solidFill>
              <a:schemeClr val="tx1"/>
            </a:solidFill>
            <a:round/>
            <a:headEnd/>
            <a:tailEnd/>
          </a:ln>
        </p:spPr>
        <p:txBody>
          <a:bodyPr wrap="none" anchor="ctr"/>
          <a:lstStyle/>
          <a:p>
            <a:pPr algn="ctr" eaLnBrk="0" hangingPunct="0"/>
            <a:r>
              <a:rPr lang="en-US">
                <a:solidFill>
                  <a:schemeClr val="bg1"/>
                </a:solidFill>
                <a:latin typeface="Lato" panose="020F0502020204030203" pitchFamily="34" charset="0"/>
                <a:ea typeface="Lato" panose="020F0502020204030203" pitchFamily="34" charset="0"/>
                <a:cs typeface="Lato" panose="020F0502020204030203" pitchFamily="34" charset="0"/>
              </a:rPr>
              <a:t>65</a:t>
            </a:r>
          </a:p>
        </p:txBody>
      </p:sp>
      <p:sp>
        <p:nvSpPr>
          <p:cNvPr id="33" name="Oval 13">
            <a:extLst>
              <a:ext uri="{FF2B5EF4-FFF2-40B4-BE49-F238E27FC236}">
                <a16:creationId xmlns:a16="http://schemas.microsoft.com/office/drawing/2014/main" id="{F5C8D8AA-F4B8-0B55-597C-9EB4508066F6}"/>
              </a:ext>
            </a:extLst>
          </p:cNvPr>
          <p:cNvSpPr>
            <a:spLocks noChangeArrowheads="1"/>
          </p:cNvSpPr>
          <p:nvPr/>
        </p:nvSpPr>
        <p:spPr bwMode="auto">
          <a:xfrm>
            <a:off x="4291624" y="4697455"/>
            <a:ext cx="533400" cy="533400"/>
          </a:xfrm>
          <a:prstGeom prst="ellipse">
            <a:avLst/>
          </a:prstGeom>
          <a:solidFill>
            <a:schemeClr val="accent1"/>
          </a:solidFill>
          <a:ln w="9525">
            <a:solidFill>
              <a:schemeClr val="tx1"/>
            </a:solidFill>
            <a:round/>
            <a:headEnd/>
            <a:tailEnd/>
          </a:ln>
        </p:spPr>
        <p:txBody>
          <a:bodyPr wrap="none" anchor="ctr"/>
          <a:lstStyle/>
          <a:p>
            <a:pPr algn="ctr" eaLnBrk="0" hangingPunct="0"/>
            <a:r>
              <a:rPr lang="en-US">
                <a:solidFill>
                  <a:schemeClr val="bg1"/>
                </a:solidFill>
                <a:latin typeface="Lato" panose="020F0502020204030203" pitchFamily="34" charset="0"/>
                <a:ea typeface="Lato" panose="020F0502020204030203" pitchFamily="34" charset="0"/>
                <a:cs typeface="Lato" panose="020F0502020204030203" pitchFamily="34" charset="0"/>
              </a:rPr>
              <a:t>50</a:t>
            </a:r>
          </a:p>
        </p:txBody>
      </p:sp>
      <p:sp>
        <p:nvSpPr>
          <p:cNvPr id="34" name="Line 14">
            <a:extLst>
              <a:ext uri="{FF2B5EF4-FFF2-40B4-BE49-F238E27FC236}">
                <a16:creationId xmlns:a16="http://schemas.microsoft.com/office/drawing/2014/main" id="{42D9B0F0-F82C-E661-49D6-CECFCA5688C4}"/>
              </a:ext>
            </a:extLst>
          </p:cNvPr>
          <p:cNvSpPr>
            <a:spLocks noChangeShapeType="1"/>
          </p:cNvSpPr>
          <p:nvPr/>
        </p:nvSpPr>
        <p:spPr bwMode="auto">
          <a:xfrm>
            <a:off x="3605824" y="2944855"/>
            <a:ext cx="1066800" cy="762000"/>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35" name="Line 15">
            <a:extLst>
              <a:ext uri="{FF2B5EF4-FFF2-40B4-BE49-F238E27FC236}">
                <a16:creationId xmlns:a16="http://schemas.microsoft.com/office/drawing/2014/main" id="{D562BC55-9625-3898-174C-1F99BA078DBF}"/>
              </a:ext>
            </a:extLst>
          </p:cNvPr>
          <p:cNvSpPr>
            <a:spLocks noChangeShapeType="1"/>
          </p:cNvSpPr>
          <p:nvPr/>
        </p:nvSpPr>
        <p:spPr bwMode="auto">
          <a:xfrm flipH="1">
            <a:off x="4672624" y="4087855"/>
            <a:ext cx="152400" cy="685800"/>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36" name="Line 16">
            <a:extLst>
              <a:ext uri="{FF2B5EF4-FFF2-40B4-BE49-F238E27FC236}">
                <a16:creationId xmlns:a16="http://schemas.microsoft.com/office/drawing/2014/main" id="{A59D7351-9BDB-FFA2-CB73-7918B48D3BFD}"/>
              </a:ext>
            </a:extLst>
          </p:cNvPr>
          <p:cNvSpPr>
            <a:spLocks noChangeShapeType="1"/>
          </p:cNvSpPr>
          <p:nvPr/>
        </p:nvSpPr>
        <p:spPr bwMode="auto">
          <a:xfrm flipH="1">
            <a:off x="2767624" y="2944855"/>
            <a:ext cx="381000" cy="457200"/>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37" name="Line 17">
            <a:extLst>
              <a:ext uri="{FF2B5EF4-FFF2-40B4-BE49-F238E27FC236}">
                <a16:creationId xmlns:a16="http://schemas.microsoft.com/office/drawing/2014/main" id="{089B82C7-07F8-14EA-8A41-BF49417A6961}"/>
              </a:ext>
            </a:extLst>
          </p:cNvPr>
          <p:cNvSpPr>
            <a:spLocks noChangeShapeType="1"/>
          </p:cNvSpPr>
          <p:nvPr/>
        </p:nvSpPr>
        <p:spPr bwMode="auto">
          <a:xfrm flipH="1">
            <a:off x="2005624" y="3935455"/>
            <a:ext cx="381000" cy="381000"/>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38" name="Line 18">
            <a:extLst>
              <a:ext uri="{FF2B5EF4-FFF2-40B4-BE49-F238E27FC236}">
                <a16:creationId xmlns:a16="http://schemas.microsoft.com/office/drawing/2014/main" id="{44C572C3-C2A4-2F9F-ED81-5907C91E3439}"/>
              </a:ext>
            </a:extLst>
          </p:cNvPr>
          <p:cNvSpPr>
            <a:spLocks noChangeShapeType="1"/>
          </p:cNvSpPr>
          <p:nvPr/>
        </p:nvSpPr>
        <p:spPr bwMode="auto">
          <a:xfrm flipH="1">
            <a:off x="1243624" y="4697455"/>
            <a:ext cx="381000" cy="457200"/>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39" name="Line 19">
            <a:extLst>
              <a:ext uri="{FF2B5EF4-FFF2-40B4-BE49-F238E27FC236}">
                <a16:creationId xmlns:a16="http://schemas.microsoft.com/office/drawing/2014/main" id="{C00BEA47-920A-C3A1-1A89-75B290B833F0}"/>
              </a:ext>
            </a:extLst>
          </p:cNvPr>
          <p:cNvSpPr>
            <a:spLocks noChangeShapeType="1"/>
          </p:cNvSpPr>
          <p:nvPr/>
        </p:nvSpPr>
        <p:spPr bwMode="auto">
          <a:xfrm>
            <a:off x="2005624" y="4697455"/>
            <a:ext cx="457200" cy="457200"/>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40" name="Line 22">
            <a:extLst>
              <a:ext uri="{FF2B5EF4-FFF2-40B4-BE49-F238E27FC236}">
                <a16:creationId xmlns:a16="http://schemas.microsoft.com/office/drawing/2014/main" id="{49386D1C-B3DF-55AC-1259-259D4ED52C28}"/>
              </a:ext>
            </a:extLst>
          </p:cNvPr>
          <p:cNvSpPr>
            <a:spLocks noChangeShapeType="1"/>
          </p:cNvSpPr>
          <p:nvPr/>
        </p:nvSpPr>
        <p:spPr bwMode="auto">
          <a:xfrm>
            <a:off x="2843824" y="3783055"/>
            <a:ext cx="609600" cy="381000"/>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41" name="Line 24">
            <a:extLst>
              <a:ext uri="{FF2B5EF4-FFF2-40B4-BE49-F238E27FC236}">
                <a16:creationId xmlns:a16="http://schemas.microsoft.com/office/drawing/2014/main" id="{81F23D5A-59A7-31EE-F4B5-D0673631ADA0}"/>
              </a:ext>
            </a:extLst>
          </p:cNvPr>
          <p:cNvSpPr>
            <a:spLocks noChangeShapeType="1"/>
          </p:cNvSpPr>
          <p:nvPr/>
        </p:nvSpPr>
        <p:spPr bwMode="auto">
          <a:xfrm>
            <a:off x="2234224" y="3325855"/>
            <a:ext cx="609600" cy="762000"/>
          </a:xfrm>
          <a:prstGeom prst="line">
            <a:avLst/>
          </a:prstGeom>
          <a:noFill/>
          <a:ln w="38100">
            <a:solidFill>
              <a:srgbClr val="FF00FF"/>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42" name="Text Box 26">
            <a:extLst>
              <a:ext uri="{FF2B5EF4-FFF2-40B4-BE49-F238E27FC236}">
                <a16:creationId xmlns:a16="http://schemas.microsoft.com/office/drawing/2014/main" id="{4707C6BC-D2D4-EDFB-CD7F-28624B08F388}"/>
              </a:ext>
            </a:extLst>
          </p:cNvPr>
          <p:cNvSpPr txBox="1">
            <a:spLocks noChangeArrowheads="1"/>
          </p:cNvSpPr>
          <p:nvPr/>
        </p:nvSpPr>
        <p:spPr bwMode="auto">
          <a:xfrm>
            <a:off x="2234224" y="6042068"/>
            <a:ext cx="1471878" cy="707886"/>
          </a:xfrm>
          <a:prstGeom prst="rect">
            <a:avLst/>
          </a:prstGeom>
          <a:noFill/>
          <a:ln w="9525">
            <a:noFill/>
            <a:miter lim="800000"/>
            <a:headEnd/>
            <a:tailEnd/>
          </a:ln>
        </p:spPr>
        <p:txBody>
          <a:bodyPr wrap="none">
            <a:spAutoFit/>
          </a:bodyPr>
          <a:lstStyle/>
          <a:p>
            <a:pPr eaLnBrk="0" hangingPunct="0"/>
            <a:r>
              <a:rPr lang="en-US" sz="2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nút</a:t>
            </a:r>
            <a:r>
              <a:rPr lang="en-US" sz="2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2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thế</a:t>
            </a:r>
            <a:r>
              <a:rPr lang="en-US" sz="2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2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chỗ</a:t>
            </a:r>
            <a:endParaRPr lang="en-US" sz="2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a:p>
            <a:pPr eaLnBrk="0" hangingPunct="0"/>
            <a:r>
              <a:rPr lang="en-US" sz="2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của</a:t>
            </a:r>
            <a:r>
              <a:rPr lang="en-US" sz="2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30</a:t>
            </a:r>
          </a:p>
        </p:txBody>
      </p:sp>
      <p:sp>
        <p:nvSpPr>
          <p:cNvPr id="43" name="AutoShape 45">
            <a:extLst>
              <a:ext uri="{FF2B5EF4-FFF2-40B4-BE49-F238E27FC236}">
                <a16:creationId xmlns:a16="http://schemas.microsoft.com/office/drawing/2014/main" id="{2F2625F9-A8AD-F149-F2AC-8CBABBEBBB53}"/>
              </a:ext>
            </a:extLst>
          </p:cNvPr>
          <p:cNvSpPr>
            <a:spLocks noChangeArrowheads="1"/>
          </p:cNvSpPr>
          <p:nvPr/>
        </p:nvSpPr>
        <p:spPr bwMode="auto">
          <a:xfrm>
            <a:off x="6116355" y="3478255"/>
            <a:ext cx="914400" cy="381000"/>
          </a:xfrm>
          <a:prstGeom prst="rightArrow">
            <a:avLst>
              <a:gd name="adj1" fmla="val 50000"/>
              <a:gd name="adj2" fmla="val 60000"/>
            </a:avLst>
          </a:prstGeom>
          <a:solidFill>
            <a:srgbClr val="FFFF99"/>
          </a:solidFill>
          <a:ln w="9525">
            <a:solidFill>
              <a:schemeClr val="tx1"/>
            </a:solidFill>
            <a:miter lim="800000"/>
            <a:headEnd/>
            <a:tailEnd/>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44" name="Oval 46">
            <a:extLst>
              <a:ext uri="{FF2B5EF4-FFF2-40B4-BE49-F238E27FC236}">
                <a16:creationId xmlns:a16="http://schemas.microsoft.com/office/drawing/2014/main" id="{25F286B4-40DC-15AC-101B-794ECF85002A}"/>
              </a:ext>
            </a:extLst>
          </p:cNvPr>
          <p:cNvSpPr>
            <a:spLocks noChangeArrowheads="1"/>
          </p:cNvSpPr>
          <p:nvPr/>
        </p:nvSpPr>
        <p:spPr bwMode="auto">
          <a:xfrm>
            <a:off x="3910624" y="6145255"/>
            <a:ext cx="533400" cy="533400"/>
          </a:xfrm>
          <a:prstGeom prst="ellipse">
            <a:avLst/>
          </a:prstGeom>
          <a:solidFill>
            <a:schemeClr val="accent1"/>
          </a:solidFill>
          <a:ln w="9525">
            <a:solidFill>
              <a:schemeClr val="tx1"/>
            </a:solidFill>
            <a:round/>
            <a:headEnd/>
            <a:tailEnd/>
          </a:ln>
        </p:spPr>
        <p:txBody>
          <a:bodyPr wrap="none" anchor="ctr"/>
          <a:lstStyle/>
          <a:p>
            <a:pPr algn="ctr" eaLnBrk="0" hangingPunct="0"/>
            <a:r>
              <a:rPr lang="en-US">
                <a:solidFill>
                  <a:schemeClr val="bg1"/>
                </a:solidFill>
                <a:latin typeface="Lato" panose="020F0502020204030203" pitchFamily="34" charset="0"/>
                <a:ea typeface="Lato" panose="020F0502020204030203" pitchFamily="34" charset="0"/>
                <a:cs typeface="Lato" panose="020F0502020204030203" pitchFamily="34" charset="0"/>
              </a:rPr>
              <a:t>34</a:t>
            </a:r>
          </a:p>
        </p:txBody>
      </p:sp>
      <p:sp>
        <p:nvSpPr>
          <p:cNvPr id="45" name="Line 47">
            <a:extLst>
              <a:ext uri="{FF2B5EF4-FFF2-40B4-BE49-F238E27FC236}">
                <a16:creationId xmlns:a16="http://schemas.microsoft.com/office/drawing/2014/main" id="{5DAE44FC-260E-61C8-A8FB-B446BB2A9D6A}"/>
              </a:ext>
            </a:extLst>
          </p:cNvPr>
          <p:cNvSpPr>
            <a:spLocks noChangeShapeType="1"/>
          </p:cNvSpPr>
          <p:nvPr/>
        </p:nvSpPr>
        <p:spPr bwMode="auto">
          <a:xfrm flipV="1">
            <a:off x="2843824" y="5840455"/>
            <a:ext cx="304800" cy="228600"/>
          </a:xfrm>
          <a:prstGeom prst="line">
            <a:avLst/>
          </a:prstGeom>
          <a:noFill/>
          <a:ln w="25400">
            <a:solidFill>
              <a:schemeClr val="tx1"/>
            </a:solidFill>
            <a:round/>
            <a:headEnd/>
            <a:tailEnd type="triangle" w="med" len="me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46" name="Line 48">
            <a:extLst>
              <a:ext uri="{FF2B5EF4-FFF2-40B4-BE49-F238E27FC236}">
                <a16:creationId xmlns:a16="http://schemas.microsoft.com/office/drawing/2014/main" id="{05BE18A0-7B3C-B523-6C0B-981DC1402E1B}"/>
              </a:ext>
            </a:extLst>
          </p:cNvPr>
          <p:cNvSpPr>
            <a:spLocks noChangeShapeType="1"/>
          </p:cNvSpPr>
          <p:nvPr/>
        </p:nvSpPr>
        <p:spPr bwMode="auto">
          <a:xfrm flipH="1">
            <a:off x="3377224" y="4697455"/>
            <a:ext cx="228600" cy="609600"/>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grpSp>
        <p:nvGrpSpPr>
          <p:cNvPr id="47" name="Group 60">
            <a:extLst>
              <a:ext uri="{FF2B5EF4-FFF2-40B4-BE49-F238E27FC236}">
                <a16:creationId xmlns:a16="http://schemas.microsoft.com/office/drawing/2014/main" id="{DB3CC4E8-20FE-B4CB-ED34-9F1FCFA71666}"/>
              </a:ext>
            </a:extLst>
          </p:cNvPr>
          <p:cNvGrpSpPr>
            <a:grpSpLocks/>
          </p:cNvGrpSpPr>
          <p:nvPr/>
        </p:nvGrpSpPr>
        <p:grpSpPr bwMode="auto">
          <a:xfrm>
            <a:off x="7045709" y="2659296"/>
            <a:ext cx="4114800" cy="3429000"/>
            <a:chOff x="2976" y="1440"/>
            <a:chExt cx="2592" cy="2160"/>
          </a:xfrm>
        </p:grpSpPr>
        <p:sp>
          <p:nvSpPr>
            <p:cNvPr id="48" name="Oval 11">
              <a:extLst>
                <a:ext uri="{FF2B5EF4-FFF2-40B4-BE49-F238E27FC236}">
                  <a16:creationId xmlns:a16="http://schemas.microsoft.com/office/drawing/2014/main" id="{11568A3A-788F-DF77-16F8-C54AD4FE80F0}"/>
                </a:ext>
              </a:extLst>
            </p:cNvPr>
            <p:cNvSpPr>
              <a:spLocks noChangeArrowheads="1"/>
            </p:cNvSpPr>
            <p:nvPr/>
          </p:nvSpPr>
          <p:spPr bwMode="auto">
            <a:xfrm>
              <a:off x="4224" y="1440"/>
              <a:ext cx="336" cy="336"/>
            </a:xfrm>
            <a:prstGeom prst="ellipse">
              <a:avLst/>
            </a:prstGeom>
            <a:solidFill>
              <a:schemeClr val="accent1"/>
            </a:solidFill>
            <a:ln w="9525">
              <a:solidFill>
                <a:schemeClr val="tx1"/>
              </a:solidFill>
              <a:round/>
              <a:headEnd/>
              <a:tailEnd/>
            </a:ln>
          </p:spPr>
          <p:txBody>
            <a:bodyPr wrap="none" anchor="ctr"/>
            <a:lstStyle/>
            <a:p>
              <a:pPr algn="ctr" eaLnBrk="0" hangingPunct="0"/>
              <a:r>
                <a:rPr lang="en-US">
                  <a:solidFill>
                    <a:schemeClr val="bg1"/>
                  </a:solidFill>
                  <a:latin typeface="Lato" panose="020F0502020204030203" pitchFamily="34" charset="0"/>
                  <a:ea typeface="Lato" panose="020F0502020204030203" pitchFamily="34" charset="0"/>
                  <a:cs typeface="Lato" panose="020F0502020204030203" pitchFamily="34" charset="0"/>
                </a:rPr>
                <a:t>40</a:t>
              </a:r>
            </a:p>
          </p:txBody>
        </p:sp>
        <p:sp>
          <p:nvSpPr>
            <p:cNvPr id="62" name="Oval 27">
              <a:extLst>
                <a:ext uri="{FF2B5EF4-FFF2-40B4-BE49-F238E27FC236}">
                  <a16:creationId xmlns:a16="http://schemas.microsoft.com/office/drawing/2014/main" id="{D341BD6D-D7D5-399C-6631-39CD593289C1}"/>
                </a:ext>
              </a:extLst>
            </p:cNvPr>
            <p:cNvSpPr>
              <a:spLocks noChangeArrowheads="1"/>
            </p:cNvSpPr>
            <p:nvPr/>
          </p:nvSpPr>
          <p:spPr bwMode="auto">
            <a:xfrm>
              <a:off x="3648" y="2064"/>
              <a:ext cx="336" cy="336"/>
            </a:xfrm>
            <a:prstGeom prst="ellipse">
              <a:avLst/>
            </a:prstGeom>
            <a:solidFill>
              <a:schemeClr val="accent1"/>
            </a:solidFill>
            <a:ln w="9525">
              <a:solidFill>
                <a:schemeClr val="tx1"/>
              </a:solidFill>
              <a:round/>
              <a:headEnd/>
              <a:tailEnd/>
            </a:ln>
          </p:spPr>
          <p:txBody>
            <a:bodyPr wrap="none" anchor="ctr"/>
            <a:lstStyle/>
            <a:p>
              <a:pPr algn="ctr" eaLnBrk="0" hangingPunct="0"/>
              <a:r>
                <a:rPr lang="en-US" b="1">
                  <a:solidFill>
                    <a:srgbClr val="FF6600"/>
                  </a:solidFill>
                  <a:latin typeface="Lato" panose="020F0502020204030203" pitchFamily="34" charset="0"/>
                  <a:ea typeface="Lato" panose="020F0502020204030203" pitchFamily="34" charset="0"/>
                  <a:cs typeface="Lato" panose="020F0502020204030203" pitchFamily="34" charset="0"/>
                </a:rPr>
                <a:t>33</a:t>
              </a:r>
            </a:p>
          </p:txBody>
        </p:sp>
        <p:sp>
          <p:nvSpPr>
            <p:cNvPr id="63" name="Oval 28">
              <a:extLst>
                <a:ext uri="{FF2B5EF4-FFF2-40B4-BE49-F238E27FC236}">
                  <a16:creationId xmlns:a16="http://schemas.microsoft.com/office/drawing/2014/main" id="{1C98B02D-FB4E-0F7C-7452-06BC631BB9C8}"/>
                </a:ext>
              </a:extLst>
            </p:cNvPr>
            <p:cNvSpPr>
              <a:spLocks noChangeArrowheads="1"/>
            </p:cNvSpPr>
            <p:nvPr/>
          </p:nvSpPr>
          <p:spPr bwMode="auto">
            <a:xfrm>
              <a:off x="4368" y="2544"/>
              <a:ext cx="336" cy="336"/>
            </a:xfrm>
            <a:prstGeom prst="ellipse">
              <a:avLst/>
            </a:prstGeom>
            <a:solidFill>
              <a:schemeClr val="accent1"/>
            </a:solidFill>
            <a:ln w="9525">
              <a:solidFill>
                <a:schemeClr val="tx1"/>
              </a:solidFill>
              <a:round/>
              <a:headEnd/>
              <a:tailEnd/>
            </a:ln>
          </p:spPr>
          <p:txBody>
            <a:bodyPr wrap="none" anchor="ctr"/>
            <a:lstStyle/>
            <a:p>
              <a:pPr algn="ctr" eaLnBrk="0" hangingPunct="0"/>
              <a:r>
                <a:rPr lang="en-US">
                  <a:solidFill>
                    <a:schemeClr val="bg1"/>
                  </a:solidFill>
                  <a:latin typeface="Lato" panose="020F0502020204030203" pitchFamily="34" charset="0"/>
                  <a:ea typeface="Lato" panose="020F0502020204030203" pitchFamily="34" charset="0"/>
                  <a:cs typeface="Lato" panose="020F0502020204030203" pitchFamily="34" charset="0"/>
                </a:rPr>
                <a:t>35</a:t>
              </a:r>
            </a:p>
          </p:txBody>
        </p:sp>
        <p:sp>
          <p:nvSpPr>
            <p:cNvPr id="64" name="Oval 29">
              <a:extLst>
                <a:ext uri="{FF2B5EF4-FFF2-40B4-BE49-F238E27FC236}">
                  <a16:creationId xmlns:a16="http://schemas.microsoft.com/office/drawing/2014/main" id="{99F4D19B-CC65-78D6-72A0-4914916D189D}"/>
                </a:ext>
              </a:extLst>
            </p:cNvPr>
            <p:cNvSpPr>
              <a:spLocks noChangeArrowheads="1"/>
            </p:cNvSpPr>
            <p:nvPr/>
          </p:nvSpPr>
          <p:spPr bwMode="auto">
            <a:xfrm>
              <a:off x="3312" y="2688"/>
              <a:ext cx="336" cy="336"/>
            </a:xfrm>
            <a:prstGeom prst="ellipse">
              <a:avLst/>
            </a:prstGeom>
            <a:solidFill>
              <a:schemeClr val="accent1"/>
            </a:solidFill>
            <a:ln w="9525">
              <a:solidFill>
                <a:schemeClr val="tx1"/>
              </a:solidFill>
              <a:round/>
              <a:headEnd/>
              <a:tailEnd/>
            </a:ln>
          </p:spPr>
          <p:txBody>
            <a:bodyPr wrap="none" anchor="ctr"/>
            <a:lstStyle/>
            <a:p>
              <a:pPr algn="ctr" eaLnBrk="0" hangingPunct="0"/>
              <a:r>
                <a:rPr lang="en-US">
                  <a:solidFill>
                    <a:schemeClr val="bg1"/>
                  </a:solidFill>
                  <a:latin typeface="Lato" panose="020F0502020204030203" pitchFamily="34" charset="0"/>
                  <a:ea typeface="Lato" panose="020F0502020204030203" pitchFamily="34" charset="0"/>
                  <a:cs typeface="Lato" panose="020F0502020204030203" pitchFamily="34" charset="0"/>
                </a:rPr>
                <a:t>25</a:t>
              </a:r>
            </a:p>
          </p:txBody>
        </p:sp>
        <p:sp>
          <p:nvSpPr>
            <p:cNvPr id="65" name="Oval 30">
              <a:extLst>
                <a:ext uri="{FF2B5EF4-FFF2-40B4-BE49-F238E27FC236}">
                  <a16:creationId xmlns:a16="http://schemas.microsoft.com/office/drawing/2014/main" id="{D7726134-E752-CC50-1690-50DC2C6E4EE8}"/>
                </a:ext>
              </a:extLst>
            </p:cNvPr>
            <p:cNvSpPr>
              <a:spLocks noChangeArrowheads="1"/>
            </p:cNvSpPr>
            <p:nvPr/>
          </p:nvSpPr>
          <p:spPr bwMode="auto">
            <a:xfrm>
              <a:off x="2976" y="3264"/>
              <a:ext cx="336" cy="336"/>
            </a:xfrm>
            <a:prstGeom prst="ellipse">
              <a:avLst/>
            </a:prstGeom>
            <a:solidFill>
              <a:schemeClr val="accent1"/>
            </a:solidFill>
            <a:ln w="9525">
              <a:solidFill>
                <a:schemeClr val="tx1"/>
              </a:solidFill>
              <a:round/>
              <a:headEnd/>
              <a:tailEnd/>
            </a:ln>
          </p:spPr>
          <p:txBody>
            <a:bodyPr wrap="none" anchor="ctr"/>
            <a:lstStyle/>
            <a:p>
              <a:pPr algn="ctr" eaLnBrk="0" hangingPunct="0"/>
              <a:r>
                <a:rPr lang="en-US">
                  <a:solidFill>
                    <a:schemeClr val="bg1"/>
                  </a:solidFill>
                  <a:latin typeface="Lato" panose="020F0502020204030203" pitchFamily="34" charset="0"/>
                  <a:ea typeface="Lato" panose="020F0502020204030203" pitchFamily="34" charset="0"/>
                  <a:cs typeface="Lato" panose="020F0502020204030203" pitchFamily="34" charset="0"/>
                </a:rPr>
                <a:t>10</a:t>
              </a:r>
            </a:p>
          </p:txBody>
        </p:sp>
        <p:sp>
          <p:nvSpPr>
            <p:cNvPr id="66" name="Oval 31">
              <a:extLst>
                <a:ext uri="{FF2B5EF4-FFF2-40B4-BE49-F238E27FC236}">
                  <a16:creationId xmlns:a16="http://schemas.microsoft.com/office/drawing/2014/main" id="{DAF37D0E-6723-E77D-1E06-9C3056D91653}"/>
                </a:ext>
              </a:extLst>
            </p:cNvPr>
            <p:cNvSpPr>
              <a:spLocks noChangeArrowheads="1"/>
            </p:cNvSpPr>
            <p:nvPr/>
          </p:nvSpPr>
          <p:spPr bwMode="auto">
            <a:xfrm>
              <a:off x="3792" y="3168"/>
              <a:ext cx="336" cy="336"/>
            </a:xfrm>
            <a:prstGeom prst="ellipse">
              <a:avLst/>
            </a:prstGeom>
            <a:solidFill>
              <a:schemeClr val="accent1"/>
            </a:solidFill>
            <a:ln w="9525">
              <a:solidFill>
                <a:schemeClr val="tx1"/>
              </a:solidFill>
              <a:round/>
              <a:headEnd/>
              <a:tailEnd/>
            </a:ln>
          </p:spPr>
          <p:txBody>
            <a:bodyPr wrap="none" anchor="ctr"/>
            <a:lstStyle/>
            <a:p>
              <a:pPr algn="ctr" eaLnBrk="0" hangingPunct="0"/>
              <a:r>
                <a:rPr lang="en-US">
                  <a:solidFill>
                    <a:schemeClr val="bg1"/>
                  </a:solidFill>
                  <a:latin typeface="Lato" panose="020F0502020204030203" pitchFamily="34" charset="0"/>
                  <a:ea typeface="Lato" panose="020F0502020204030203" pitchFamily="34" charset="0"/>
                  <a:cs typeface="Lato" panose="020F0502020204030203" pitchFamily="34" charset="0"/>
                </a:rPr>
                <a:t>28</a:t>
              </a:r>
            </a:p>
          </p:txBody>
        </p:sp>
        <p:sp>
          <p:nvSpPr>
            <p:cNvPr id="67" name="Oval 32">
              <a:extLst>
                <a:ext uri="{FF2B5EF4-FFF2-40B4-BE49-F238E27FC236}">
                  <a16:creationId xmlns:a16="http://schemas.microsoft.com/office/drawing/2014/main" id="{835E2BA6-3417-DEB0-64C8-7305B0A30FB5}"/>
                </a:ext>
              </a:extLst>
            </p:cNvPr>
            <p:cNvSpPr>
              <a:spLocks noChangeArrowheads="1"/>
            </p:cNvSpPr>
            <p:nvPr/>
          </p:nvSpPr>
          <p:spPr bwMode="auto">
            <a:xfrm>
              <a:off x="5232" y="2304"/>
              <a:ext cx="336" cy="336"/>
            </a:xfrm>
            <a:prstGeom prst="ellipse">
              <a:avLst/>
            </a:prstGeom>
            <a:solidFill>
              <a:schemeClr val="accent1"/>
            </a:solidFill>
            <a:ln w="9525">
              <a:solidFill>
                <a:schemeClr val="tx1"/>
              </a:solidFill>
              <a:round/>
              <a:headEnd/>
              <a:tailEnd/>
            </a:ln>
          </p:spPr>
          <p:txBody>
            <a:bodyPr wrap="none" anchor="ctr"/>
            <a:lstStyle/>
            <a:p>
              <a:pPr algn="ctr" eaLnBrk="0" hangingPunct="0"/>
              <a:r>
                <a:rPr lang="en-US">
                  <a:solidFill>
                    <a:schemeClr val="bg1"/>
                  </a:solidFill>
                  <a:latin typeface="Lato" panose="020F0502020204030203" pitchFamily="34" charset="0"/>
                  <a:ea typeface="Lato" panose="020F0502020204030203" pitchFamily="34" charset="0"/>
                  <a:cs typeface="Lato" panose="020F0502020204030203" pitchFamily="34" charset="0"/>
                </a:rPr>
                <a:t>65</a:t>
              </a:r>
            </a:p>
          </p:txBody>
        </p:sp>
        <p:sp>
          <p:nvSpPr>
            <p:cNvPr id="68" name="Oval 33">
              <a:extLst>
                <a:ext uri="{FF2B5EF4-FFF2-40B4-BE49-F238E27FC236}">
                  <a16:creationId xmlns:a16="http://schemas.microsoft.com/office/drawing/2014/main" id="{535B270A-C230-A695-240D-D58D7437D636}"/>
                </a:ext>
              </a:extLst>
            </p:cNvPr>
            <p:cNvSpPr>
              <a:spLocks noChangeArrowheads="1"/>
            </p:cNvSpPr>
            <p:nvPr/>
          </p:nvSpPr>
          <p:spPr bwMode="auto">
            <a:xfrm>
              <a:off x="4224" y="3168"/>
              <a:ext cx="336" cy="336"/>
            </a:xfrm>
            <a:prstGeom prst="ellipse">
              <a:avLst/>
            </a:prstGeom>
            <a:solidFill>
              <a:schemeClr val="accent1"/>
            </a:solidFill>
            <a:ln w="9525">
              <a:solidFill>
                <a:schemeClr val="tx1"/>
              </a:solidFill>
              <a:round/>
              <a:headEnd/>
              <a:tailEnd/>
            </a:ln>
          </p:spPr>
          <p:txBody>
            <a:bodyPr wrap="none" anchor="ctr"/>
            <a:lstStyle/>
            <a:p>
              <a:pPr algn="ctr" eaLnBrk="0" hangingPunct="0"/>
              <a:r>
                <a:rPr lang="en-US">
                  <a:solidFill>
                    <a:schemeClr val="bg1"/>
                  </a:solidFill>
                  <a:latin typeface="Lato" panose="020F0502020204030203" pitchFamily="34" charset="0"/>
                  <a:ea typeface="Lato" panose="020F0502020204030203" pitchFamily="34" charset="0"/>
                  <a:cs typeface="Lato" panose="020F0502020204030203" pitchFamily="34" charset="0"/>
                </a:rPr>
                <a:t>34</a:t>
              </a:r>
            </a:p>
          </p:txBody>
        </p:sp>
        <p:sp>
          <p:nvSpPr>
            <p:cNvPr id="69" name="Oval 36">
              <a:extLst>
                <a:ext uri="{FF2B5EF4-FFF2-40B4-BE49-F238E27FC236}">
                  <a16:creationId xmlns:a16="http://schemas.microsoft.com/office/drawing/2014/main" id="{19C035DB-36E3-B9F9-0F6F-7C8D3890E6F1}"/>
                </a:ext>
              </a:extLst>
            </p:cNvPr>
            <p:cNvSpPr>
              <a:spLocks noChangeArrowheads="1"/>
            </p:cNvSpPr>
            <p:nvPr/>
          </p:nvSpPr>
          <p:spPr bwMode="auto">
            <a:xfrm>
              <a:off x="4992" y="2976"/>
              <a:ext cx="336" cy="336"/>
            </a:xfrm>
            <a:prstGeom prst="ellipse">
              <a:avLst/>
            </a:prstGeom>
            <a:solidFill>
              <a:schemeClr val="accent1"/>
            </a:solidFill>
            <a:ln w="9525">
              <a:solidFill>
                <a:schemeClr val="tx1"/>
              </a:solidFill>
              <a:round/>
              <a:headEnd/>
              <a:tailEnd/>
            </a:ln>
          </p:spPr>
          <p:txBody>
            <a:bodyPr wrap="none" anchor="ctr"/>
            <a:lstStyle/>
            <a:p>
              <a:pPr algn="ctr" eaLnBrk="0" hangingPunct="0"/>
              <a:r>
                <a:rPr lang="en-US">
                  <a:solidFill>
                    <a:schemeClr val="bg1"/>
                  </a:solidFill>
                  <a:latin typeface="Lato" panose="020F0502020204030203" pitchFamily="34" charset="0"/>
                  <a:ea typeface="Lato" panose="020F0502020204030203" pitchFamily="34" charset="0"/>
                  <a:cs typeface="Lato" panose="020F0502020204030203" pitchFamily="34" charset="0"/>
                </a:rPr>
                <a:t>50</a:t>
              </a:r>
            </a:p>
          </p:txBody>
        </p:sp>
        <p:sp>
          <p:nvSpPr>
            <p:cNvPr id="70" name="Line 37">
              <a:extLst>
                <a:ext uri="{FF2B5EF4-FFF2-40B4-BE49-F238E27FC236}">
                  <a16:creationId xmlns:a16="http://schemas.microsoft.com/office/drawing/2014/main" id="{DA42B8F0-BE69-93EC-2ED5-4E7BDD7518ED}"/>
                </a:ext>
              </a:extLst>
            </p:cNvPr>
            <p:cNvSpPr>
              <a:spLocks noChangeShapeType="1"/>
            </p:cNvSpPr>
            <p:nvPr/>
          </p:nvSpPr>
          <p:spPr bwMode="auto">
            <a:xfrm flipH="1">
              <a:off x="3936" y="1728"/>
              <a:ext cx="336" cy="384"/>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71" name="Line 39">
              <a:extLst>
                <a:ext uri="{FF2B5EF4-FFF2-40B4-BE49-F238E27FC236}">
                  <a16:creationId xmlns:a16="http://schemas.microsoft.com/office/drawing/2014/main" id="{7C39AB33-A29E-3D93-A057-CE9F4355DECB}"/>
                </a:ext>
              </a:extLst>
            </p:cNvPr>
            <p:cNvSpPr>
              <a:spLocks noChangeShapeType="1"/>
            </p:cNvSpPr>
            <p:nvPr/>
          </p:nvSpPr>
          <p:spPr bwMode="auto">
            <a:xfrm flipH="1">
              <a:off x="3552" y="2400"/>
              <a:ext cx="192" cy="288"/>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72" name="Line 40">
              <a:extLst>
                <a:ext uri="{FF2B5EF4-FFF2-40B4-BE49-F238E27FC236}">
                  <a16:creationId xmlns:a16="http://schemas.microsoft.com/office/drawing/2014/main" id="{9989C93B-32E1-7D5E-CED2-6EC26BEF745A}"/>
                </a:ext>
              </a:extLst>
            </p:cNvPr>
            <p:cNvSpPr>
              <a:spLocks noChangeShapeType="1"/>
            </p:cNvSpPr>
            <p:nvPr/>
          </p:nvSpPr>
          <p:spPr bwMode="auto">
            <a:xfrm>
              <a:off x="3600" y="2976"/>
              <a:ext cx="240" cy="240"/>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73" name="Line 41">
              <a:extLst>
                <a:ext uri="{FF2B5EF4-FFF2-40B4-BE49-F238E27FC236}">
                  <a16:creationId xmlns:a16="http://schemas.microsoft.com/office/drawing/2014/main" id="{7D4D6413-E33C-0F25-765F-4FB1E6FE5BAF}"/>
                </a:ext>
              </a:extLst>
            </p:cNvPr>
            <p:cNvSpPr>
              <a:spLocks noChangeShapeType="1"/>
            </p:cNvSpPr>
            <p:nvPr/>
          </p:nvSpPr>
          <p:spPr bwMode="auto">
            <a:xfrm flipH="1">
              <a:off x="3216" y="3024"/>
              <a:ext cx="192" cy="288"/>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74" name="Line 43">
              <a:extLst>
                <a:ext uri="{FF2B5EF4-FFF2-40B4-BE49-F238E27FC236}">
                  <a16:creationId xmlns:a16="http://schemas.microsoft.com/office/drawing/2014/main" id="{E2FCD6C9-6F95-8AC9-F2E5-C50DCF98F415}"/>
                </a:ext>
              </a:extLst>
            </p:cNvPr>
            <p:cNvSpPr>
              <a:spLocks noChangeShapeType="1"/>
            </p:cNvSpPr>
            <p:nvPr/>
          </p:nvSpPr>
          <p:spPr bwMode="auto">
            <a:xfrm>
              <a:off x="4512" y="1728"/>
              <a:ext cx="816" cy="624"/>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75" name="Line 44">
              <a:extLst>
                <a:ext uri="{FF2B5EF4-FFF2-40B4-BE49-F238E27FC236}">
                  <a16:creationId xmlns:a16="http://schemas.microsoft.com/office/drawing/2014/main" id="{1DE49CDC-A2D7-BE6D-DE12-A34B22261758}"/>
                </a:ext>
              </a:extLst>
            </p:cNvPr>
            <p:cNvSpPr>
              <a:spLocks noChangeShapeType="1"/>
            </p:cNvSpPr>
            <p:nvPr/>
          </p:nvSpPr>
          <p:spPr bwMode="auto">
            <a:xfrm flipH="1">
              <a:off x="5232" y="2640"/>
              <a:ext cx="144" cy="336"/>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76" name="Line 50">
              <a:extLst>
                <a:ext uri="{FF2B5EF4-FFF2-40B4-BE49-F238E27FC236}">
                  <a16:creationId xmlns:a16="http://schemas.microsoft.com/office/drawing/2014/main" id="{DC8F7B3F-1D17-E36F-C91F-EEC91B052120}"/>
                </a:ext>
              </a:extLst>
            </p:cNvPr>
            <p:cNvSpPr>
              <a:spLocks noChangeShapeType="1"/>
            </p:cNvSpPr>
            <p:nvPr/>
          </p:nvSpPr>
          <p:spPr bwMode="auto">
            <a:xfrm>
              <a:off x="3984" y="2304"/>
              <a:ext cx="432" cy="288"/>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77" name="Line 51">
              <a:extLst>
                <a:ext uri="{FF2B5EF4-FFF2-40B4-BE49-F238E27FC236}">
                  <a16:creationId xmlns:a16="http://schemas.microsoft.com/office/drawing/2014/main" id="{4461DCC0-4503-AE0F-9CA2-32C8D327733A}"/>
                </a:ext>
              </a:extLst>
            </p:cNvPr>
            <p:cNvSpPr>
              <a:spLocks noChangeShapeType="1"/>
            </p:cNvSpPr>
            <p:nvPr/>
          </p:nvSpPr>
          <p:spPr bwMode="auto">
            <a:xfrm flipH="1">
              <a:off x="4368" y="2880"/>
              <a:ext cx="144" cy="288"/>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grpSp>
      <p:sp>
        <p:nvSpPr>
          <p:cNvPr id="78" name="Line 53">
            <a:extLst>
              <a:ext uri="{FF2B5EF4-FFF2-40B4-BE49-F238E27FC236}">
                <a16:creationId xmlns:a16="http://schemas.microsoft.com/office/drawing/2014/main" id="{9501FBE1-35D2-2B16-0FF4-795B2E792D59}"/>
              </a:ext>
            </a:extLst>
          </p:cNvPr>
          <p:cNvSpPr>
            <a:spLocks noChangeShapeType="1"/>
          </p:cNvSpPr>
          <p:nvPr/>
        </p:nvSpPr>
        <p:spPr bwMode="auto">
          <a:xfrm>
            <a:off x="3453424" y="5764255"/>
            <a:ext cx="533400" cy="457200"/>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1" name="Content Placeholder 2">
            <a:extLst>
              <a:ext uri="{FF2B5EF4-FFF2-40B4-BE49-F238E27FC236}">
                <a16:creationId xmlns:a16="http://schemas.microsoft.com/office/drawing/2014/main" id="{A507CC3D-7823-98D0-2D8C-D2D3FABBF54E}"/>
              </a:ext>
            </a:extLst>
          </p:cNvPr>
          <p:cNvSpPr txBox="1">
            <a:spLocks/>
          </p:cNvSpPr>
          <p:nvPr/>
        </p:nvSpPr>
        <p:spPr>
          <a:xfrm>
            <a:off x="365760" y="920519"/>
            <a:ext cx="10515600" cy="457200"/>
          </a:xfrm>
          <a:prstGeom prst="rect">
            <a:avLst/>
          </a:prstGeom>
        </p:spPr>
        <p:txBody>
          <a:bodyPr vert="horz" lIns="91440" tIns="45720" rIns="91440" bIns="45720" rtlCol="0">
            <a:noAutofit/>
          </a:bodyPr>
          <a:lstStyle>
            <a:lvl1pPr marL="0" indent="0" algn="l" defTabSz="914354" rtl="0" eaLnBrk="1" latinLnBrk="0" hangingPunct="1">
              <a:lnSpc>
                <a:spcPct val="90000"/>
              </a:lnSpc>
              <a:spcBef>
                <a:spcPts val="300"/>
              </a:spcBef>
              <a:spcAft>
                <a:spcPts val="300"/>
              </a:spcAft>
              <a:buSzPct val="100000"/>
              <a:buFont typeface="Wingdings" panose="05000000000000000000" pitchFamily="2" charset="2"/>
              <a:buNone/>
              <a:defRPr lang="en-US" sz="2800" b="1" kern="1200">
                <a:solidFill>
                  <a:schemeClr val="tx1"/>
                </a:solidFill>
                <a:latin typeface="+mn-lt"/>
                <a:ea typeface="+mn-ea"/>
                <a:cs typeface="+mn-cs"/>
              </a:defRPr>
            </a:lvl1pPr>
            <a:lvl2pPr marL="457177" indent="0" algn="l" defTabSz="914354" rtl="0" eaLnBrk="1" latinLnBrk="0" hangingPunct="1">
              <a:lnSpc>
                <a:spcPct val="90000"/>
              </a:lnSpc>
              <a:spcBef>
                <a:spcPts val="300"/>
              </a:spcBef>
              <a:spcAft>
                <a:spcPts val="300"/>
              </a:spcAft>
              <a:buSzPct val="125000"/>
              <a:buFont typeface="Arial" panose="020B0604020202020204" pitchFamily="34" charset="0"/>
              <a:buNone/>
              <a:defRPr lang="en-US" sz="2400" kern="120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Lato" panose="020F0502020204030203" pitchFamily="34" charset="0"/>
                <a:ea typeface="Lato" panose="020F0502020204030203" pitchFamily="34" charset="0"/>
                <a:cs typeface="Lato" panose="020F0502020204030203" pitchFamily="34" charset="0"/>
              </a:rPr>
              <a:t>3.5. </a:t>
            </a:r>
            <a:r>
              <a:rPr lang="en-US" dirty="0" err="1">
                <a:latin typeface="Lato" panose="020F0502020204030203" pitchFamily="34" charset="0"/>
                <a:ea typeface="Lato" panose="020F0502020204030203" pitchFamily="34" charset="0"/>
                <a:cs typeface="Lato" panose="020F0502020204030203" pitchFamily="34" charset="0"/>
              </a:rPr>
              <a:t>Loại</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bỏ</a:t>
            </a:r>
            <a:r>
              <a:rPr lang="en-US" dirty="0">
                <a:latin typeface="Lato" panose="020F0502020204030203" pitchFamily="34" charset="0"/>
                <a:ea typeface="Lato" panose="020F0502020204030203" pitchFamily="34" charset="0"/>
                <a:cs typeface="Lato" panose="020F0502020204030203" pitchFamily="34" charset="0"/>
              </a:rPr>
              <a:t> 1 </a:t>
            </a:r>
            <a:r>
              <a:rPr lang="en-US" dirty="0" err="1">
                <a:latin typeface="Lato" panose="020F0502020204030203" pitchFamily="34" charset="0"/>
                <a:ea typeface="Lato" panose="020F0502020204030203" pitchFamily="34" charset="0"/>
                <a:cs typeface="Lato" panose="020F0502020204030203" pitchFamily="34" charset="0"/>
              </a:rPr>
              <a:t>nút</a:t>
            </a:r>
            <a:r>
              <a:rPr lang="en-US" dirty="0">
                <a:latin typeface="Lato" panose="020F0502020204030203" pitchFamily="34" charset="0"/>
                <a:ea typeface="Lato" panose="020F0502020204030203" pitchFamily="34" charset="0"/>
                <a:cs typeface="Lato" panose="020F0502020204030203" pitchFamily="34" charset="0"/>
              </a:rPr>
              <a:t> trên BST</a:t>
            </a:r>
          </a:p>
        </p:txBody>
      </p:sp>
      <p:sp>
        <p:nvSpPr>
          <p:cNvPr id="12" name="AutoShape 45">
            <a:extLst>
              <a:ext uri="{FF2B5EF4-FFF2-40B4-BE49-F238E27FC236}">
                <a16:creationId xmlns:a16="http://schemas.microsoft.com/office/drawing/2014/main" id="{F72B730F-9E14-A78E-E21E-22E423D55E05}"/>
              </a:ext>
            </a:extLst>
          </p:cNvPr>
          <p:cNvSpPr>
            <a:spLocks noChangeArrowheads="1"/>
          </p:cNvSpPr>
          <p:nvPr/>
        </p:nvSpPr>
        <p:spPr bwMode="auto">
          <a:xfrm>
            <a:off x="6127917" y="1856487"/>
            <a:ext cx="914400" cy="381000"/>
          </a:xfrm>
          <a:prstGeom prst="rightArrow">
            <a:avLst>
              <a:gd name="adj1" fmla="val 50000"/>
              <a:gd name="adj2" fmla="val 60000"/>
            </a:avLst>
          </a:prstGeom>
          <a:solidFill>
            <a:srgbClr val="FFFF99"/>
          </a:solidFill>
          <a:ln w="9525">
            <a:solidFill>
              <a:schemeClr val="tx1"/>
            </a:solidFill>
            <a:miter lim="800000"/>
            <a:headEnd/>
            <a:tailEnd/>
          </a:ln>
        </p:spPr>
        <p:txBody>
          <a:bodyPr wrap="none" anchor="ctr"/>
          <a:lstStyle/>
          <a:p>
            <a:pPr eaLnBrk="0" hangingPunct="0"/>
            <a:endParaRPr lang="en-US">
              <a:latin typeface="Lato" panose="020F0502020204030203" pitchFamily="34" charset="0"/>
              <a:ea typeface="Lato" panose="020F0502020204030203" pitchFamily="34" charset="0"/>
              <a:cs typeface="Lato" panose="020F0502020204030203" pitchFamily="34" charset="0"/>
            </a:endParaRPr>
          </a:p>
        </p:txBody>
      </p:sp>
      <p:sp>
        <p:nvSpPr>
          <p:cNvPr id="3" name="Content Placeholder 2">
            <a:extLst>
              <a:ext uri="{FF2B5EF4-FFF2-40B4-BE49-F238E27FC236}">
                <a16:creationId xmlns:a16="http://schemas.microsoft.com/office/drawing/2014/main" id="{770962B2-373C-7E42-9067-221457D28358}"/>
              </a:ext>
            </a:extLst>
          </p:cNvPr>
          <p:cNvSpPr txBox="1">
            <a:spLocks/>
          </p:cNvSpPr>
          <p:nvPr/>
        </p:nvSpPr>
        <p:spPr>
          <a:xfrm>
            <a:off x="335225" y="1389329"/>
            <a:ext cx="10515600" cy="457200"/>
          </a:xfrm>
          <a:prstGeom prst="rect">
            <a:avLst/>
          </a:prstGeom>
        </p:spPr>
        <p:txBody>
          <a:bodyPr vert="horz" lIns="91440" tIns="45720" rIns="91440" bIns="45720" rtlCol="0">
            <a:noAutofit/>
          </a:bodyPr>
          <a:lstStyle>
            <a:lvl1pPr marL="0" indent="0" algn="l" defTabSz="914354" rtl="0" eaLnBrk="1" latinLnBrk="0" hangingPunct="1">
              <a:lnSpc>
                <a:spcPct val="90000"/>
              </a:lnSpc>
              <a:spcBef>
                <a:spcPts val="300"/>
              </a:spcBef>
              <a:spcAft>
                <a:spcPts val="300"/>
              </a:spcAft>
              <a:buSzPct val="100000"/>
              <a:buFont typeface="Wingdings" panose="05000000000000000000" pitchFamily="2" charset="2"/>
              <a:buNone/>
              <a:defRPr lang="en-US" sz="2800" b="1" kern="1200">
                <a:solidFill>
                  <a:schemeClr val="tx1"/>
                </a:solidFill>
                <a:latin typeface="+mn-lt"/>
                <a:ea typeface="+mn-ea"/>
                <a:cs typeface="+mn-cs"/>
              </a:defRPr>
            </a:lvl1pPr>
            <a:lvl2pPr marL="457177" indent="0" algn="l" defTabSz="914354" rtl="0" eaLnBrk="1" latinLnBrk="0" hangingPunct="1">
              <a:lnSpc>
                <a:spcPct val="90000"/>
              </a:lnSpc>
              <a:spcBef>
                <a:spcPts val="300"/>
              </a:spcBef>
              <a:spcAft>
                <a:spcPts val="300"/>
              </a:spcAft>
              <a:buSzPct val="125000"/>
              <a:buFont typeface="Arial" panose="020B0604020202020204" pitchFamily="34" charset="0"/>
              <a:buNone/>
              <a:defRPr lang="en-US" sz="2400" kern="120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dirty="0" err="1">
                <a:latin typeface="Lato" panose="020F0502020204030203" pitchFamily="34" charset="0"/>
                <a:ea typeface="Lato" panose="020F0502020204030203" pitchFamily="34" charset="0"/>
                <a:cs typeface="Lato" panose="020F0502020204030203" pitchFamily="34" charset="0"/>
              </a:rPr>
              <a:t>Ví</a:t>
            </a:r>
            <a:r>
              <a:rPr lang="en-US" b="0" dirty="0">
                <a:latin typeface="Lato" panose="020F0502020204030203" pitchFamily="34" charset="0"/>
                <a:ea typeface="Lato" panose="020F0502020204030203" pitchFamily="34" charset="0"/>
                <a:cs typeface="Lato" panose="020F0502020204030203" pitchFamily="34" charset="0"/>
              </a:rPr>
              <a:t> </a:t>
            </a:r>
            <a:r>
              <a:rPr lang="en-US" b="0" dirty="0" err="1">
                <a:latin typeface="Lato" panose="020F0502020204030203" pitchFamily="34" charset="0"/>
                <a:ea typeface="Lato" panose="020F0502020204030203" pitchFamily="34" charset="0"/>
                <a:cs typeface="Lato" panose="020F0502020204030203" pitchFamily="34" charset="0"/>
              </a:rPr>
              <a:t>dụ</a:t>
            </a:r>
            <a:r>
              <a:rPr lang="en-US" b="0" dirty="0">
                <a:latin typeface="Lato" panose="020F0502020204030203" pitchFamily="34" charset="0"/>
                <a:ea typeface="Lato" panose="020F0502020204030203" pitchFamily="34" charset="0"/>
                <a:cs typeface="Lato" panose="020F0502020204030203" pitchFamily="34" charset="0"/>
              </a:rPr>
              <a:t> </a:t>
            </a:r>
            <a:r>
              <a:rPr lang="en-US" b="0" dirty="0" err="1">
                <a:latin typeface="Lato" panose="020F0502020204030203" pitchFamily="34" charset="0"/>
                <a:ea typeface="Lato" panose="020F0502020204030203" pitchFamily="34" charset="0"/>
                <a:cs typeface="Lato" panose="020F0502020204030203" pitchFamily="34" charset="0"/>
              </a:rPr>
              <a:t>tình</a:t>
            </a:r>
            <a:r>
              <a:rPr lang="en-US" b="0" dirty="0">
                <a:latin typeface="Lato" panose="020F0502020204030203" pitchFamily="34" charset="0"/>
                <a:ea typeface="Lato" panose="020F0502020204030203" pitchFamily="34" charset="0"/>
                <a:cs typeface="Lato" panose="020F0502020204030203" pitchFamily="34" charset="0"/>
              </a:rPr>
              <a:t> </a:t>
            </a:r>
            <a:r>
              <a:rPr lang="en-US" b="0" dirty="0" err="1">
                <a:latin typeface="Lato" panose="020F0502020204030203" pitchFamily="34" charset="0"/>
                <a:ea typeface="Lato" panose="020F0502020204030203" pitchFamily="34" charset="0"/>
                <a:cs typeface="Lato" panose="020F0502020204030203" pitchFamily="34" charset="0"/>
              </a:rPr>
              <a:t>huống</a:t>
            </a:r>
            <a:r>
              <a:rPr lang="en-US" b="0" dirty="0">
                <a:latin typeface="Lato" panose="020F0502020204030203" pitchFamily="34" charset="0"/>
                <a:ea typeface="Lato" panose="020F0502020204030203" pitchFamily="34" charset="0"/>
                <a:cs typeface="Lato" panose="020F0502020204030203" pitchFamily="34" charset="0"/>
              </a:rPr>
              <a:t> 4:</a:t>
            </a:r>
          </a:p>
        </p:txBody>
      </p:sp>
    </p:spTree>
    <p:custDataLst>
      <p:tags r:id="rId1"/>
    </p:custDataLst>
    <p:extLst>
      <p:ext uri="{BB962C8B-B14F-4D97-AF65-F5344CB8AC3E}">
        <p14:creationId xmlns:p14="http://schemas.microsoft.com/office/powerpoint/2010/main" val="4148157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ox(in)">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box(in)">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additive="base">
                                        <p:cTn id="17" dur="500" fill="hold"/>
                                        <p:tgtEl>
                                          <p:spTgt spid="42"/>
                                        </p:tgtEl>
                                        <p:attrNameLst>
                                          <p:attrName>ppt_x</p:attrName>
                                        </p:attrNameLst>
                                      </p:cBhvr>
                                      <p:tavLst>
                                        <p:tav tm="0">
                                          <p:val>
                                            <p:strVal val="#ppt_x"/>
                                          </p:val>
                                        </p:tav>
                                        <p:tav tm="100000">
                                          <p:val>
                                            <p:strVal val="#ppt_x"/>
                                          </p:val>
                                        </p:tav>
                                      </p:tavLst>
                                    </p:anim>
                                    <p:anim calcmode="lin" valueType="num">
                                      <p:cBhvr additive="base">
                                        <p:cTn id="1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2" presetClass="entr" presetSubtype="8"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slide(fromLeft)">
                                      <p:cBhvr>
                                        <p:cTn id="23" dur="500"/>
                                        <p:tgtEl>
                                          <p:spTgt spid="43"/>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47"/>
                                        </p:tgtEl>
                                        <p:attrNameLst>
                                          <p:attrName>style.visibility</p:attrName>
                                        </p:attrNameLst>
                                      </p:cBhvr>
                                      <p:to>
                                        <p:strVal val="visible"/>
                                      </p:to>
                                    </p:set>
                                    <p:anim calcmode="lin" valueType="num">
                                      <p:cBhvr>
                                        <p:cTn id="28" dur="1000" fill="hold"/>
                                        <p:tgtEl>
                                          <p:spTgt spid="47"/>
                                        </p:tgtEl>
                                        <p:attrNameLst>
                                          <p:attrName>ppt_w</p:attrName>
                                        </p:attrNameLst>
                                      </p:cBhvr>
                                      <p:tavLst>
                                        <p:tav tm="0">
                                          <p:val>
                                            <p:strVal val="#ppt_w*0.70"/>
                                          </p:val>
                                        </p:tav>
                                        <p:tav tm="100000">
                                          <p:val>
                                            <p:strVal val="#ppt_w"/>
                                          </p:val>
                                        </p:tav>
                                      </p:tavLst>
                                    </p:anim>
                                    <p:anim calcmode="lin" valueType="num">
                                      <p:cBhvr>
                                        <p:cTn id="29" dur="1000" fill="hold"/>
                                        <p:tgtEl>
                                          <p:spTgt spid="47"/>
                                        </p:tgtEl>
                                        <p:attrNameLst>
                                          <p:attrName>ppt_h</p:attrName>
                                        </p:attrNameLst>
                                      </p:cBhvr>
                                      <p:tavLst>
                                        <p:tav tm="0">
                                          <p:val>
                                            <p:strVal val="#ppt_h"/>
                                          </p:val>
                                        </p:tav>
                                        <p:tav tm="100000">
                                          <p:val>
                                            <p:strVal val="#ppt_h"/>
                                          </p:val>
                                        </p:tav>
                                      </p:tavLst>
                                    </p:anim>
                                    <p:animEffect transition="in" filter="fade">
                                      <p:cBhvr>
                                        <p:cTn id="30" dur="1000"/>
                                        <p:tgtEl>
                                          <p:spTgt spid="47"/>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8"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slide(fromLeft)">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5" grpId="0" animBg="1"/>
      <p:bldP spid="1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8AA37AD-1C0D-6C44-62E8-94EF68AC08B4}"/>
              </a:ext>
            </a:extLst>
          </p:cNvPr>
          <p:cNvSpPr>
            <a:spLocks noGrp="1"/>
          </p:cNvSpPr>
          <p:nvPr>
            <p:ph type="title"/>
          </p:nvPr>
        </p:nvSpPr>
        <p:spPr/>
        <p:txBody>
          <a:bodyPr>
            <a:normAutofit fontScale="90000"/>
          </a:bodyPr>
          <a:lstStyle/>
          <a:p>
            <a:r>
              <a:rPr lang="en-US" sz="3600" dirty="0"/>
              <a:t>3</a:t>
            </a:r>
            <a:r>
              <a:rPr lang="vi-VN" sz="3600" dirty="0"/>
              <a:t>. </a:t>
            </a:r>
            <a:r>
              <a:rPr lang="en-US" sz="3600" dirty="0"/>
              <a:t>CÁC PHÉP TOÁN</a:t>
            </a:r>
          </a:p>
        </p:txBody>
      </p:sp>
      <p:sp>
        <p:nvSpPr>
          <p:cNvPr id="2" name="Text Placeholder 1">
            <a:extLst>
              <a:ext uri="{FF2B5EF4-FFF2-40B4-BE49-F238E27FC236}">
                <a16:creationId xmlns:a16="http://schemas.microsoft.com/office/drawing/2014/main" id="{8C59D0DD-50BA-81AC-B2CA-CD37C730697A}"/>
              </a:ext>
            </a:extLst>
          </p:cNvPr>
          <p:cNvSpPr>
            <a:spLocks noGrp="1"/>
          </p:cNvSpPr>
          <p:nvPr>
            <p:ph type="body" sz="quarter" idx="13"/>
          </p:nvPr>
        </p:nvSpPr>
        <p:spPr/>
        <p:txBody>
          <a:bodyPr/>
          <a:lstStyle/>
          <a:p>
            <a:endParaRPr lang="en-US"/>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62</a:t>
            </a:fld>
            <a:endParaRPr lang="vi-VN"/>
          </a:p>
        </p:txBody>
      </p:sp>
      <p:sp>
        <p:nvSpPr>
          <p:cNvPr id="6" name="Text Box 3">
            <a:extLst>
              <a:ext uri="{FF2B5EF4-FFF2-40B4-BE49-F238E27FC236}">
                <a16:creationId xmlns:a16="http://schemas.microsoft.com/office/drawing/2014/main" id="{204A8399-F6A1-15EB-DB4A-0256D1773BDB}"/>
              </a:ext>
            </a:extLst>
          </p:cNvPr>
          <p:cNvSpPr txBox="1">
            <a:spLocks noChangeArrowheads="1"/>
          </p:cNvSpPr>
          <p:nvPr/>
        </p:nvSpPr>
        <p:spPr bwMode="auto">
          <a:xfrm>
            <a:off x="412366" y="1397514"/>
            <a:ext cx="4035079" cy="430887"/>
          </a:xfrm>
          <a:prstGeom prst="rect">
            <a:avLst/>
          </a:prstGeom>
          <a:noFill/>
          <a:ln w="9525">
            <a:noFill/>
            <a:miter lim="800000"/>
            <a:headEnd/>
            <a:tailEnd/>
          </a:ln>
        </p:spPr>
        <p:txBody>
          <a:bodyPr wrap="none" lIns="91440" tIns="45720" rIns="91440" bIns="45720" anchor="t">
            <a:spAutoFit/>
          </a:bodyPr>
          <a:lstStyle/>
          <a:p>
            <a:pPr eaLnBrk="0" hangingPunct="0"/>
            <a:r>
              <a:rPr lang="en-US" sz="2200" b="1" dirty="0">
                <a:solidFill>
                  <a:srgbClr val="002060"/>
                </a:solidFill>
                <a:latin typeface="Lato" panose="020F0502020204030203" pitchFamily="34" charset="0"/>
                <a:ea typeface="Lato" panose="020F0502020204030203" pitchFamily="34" charset="0"/>
                <a:cs typeface="Lato" panose="020F0502020204030203" pitchFamily="34" charset="0"/>
              </a:rPr>
              <a:t>Cài </a:t>
            </a:r>
            <a:r>
              <a:rPr lang="en-US" sz="2200" b="1" dirty="0" err="1">
                <a:solidFill>
                  <a:srgbClr val="002060"/>
                </a:solidFill>
                <a:latin typeface="Lato" panose="020F0502020204030203" pitchFamily="34" charset="0"/>
                <a:ea typeface="Lato" panose="020F0502020204030203" pitchFamily="34" charset="0"/>
                <a:cs typeface="Lato" panose="020F0502020204030203" pitchFamily="34" charset="0"/>
              </a:rPr>
              <a:t>đặt</a:t>
            </a:r>
            <a:r>
              <a:rPr lang="en-US" sz="22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200" b="1" dirty="0" err="1">
                <a:solidFill>
                  <a:srgbClr val="002060"/>
                </a:solidFill>
                <a:latin typeface="Lato" panose="020F0502020204030203" pitchFamily="34" charset="0"/>
                <a:ea typeface="Lato" panose="020F0502020204030203" pitchFamily="34" charset="0"/>
                <a:cs typeface="Lato" panose="020F0502020204030203" pitchFamily="34" charset="0"/>
              </a:rPr>
              <a:t>xóa</a:t>
            </a:r>
            <a:r>
              <a:rPr lang="en-US" sz="22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200" b="1" dirty="0" err="1">
                <a:solidFill>
                  <a:srgbClr val="002060"/>
                </a:solidFill>
                <a:latin typeface="Lato" panose="020F0502020204030203" pitchFamily="34" charset="0"/>
                <a:ea typeface="Lato" panose="020F0502020204030203" pitchFamily="34" charset="0"/>
                <a:cs typeface="Lato" panose="020F0502020204030203" pitchFamily="34" charset="0"/>
              </a:rPr>
              <a:t>phần</a:t>
            </a:r>
            <a:r>
              <a:rPr lang="en-US" sz="22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200" b="1" dirty="0" err="1">
                <a:solidFill>
                  <a:srgbClr val="002060"/>
                </a:solidFill>
                <a:latin typeface="Lato" panose="020F0502020204030203" pitchFamily="34" charset="0"/>
                <a:ea typeface="Lato" panose="020F0502020204030203" pitchFamily="34" charset="0"/>
                <a:cs typeface="Lato" panose="020F0502020204030203" pitchFamily="34" charset="0"/>
              </a:rPr>
              <a:t>tử</a:t>
            </a:r>
            <a:r>
              <a:rPr lang="en-US" sz="22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200" b="1" dirty="0" err="1">
                <a:solidFill>
                  <a:srgbClr val="002060"/>
                </a:solidFill>
                <a:latin typeface="Lato" panose="020F0502020204030203" pitchFamily="34" charset="0"/>
                <a:ea typeface="Lato" panose="020F0502020204030203" pitchFamily="34" charset="0"/>
                <a:cs typeface="Lato" panose="020F0502020204030203" pitchFamily="34" charset="0"/>
              </a:rPr>
              <a:t>có</a:t>
            </a:r>
            <a:r>
              <a:rPr lang="en-US" sz="2200" b="1" dirty="0">
                <a:solidFill>
                  <a:srgbClr val="002060"/>
                </a:solidFill>
                <a:latin typeface="Lato" panose="020F0502020204030203" pitchFamily="34" charset="0"/>
                <a:ea typeface="Lato" panose="020F0502020204030203" pitchFamily="34" charset="0"/>
                <a:cs typeface="Lato" panose="020F0502020204030203" pitchFamily="34" charset="0"/>
              </a:rPr>
              <a:t> key = x</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a:t>
            </a:r>
          </a:p>
        </p:txBody>
      </p:sp>
      <p:sp>
        <p:nvSpPr>
          <p:cNvPr id="7" name="TextBox 4">
            <a:extLst>
              <a:ext uri="{FF2B5EF4-FFF2-40B4-BE49-F238E27FC236}">
                <a16:creationId xmlns:a16="http://schemas.microsoft.com/office/drawing/2014/main" id="{A0CB024D-1021-0E17-960C-A8D2A724C5FD}"/>
              </a:ext>
            </a:extLst>
          </p:cNvPr>
          <p:cNvSpPr txBox="1">
            <a:spLocks noChangeArrowheads="1"/>
          </p:cNvSpPr>
          <p:nvPr/>
        </p:nvSpPr>
        <p:spPr bwMode="auto">
          <a:xfrm>
            <a:off x="438947" y="1881993"/>
            <a:ext cx="6179820" cy="4524315"/>
          </a:xfrm>
          <a:prstGeom prst="rect">
            <a:avLst/>
          </a:prstGeom>
          <a:noFill/>
          <a:ln w="9525">
            <a:solidFill>
              <a:schemeClr val="accent1"/>
            </a:solidFill>
            <a:miter lim="800000"/>
            <a:headEnd/>
            <a:tailEnd/>
          </a:ln>
        </p:spPr>
        <p:txBody>
          <a:bodyPr wrap="square">
            <a:spAutoFit/>
          </a:bodyPr>
          <a:lstStyle/>
          <a:p>
            <a:pPr eaLnBrk="0" hangingPunct="0"/>
            <a:r>
              <a:rPr lang="en-US" dirty="0">
                <a:latin typeface="Lato" panose="020F0502020204030203" pitchFamily="34" charset="0"/>
                <a:ea typeface="Lato" panose="020F0502020204030203" pitchFamily="34" charset="0"/>
                <a:cs typeface="Lato" panose="020F0502020204030203" pitchFamily="34" charset="0"/>
              </a:rPr>
              <a:t>TreeNode* delete(TreeNode * T, float x) { </a:t>
            </a:r>
          </a:p>
          <a:p>
            <a:pPr eaLnBrk="0" hangingPunct="0"/>
            <a:r>
              <a:rPr lang="en-US" dirty="0">
                <a:latin typeface="Lato" panose="020F0502020204030203" pitchFamily="34" charset="0"/>
                <a:ea typeface="Lato" panose="020F0502020204030203" pitchFamily="34" charset="0"/>
                <a:cs typeface="Lato" panose="020F0502020204030203" pitchFamily="34" charset="0"/>
              </a:rPr>
              <a:t>   TreeNode  </a:t>
            </a:r>
            <a:r>
              <a:rPr lang="en-US" dirty="0" err="1">
                <a:latin typeface="Lato" panose="020F0502020204030203" pitchFamily="34" charset="0"/>
                <a:ea typeface="Lato" panose="020F0502020204030203" pitchFamily="34" charset="0"/>
                <a:cs typeface="Lato" panose="020F0502020204030203" pitchFamily="34" charset="0"/>
              </a:rPr>
              <a:t>tmp</a:t>
            </a:r>
            <a:r>
              <a:rPr lang="en-US" dirty="0">
                <a:latin typeface="Lato" panose="020F0502020204030203" pitchFamily="34" charset="0"/>
                <a:ea typeface="Lato" panose="020F0502020204030203" pitchFamily="34" charset="0"/>
                <a:cs typeface="Lato" panose="020F0502020204030203" pitchFamily="34" charset="0"/>
              </a:rPr>
              <a:t>; </a:t>
            </a:r>
          </a:p>
          <a:p>
            <a:pPr eaLnBrk="0" hangingPunct="0"/>
            <a:r>
              <a:rPr lang="en-US" dirty="0">
                <a:latin typeface="Lato" panose="020F0502020204030203" pitchFamily="34" charset="0"/>
                <a:ea typeface="Lato" panose="020F0502020204030203" pitchFamily="34" charset="0"/>
                <a:cs typeface="Lato" panose="020F0502020204030203" pitchFamily="34" charset="0"/>
              </a:rPr>
              <a:t>   </a:t>
            </a:r>
            <a:r>
              <a:rPr lang="en-US" dirty="0">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if</a:t>
            </a:r>
            <a:r>
              <a:rPr lang="en-US" dirty="0">
                <a:latin typeface="Lato" panose="020F0502020204030203" pitchFamily="34" charset="0"/>
                <a:ea typeface="Lato" panose="020F0502020204030203" pitchFamily="34" charset="0"/>
                <a:cs typeface="Lato" panose="020F0502020204030203" pitchFamily="34" charset="0"/>
              </a:rPr>
              <a:t> (T == NULL) </a:t>
            </a:r>
            <a:r>
              <a:rPr lang="en-US" dirty="0" err="1">
                <a:latin typeface="Lato" panose="020F0502020204030203" pitchFamily="34" charset="0"/>
                <a:ea typeface="Lato" panose="020F0502020204030203" pitchFamily="34" charset="0"/>
                <a:cs typeface="Lato" panose="020F0502020204030203" pitchFamily="34" charset="0"/>
              </a:rPr>
              <a:t>printf</a:t>
            </a:r>
            <a:r>
              <a:rPr lang="en-US" dirty="0">
                <a:latin typeface="Lato" panose="020F0502020204030203" pitchFamily="34" charset="0"/>
                <a:ea typeface="Lato" panose="020F0502020204030203" pitchFamily="34" charset="0"/>
                <a:cs typeface="Lato" panose="020F0502020204030203" pitchFamily="34" charset="0"/>
              </a:rPr>
              <a:t>("Not found\n"); </a:t>
            </a:r>
          </a:p>
          <a:p>
            <a:pPr eaLnBrk="0" hangingPunct="0"/>
            <a:r>
              <a:rPr lang="en-US" dirty="0">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   else if </a:t>
            </a:r>
            <a:r>
              <a:rPr lang="en-US" dirty="0">
                <a:latin typeface="Lato" panose="020F0502020204030203" pitchFamily="34" charset="0"/>
                <a:ea typeface="Lato" panose="020F0502020204030203" pitchFamily="34" charset="0"/>
                <a:cs typeface="Lato" panose="020F0502020204030203" pitchFamily="34" charset="0"/>
              </a:rPr>
              <a:t>(x &lt; T-&gt;key) </a:t>
            </a:r>
            <a:r>
              <a:rPr lang="en-US" dirty="0">
                <a:solidFill>
                  <a:srgbClr val="00B050"/>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00B050"/>
                </a:solidFill>
                <a:latin typeface="Lato" panose="020F0502020204030203" pitchFamily="34" charset="0"/>
                <a:ea typeface="Lato" panose="020F0502020204030203" pitchFamily="34" charset="0"/>
                <a:cs typeface="Lato" panose="020F0502020204030203" pitchFamily="34" charset="0"/>
              </a:rPr>
              <a:t>đi</a:t>
            </a:r>
            <a:r>
              <a:rPr lang="en-US" dirty="0">
                <a:solidFill>
                  <a:srgbClr val="00B050"/>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00B050"/>
                </a:solidFill>
                <a:latin typeface="Lato" panose="020F0502020204030203" pitchFamily="34" charset="0"/>
                <a:ea typeface="Lato" panose="020F0502020204030203" pitchFamily="34" charset="0"/>
                <a:cs typeface="Lato" panose="020F0502020204030203" pitchFamily="34" charset="0"/>
              </a:rPr>
              <a:t>bên</a:t>
            </a:r>
            <a:r>
              <a:rPr lang="en-US" dirty="0">
                <a:solidFill>
                  <a:srgbClr val="00B050"/>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00B050"/>
                </a:solidFill>
                <a:latin typeface="Lato" panose="020F0502020204030203" pitchFamily="34" charset="0"/>
                <a:ea typeface="Lato" panose="020F0502020204030203" pitchFamily="34" charset="0"/>
                <a:cs typeface="Lato" panose="020F0502020204030203" pitchFamily="34" charset="0"/>
              </a:rPr>
              <a:t>trái</a:t>
            </a:r>
            <a:r>
              <a:rPr lang="en-US" dirty="0">
                <a:solidFill>
                  <a:srgbClr val="00B050"/>
                </a:solidFill>
                <a:latin typeface="Lato" panose="020F0502020204030203" pitchFamily="34" charset="0"/>
                <a:ea typeface="Lato" panose="020F0502020204030203" pitchFamily="34" charset="0"/>
                <a:cs typeface="Lato" panose="020F0502020204030203" pitchFamily="34" charset="0"/>
              </a:rPr>
              <a:t> */ </a:t>
            </a:r>
          </a:p>
          <a:p>
            <a:pPr eaLnBrk="0" hangingPunct="0"/>
            <a:r>
              <a:rPr lang="en-US" dirty="0">
                <a:latin typeface="Lato" panose="020F0502020204030203" pitchFamily="34" charset="0"/>
                <a:ea typeface="Lato" panose="020F0502020204030203" pitchFamily="34" charset="0"/>
                <a:cs typeface="Lato" panose="020F0502020204030203" pitchFamily="34" charset="0"/>
              </a:rPr>
              <a:t>       T-&gt;</a:t>
            </a:r>
            <a:r>
              <a:rPr lang="en-US" dirty="0" err="1">
                <a:latin typeface="Lato" panose="020F0502020204030203" pitchFamily="34" charset="0"/>
                <a:ea typeface="Lato" panose="020F0502020204030203" pitchFamily="34" charset="0"/>
                <a:cs typeface="Lato" panose="020F0502020204030203" pitchFamily="34" charset="0"/>
              </a:rPr>
              <a:t>leftPtr</a:t>
            </a:r>
            <a:r>
              <a:rPr lang="en-US" dirty="0">
                <a:latin typeface="Lato" panose="020F0502020204030203" pitchFamily="34" charset="0"/>
                <a:ea typeface="Lato" panose="020F0502020204030203" pitchFamily="34" charset="0"/>
                <a:cs typeface="Lato" panose="020F0502020204030203" pitchFamily="34" charset="0"/>
              </a:rPr>
              <a:t> = delete(T-&gt;</a:t>
            </a:r>
            <a:r>
              <a:rPr lang="en-US" dirty="0" err="1">
                <a:latin typeface="Lato" panose="020F0502020204030203" pitchFamily="34" charset="0"/>
                <a:ea typeface="Lato" panose="020F0502020204030203" pitchFamily="34" charset="0"/>
                <a:cs typeface="Lato" panose="020F0502020204030203" pitchFamily="34" charset="0"/>
              </a:rPr>
              <a:t>leftPtr</a:t>
            </a:r>
            <a:r>
              <a:rPr lang="en-US" dirty="0">
                <a:latin typeface="Lato" panose="020F0502020204030203" pitchFamily="34" charset="0"/>
                <a:ea typeface="Lato" panose="020F0502020204030203" pitchFamily="34" charset="0"/>
                <a:cs typeface="Lato" panose="020F0502020204030203" pitchFamily="34" charset="0"/>
              </a:rPr>
              <a:t>, x); </a:t>
            </a:r>
          </a:p>
          <a:p>
            <a:pPr eaLnBrk="0" hangingPunct="0"/>
            <a:r>
              <a:rPr lang="en-US" dirty="0">
                <a:latin typeface="Lato" panose="020F0502020204030203" pitchFamily="34" charset="0"/>
                <a:ea typeface="Lato" panose="020F0502020204030203" pitchFamily="34" charset="0"/>
                <a:cs typeface="Lato" panose="020F0502020204030203" pitchFamily="34" charset="0"/>
              </a:rPr>
              <a:t>   </a:t>
            </a:r>
            <a:r>
              <a:rPr lang="en-US" dirty="0">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else if </a:t>
            </a:r>
            <a:r>
              <a:rPr lang="en-US" dirty="0">
                <a:latin typeface="Lato" panose="020F0502020204030203" pitchFamily="34" charset="0"/>
                <a:ea typeface="Lato" panose="020F0502020204030203" pitchFamily="34" charset="0"/>
                <a:cs typeface="Lato" panose="020F0502020204030203" pitchFamily="34" charset="0"/>
              </a:rPr>
              <a:t>(x &gt; T-&gt;key) </a:t>
            </a:r>
            <a:r>
              <a:rPr lang="en-US" dirty="0">
                <a:solidFill>
                  <a:srgbClr val="00B050"/>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00B050"/>
                </a:solidFill>
                <a:latin typeface="Lato" panose="020F0502020204030203" pitchFamily="34" charset="0"/>
                <a:ea typeface="Lato" panose="020F0502020204030203" pitchFamily="34" charset="0"/>
                <a:cs typeface="Lato" panose="020F0502020204030203" pitchFamily="34" charset="0"/>
              </a:rPr>
              <a:t>đi</a:t>
            </a:r>
            <a:r>
              <a:rPr lang="en-US" dirty="0">
                <a:solidFill>
                  <a:srgbClr val="00B050"/>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00B050"/>
                </a:solidFill>
                <a:latin typeface="Lato" panose="020F0502020204030203" pitchFamily="34" charset="0"/>
                <a:ea typeface="Lato" panose="020F0502020204030203" pitchFamily="34" charset="0"/>
                <a:cs typeface="Lato" panose="020F0502020204030203" pitchFamily="34" charset="0"/>
              </a:rPr>
              <a:t>bên</a:t>
            </a:r>
            <a:r>
              <a:rPr lang="en-US" dirty="0">
                <a:solidFill>
                  <a:srgbClr val="00B050"/>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00B050"/>
                </a:solidFill>
                <a:latin typeface="Lato" panose="020F0502020204030203" pitchFamily="34" charset="0"/>
                <a:ea typeface="Lato" panose="020F0502020204030203" pitchFamily="34" charset="0"/>
                <a:cs typeface="Lato" panose="020F0502020204030203" pitchFamily="34" charset="0"/>
              </a:rPr>
              <a:t>phải</a:t>
            </a:r>
            <a:r>
              <a:rPr lang="en-US" dirty="0">
                <a:solidFill>
                  <a:srgbClr val="00B050"/>
                </a:solidFill>
                <a:latin typeface="Lato" panose="020F0502020204030203" pitchFamily="34" charset="0"/>
                <a:ea typeface="Lato" panose="020F0502020204030203" pitchFamily="34" charset="0"/>
                <a:cs typeface="Lato" panose="020F0502020204030203" pitchFamily="34" charset="0"/>
              </a:rPr>
              <a:t> */ </a:t>
            </a:r>
          </a:p>
          <a:p>
            <a:pPr eaLnBrk="0" hangingPunct="0"/>
            <a:r>
              <a:rPr lang="en-US" dirty="0">
                <a:latin typeface="Lato" panose="020F0502020204030203" pitchFamily="34" charset="0"/>
                <a:ea typeface="Lato" panose="020F0502020204030203" pitchFamily="34" charset="0"/>
                <a:cs typeface="Lato" panose="020F0502020204030203" pitchFamily="34" charset="0"/>
              </a:rPr>
              <a:t>       T-&gt;</a:t>
            </a:r>
            <a:r>
              <a:rPr lang="en-US" dirty="0" err="1">
                <a:latin typeface="Lato" panose="020F0502020204030203" pitchFamily="34" charset="0"/>
                <a:ea typeface="Lato" panose="020F0502020204030203" pitchFamily="34" charset="0"/>
                <a:cs typeface="Lato" panose="020F0502020204030203" pitchFamily="34" charset="0"/>
              </a:rPr>
              <a:t>rightPtr</a:t>
            </a:r>
            <a:r>
              <a:rPr lang="en-US" dirty="0">
                <a:latin typeface="Lato" panose="020F0502020204030203" pitchFamily="34" charset="0"/>
                <a:ea typeface="Lato" panose="020F0502020204030203" pitchFamily="34" charset="0"/>
                <a:cs typeface="Lato" panose="020F0502020204030203" pitchFamily="34" charset="0"/>
              </a:rPr>
              <a:t> = delete(T-&gt;</a:t>
            </a:r>
            <a:r>
              <a:rPr lang="en-US" dirty="0" err="1">
                <a:latin typeface="Lato" panose="020F0502020204030203" pitchFamily="34" charset="0"/>
                <a:ea typeface="Lato" panose="020F0502020204030203" pitchFamily="34" charset="0"/>
                <a:cs typeface="Lato" panose="020F0502020204030203" pitchFamily="34" charset="0"/>
              </a:rPr>
              <a:t>rightPtr,x</a:t>
            </a:r>
            <a:r>
              <a:rPr lang="en-US" dirty="0">
                <a:latin typeface="Lato" panose="020F0502020204030203" pitchFamily="34" charset="0"/>
                <a:ea typeface="Lato" panose="020F0502020204030203" pitchFamily="34" charset="0"/>
                <a:cs typeface="Lato" panose="020F0502020204030203" pitchFamily="34" charset="0"/>
              </a:rPr>
              <a:t>); </a:t>
            </a:r>
          </a:p>
          <a:p>
            <a:pPr eaLnBrk="0" hangingPunct="0"/>
            <a:r>
              <a:rPr lang="en-US" dirty="0">
                <a:latin typeface="Lato" panose="020F0502020204030203" pitchFamily="34" charset="0"/>
                <a:ea typeface="Lato" panose="020F0502020204030203" pitchFamily="34" charset="0"/>
                <a:cs typeface="Lato" panose="020F0502020204030203" pitchFamily="34" charset="0"/>
              </a:rPr>
              <a:t>  </a:t>
            </a:r>
            <a:r>
              <a:rPr lang="en-US" dirty="0">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 else </a:t>
            </a:r>
            <a:r>
              <a:rPr lang="en-US" dirty="0">
                <a:solidFill>
                  <a:srgbClr val="00B050"/>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00B050"/>
                </a:solidFill>
                <a:latin typeface="Lato" panose="020F0502020204030203" pitchFamily="34" charset="0"/>
                <a:ea typeface="Lato" panose="020F0502020204030203" pitchFamily="34" charset="0"/>
                <a:cs typeface="Lato" panose="020F0502020204030203" pitchFamily="34" charset="0"/>
              </a:rPr>
              <a:t>tìm</a:t>
            </a:r>
            <a:r>
              <a:rPr lang="en-US" dirty="0">
                <a:solidFill>
                  <a:srgbClr val="00B050"/>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00B050"/>
                </a:solidFill>
                <a:latin typeface="Lato" panose="020F0502020204030203" pitchFamily="34" charset="0"/>
                <a:ea typeface="Lato" panose="020F0502020204030203" pitchFamily="34" charset="0"/>
                <a:cs typeface="Lato" panose="020F0502020204030203" pitchFamily="34" charset="0"/>
              </a:rPr>
              <a:t>được</a:t>
            </a:r>
            <a:r>
              <a:rPr lang="en-US" dirty="0">
                <a:solidFill>
                  <a:srgbClr val="00B050"/>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00B050"/>
                </a:solidFill>
                <a:latin typeface="Lato" panose="020F0502020204030203" pitchFamily="34" charset="0"/>
                <a:ea typeface="Lato" panose="020F0502020204030203" pitchFamily="34" charset="0"/>
                <a:cs typeface="Lato" panose="020F0502020204030203" pitchFamily="34" charset="0"/>
              </a:rPr>
              <a:t>phần</a:t>
            </a:r>
            <a:r>
              <a:rPr lang="en-US" dirty="0">
                <a:solidFill>
                  <a:srgbClr val="00B050"/>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00B050"/>
                </a:solidFill>
                <a:latin typeface="Lato" panose="020F0502020204030203" pitchFamily="34" charset="0"/>
                <a:ea typeface="Lato" panose="020F0502020204030203" pitchFamily="34" charset="0"/>
                <a:cs typeface="Lato" panose="020F0502020204030203" pitchFamily="34" charset="0"/>
              </a:rPr>
              <a:t>tử</a:t>
            </a:r>
            <a:r>
              <a:rPr lang="en-US" dirty="0">
                <a:solidFill>
                  <a:srgbClr val="00B050"/>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00B050"/>
                </a:solidFill>
                <a:latin typeface="Lato" panose="020F0502020204030203" pitchFamily="34" charset="0"/>
                <a:ea typeface="Lato" panose="020F0502020204030203" pitchFamily="34" charset="0"/>
                <a:cs typeface="Lato" panose="020F0502020204030203" pitchFamily="34" charset="0"/>
              </a:rPr>
              <a:t>cần</a:t>
            </a:r>
            <a:r>
              <a:rPr lang="en-US" dirty="0">
                <a:solidFill>
                  <a:srgbClr val="00B050"/>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00B050"/>
                </a:solidFill>
                <a:latin typeface="Lato" panose="020F0502020204030203" pitchFamily="34" charset="0"/>
                <a:ea typeface="Lato" panose="020F0502020204030203" pitchFamily="34" charset="0"/>
                <a:cs typeface="Lato" panose="020F0502020204030203" pitchFamily="34" charset="0"/>
              </a:rPr>
              <a:t>xoá</a:t>
            </a:r>
            <a:r>
              <a:rPr lang="en-US" dirty="0">
                <a:solidFill>
                  <a:srgbClr val="00B050"/>
                </a:solidFill>
                <a:latin typeface="Lato" panose="020F0502020204030203" pitchFamily="34" charset="0"/>
                <a:ea typeface="Lato" panose="020F0502020204030203" pitchFamily="34" charset="0"/>
                <a:cs typeface="Lato" panose="020F0502020204030203" pitchFamily="34" charset="0"/>
              </a:rPr>
              <a:t> */ </a:t>
            </a:r>
          </a:p>
          <a:p>
            <a:pPr eaLnBrk="0" hangingPunct="0"/>
            <a:r>
              <a:rPr lang="en-US" dirty="0">
                <a:latin typeface="Lato" panose="020F0502020204030203" pitchFamily="34" charset="0"/>
                <a:ea typeface="Lato" panose="020F0502020204030203" pitchFamily="34" charset="0"/>
                <a:cs typeface="Lato" panose="020F0502020204030203" pitchFamily="34" charset="0"/>
              </a:rPr>
              <a:t>  </a:t>
            </a:r>
            <a:r>
              <a:rPr lang="en-US" dirty="0">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 if </a:t>
            </a:r>
            <a:r>
              <a:rPr lang="en-US" dirty="0">
                <a:latin typeface="Lato" panose="020F0502020204030203" pitchFamily="34" charset="0"/>
                <a:ea typeface="Lato" panose="020F0502020204030203" pitchFamily="34" charset="0"/>
                <a:cs typeface="Lato" panose="020F0502020204030203" pitchFamily="34" charset="0"/>
              </a:rPr>
              <a:t>(T-&gt;</a:t>
            </a:r>
            <a:r>
              <a:rPr lang="en-US" dirty="0" err="1">
                <a:latin typeface="Lato" panose="020F0502020204030203" pitchFamily="34" charset="0"/>
                <a:ea typeface="Lato" panose="020F0502020204030203" pitchFamily="34" charset="0"/>
                <a:cs typeface="Lato" panose="020F0502020204030203" pitchFamily="34" charset="0"/>
              </a:rPr>
              <a:t>leftPtr</a:t>
            </a:r>
            <a:r>
              <a:rPr lang="en-US" dirty="0">
                <a:latin typeface="Lato" panose="020F0502020204030203" pitchFamily="34" charset="0"/>
                <a:ea typeface="Lato" panose="020F0502020204030203" pitchFamily="34" charset="0"/>
                <a:cs typeface="Lato" panose="020F0502020204030203" pitchFamily="34" charset="0"/>
              </a:rPr>
              <a:t> &amp;&amp; T-&gt;</a:t>
            </a:r>
            <a:r>
              <a:rPr lang="en-US" dirty="0" err="1">
                <a:latin typeface="Lato" panose="020F0502020204030203" pitchFamily="34" charset="0"/>
                <a:ea typeface="Lato" panose="020F0502020204030203" pitchFamily="34" charset="0"/>
                <a:cs typeface="Lato" panose="020F0502020204030203" pitchFamily="34" charset="0"/>
              </a:rPr>
              <a:t>rightPtr</a:t>
            </a:r>
            <a:r>
              <a:rPr lang="en-US" dirty="0">
                <a:latin typeface="Lato" panose="020F0502020204030203" pitchFamily="34" charset="0"/>
                <a:ea typeface="Lato" panose="020F0502020204030203" pitchFamily="34" charset="0"/>
                <a:cs typeface="Lato" panose="020F0502020204030203" pitchFamily="34" charset="0"/>
              </a:rPr>
              <a:t>) { </a:t>
            </a:r>
          </a:p>
          <a:p>
            <a:pPr eaLnBrk="0" hangingPunct="0"/>
            <a:r>
              <a:rPr lang="en-US" dirty="0">
                <a:latin typeface="Lato" panose="020F0502020204030203" pitchFamily="34" charset="0"/>
                <a:ea typeface="Lato" panose="020F0502020204030203" pitchFamily="34" charset="0"/>
                <a:cs typeface="Lato" panose="020F0502020204030203" pitchFamily="34" charset="0"/>
              </a:rPr>
              <a:t>      </a:t>
            </a:r>
            <a:r>
              <a:rPr lang="en-US" dirty="0">
                <a:solidFill>
                  <a:srgbClr val="00B050"/>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00B050"/>
                </a:solidFill>
                <a:latin typeface="Lato" panose="020F0502020204030203" pitchFamily="34" charset="0"/>
                <a:ea typeface="Lato" panose="020F0502020204030203" pitchFamily="34" charset="0"/>
                <a:cs typeface="Lato" panose="020F0502020204030203" pitchFamily="34" charset="0"/>
              </a:rPr>
              <a:t>Tình</a:t>
            </a:r>
            <a:r>
              <a:rPr lang="en-US" dirty="0">
                <a:solidFill>
                  <a:srgbClr val="00B050"/>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00B050"/>
                </a:solidFill>
                <a:latin typeface="Lato" panose="020F0502020204030203" pitchFamily="34" charset="0"/>
                <a:ea typeface="Lato" panose="020F0502020204030203" pitchFamily="34" charset="0"/>
                <a:cs typeface="Lato" panose="020F0502020204030203" pitchFamily="34" charset="0"/>
              </a:rPr>
              <a:t>huống</a:t>
            </a:r>
            <a:r>
              <a:rPr lang="en-US" dirty="0">
                <a:solidFill>
                  <a:srgbClr val="00B050"/>
                </a:solidFill>
                <a:latin typeface="Lato" panose="020F0502020204030203" pitchFamily="34" charset="0"/>
                <a:ea typeface="Lato" panose="020F0502020204030203" pitchFamily="34" charset="0"/>
                <a:cs typeface="Lato" panose="020F0502020204030203" pitchFamily="34" charset="0"/>
              </a:rPr>
              <a:t> 4: </a:t>
            </a:r>
            <a:r>
              <a:rPr lang="en-US" dirty="0" err="1">
                <a:solidFill>
                  <a:srgbClr val="00B050"/>
                </a:solidFill>
                <a:latin typeface="Lato" panose="020F0502020204030203" pitchFamily="34" charset="0"/>
                <a:ea typeface="Lato" panose="020F0502020204030203" pitchFamily="34" charset="0"/>
                <a:cs typeface="Lato" panose="020F0502020204030203" pitchFamily="34" charset="0"/>
              </a:rPr>
              <a:t>phần</a:t>
            </a:r>
            <a:r>
              <a:rPr lang="en-US" dirty="0">
                <a:solidFill>
                  <a:srgbClr val="00B050"/>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00B050"/>
                </a:solidFill>
                <a:latin typeface="Lato" panose="020F0502020204030203" pitchFamily="34" charset="0"/>
                <a:ea typeface="Lato" panose="020F0502020204030203" pitchFamily="34" charset="0"/>
                <a:cs typeface="Lato" panose="020F0502020204030203" pitchFamily="34" charset="0"/>
              </a:rPr>
              <a:t>tử</a:t>
            </a:r>
            <a:r>
              <a:rPr lang="en-US" dirty="0">
                <a:solidFill>
                  <a:srgbClr val="00B050"/>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00B050"/>
                </a:solidFill>
                <a:latin typeface="Lato" panose="020F0502020204030203" pitchFamily="34" charset="0"/>
                <a:ea typeface="Lato" panose="020F0502020204030203" pitchFamily="34" charset="0"/>
                <a:cs typeface="Lato" panose="020F0502020204030203" pitchFamily="34" charset="0"/>
              </a:rPr>
              <a:t>thế</a:t>
            </a:r>
            <a:r>
              <a:rPr lang="en-US" dirty="0">
                <a:solidFill>
                  <a:srgbClr val="00B050"/>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00B050"/>
                </a:solidFill>
                <a:latin typeface="Lato" panose="020F0502020204030203" pitchFamily="34" charset="0"/>
                <a:ea typeface="Lato" panose="020F0502020204030203" pitchFamily="34" charset="0"/>
                <a:cs typeface="Lato" panose="020F0502020204030203" pitchFamily="34" charset="0"/>
              </a:rPr>
              <a:t>chỗ</a:t>
            </a:r>
            <a:r>
              <a:rPr lang="en-US" dirty="0">
                <a:solidFill>
                  <a:srgbClr val="00B050"/>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00B050"/>
                </a:solidFill>
                <a:latin typeface="Lato" panose="020F0502020204030203" pitchFamily="34" charset="0"/>
                <a:ea typeface="Lato" panose="020F0502020204030203" pitchFamily="34" charset="0"/>
                <a:cs typeface="Lato" panose="020F0502020204030203" pitchFamily="34" charset="0"/>
              </a:rPr>
              <a:t>là</a:t>
            </a:r>
            <a:r>
              <a:rPr lang="en-US" dirty="0">
                <a:solidFill>
                  <a:srgbClr val="00B050"/>
                </a:solidFill>
                <a:latin typeface="Lato" panose="020F0502020204030203" pitchFamily="34" charset="0"/>
                <a:ea typeface="Lato" panose="020F0502020204030203" pitchFamily="34" charset="0"/>
                <a:cs typeface="Lato" panose="020F0502020204030203" pitchFamily="34" charset="0"/>
              </a:rPr>
              <a:t> </a:t>
            </a:r>
          </a:p>
          <a:p>
            <a:pPr eaLnBrk="0" hangingPunct="0"/>
            <a:r>
              <a:rPr lang="en-US" dirty="0">
                <a:solidFill>
                  <a:srgbClr val="00B050"/>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00B050"/>
                </a:solidFill>
                <a:latin typeface="Lato" panose="020F0502020204030203" pitchFamily="34" charset="0"/>
                <a:ea typeface="Lato" panose="020F0502020204030203" pitchFamily="34" charset="0"/>
                <a:cs typeface="Lato" panose="020F0502020204030203" pitchFamily="34" charset="0"/>
              </a:rPr>
              <a:t>phần</a:t>
            </a:r>
            <a:r>
              <a:rPr lang="en-US" dirty="0">
                <a:solidFill>
                  <a:srgbClr val="00B050"/>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00B050"/>
                </a:solidFill>
                <a:latin typeface="Lato" panose="020F0502020204030203" pitchFamily="34" charset="0"/>
                <a:ea typeface="Lato" panose="020F0502020204030203" pitchFamily="34" charset="0"/>
                <a:cs typeface="Lato" panose="020F0502020204030203" pitchFamily="34" charset="0"/>
              </a:rPr>
              <a:t>tử</a:t>
            </a:r>
            <a:r>
              <a:rPr lang="en-US" dirty="0">
                <a:solidFill>
                  <a:srgbClr val="00B050"/>
                </a:solidFill>
                <a:latin typeface="Lato" panose="020F0502020204030203" pitchFamily="34" charset="0"/>
                <a:ea typeface="Lato" panose="020F0502020204030203" pitchFamily="34" charset="0"/>
                <a:cs typeface="Lato" panose="020F0502020204030203" pitchFamily="34" charset="0"/>
              </a:rPr>
              <a:t> min ở </a:t>
            </a:r>
            <a:r>
              <a:rPr lang="en-US" dirty="0" err="1">
                <a:solidFill>
                  <a:srgbClr val="00B050"/>
                </a:solidFill>
                <a:latin typeface="Lato" panose="020F0502020204030203" pitchFamily="34" charset="0"/>
                <a:ea typeface="Lato" panose="020F0502020204030203" pitchFamily="34" charset="0"/>
                <a:cs typeface="Lato" panose="020F0502020204030203" pitchFamily="34" charset="0"/>
              </a:rPr>
              <a:t>cây</a:t>
            </a:r>
            <a:r>
              <a:rPr lang="en-US" dirty="0">
                <a:solidFill>
                  <a:srgbClr val="00B050"/>
                </a:solidFill>
                <a:latin typeface="Lato" panose="020F0502020204030203" pitchFamily="34" charset="0"/>
                <a:ea typeface="Lato" panose="020F0502020204030203" pitchFamily="34" charset="0"/>
                <a:cs typeface="Lato" panose="020F0502020204030203" pitchFamily="34" charset="0"/>
              </a:rPr>
              <a:t> con </a:t>
            </a:r>
            <a:r>
              <a:rPr lang="en-US" dirty="0" err="1">
                <a:solidFill>
                  <a:srgbClr val="00B050"/>
                </a:solidFill>
                <a:latin typeface="Lato" panose="020F0502020204030203" pitchFamily="34" charset="0"/>
                <a:ea typeface="Lato" panose="020F0502020204030203" pitchFamily="34" charset="0"/>
                <a:cs typeface="Lato" panose="020F0502020204030203" pitchFamily="34" charset="0"/>
              </a:rPr>
              <a:t>phải</a:t>
            </a:r>
            <a:r>
              <a:rPr lang="en-US" dirty="0">
                <a:solidFill>
                  <a:srgbClr val="00B050"/>
                </a:solidFill>
                <a:latin typeface="Lato" panose="020F0502020204030203" pitchFamily="34" charset="0"/>
                <a:ea typeface="Lato" panose="020F0502020204030203" pitchFamily="34" charset="0"/>
                <a:cs typeface="Lato" panose="020F0502020204030203" pitchFamily="34" charset="0"/>
              </a:rPr>
              <a:t> */</a:t>
            </a:r>
          </a:p>
          <a:p>
            <a:pPr eaLnBrk="0" hangingPunct="0"/>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tmp</a:t>
            </a:r>
            <a:r>
              <a:rPr lang="en-US" dirty="0">
                <a:latin typeface="Lato" panose="020F0502020204030203" pitchFamily="34" charset="0"/>
                <a:ea typeface="Lato" panose="020F0502020204030203" pitchFamily="34" charset="0"/>
                <a:cs typeface="Lato" panose="020F0502020204030203" pitchFamily="34" charset="0"/>
              </a:rPr>
              <a:t> = </a:t>
            </a:r>
            <a:r>
              <a:rPr lang="en-US" dirty="0" err="1">
                <a:latin typeface="Lato" panose="020F0502020204030203" pitchFamily="34" charset="0"/>
                <a:ea typeface="Lato" panose="020F0502020204030203" pitchFamily="34" charset="0"/>
                <a:cs typeface="Lato" panose="020F0502020204030203" pitchFamily="34" charset="0"/>
              </a:rPr>
              <a:t>find_min</a:t>
            </a:r>
            <a:r>
              <a:rPr lang="en-US" dirty="0">
                <a:latin typeface="Lato" panose="020F0502020204030203" pitchFamily="34" charset="0"/>
                <a:ea typeface="Lato" panose="020F0502020204030203" pitchFamily="34" charset="0"/>
                <a:cs typeface="Lato" panose="020F0502020204030203" pitchFamily="34" charset="0"/>
              </a:rPr>
              <a:t>(T-&gt;right); </a:t>
            </a:r>
          </a:p>
          <a:p>
            <a:pPr eaLnBrk="0" hangingPunct="0"/>
            <a:r>
              <a:rPr lang="en-US" dirty="0">
                <a:latin typeface="Lato" panose="020F0502020204030203" pitchFamily="34" charset="0"/>
                <a:ea typeface="Lato" panose="020F0502020204030203" pitchFamily="34" charset="0"/>
                <a:cs typeface="Lato" panose="020F0502020204030203" pitchFamily="34" charset="0"/>
              </a:rPr>
              <a:t>       T-&gt;key = </a:t>
            </a:r>
            <a:r>
              <a:rPr lang="en-US" dirty="0" err="1">
                <a:latin typeface="Lato" panose="020F0502020204030203" pitchFamily="34" charset="0"/>
                <a:ea typeface="Lato" panose="020F0502020204030203" pitchFamily="34" charset="0"/>
                <a:cs typeface="Lato" panose="020F0502020204030203" pitchFamily="34" charset="0"/>
              </a:rPr>
              <a:t>tmp</a:t>
            </a:r>
            <a:r>
              <a:rPr lang="en-US" dirty="0">
                <a:latin typeface="Lato" panose="020F0502020204030203" pitchFamily="34" charset="0"/>
                <a:ea typeface="Lato" panose="020F0502020204030203" pitchFamily="34" charset="0"/>
                <a:cs typeface="Lato" panose="020F0502020204030203" pitchFamily="34" charset="0"/>
              </a:rPr>
              <a:t>-&gt;key; </a:t>
            </a:r>
          </a:p>
          <a:p>
            <a:pPr eaLnBrk="0" hangingPunct="0"/>
            <a:r>
              <a:rPr lang="en-US" dirty="0">
                <a:latin typeface="Lato" panose="020F0502020204030203" pitchFamily="34" charset="0"/>
                <a:ea typeface="Lato" panose="020F0502020204030203" pitchFamily="34" charset="0"/>
                <a:cs typeface="Lato" panose="020F0502020204030203" pitchFamily="34" charset="0"/>
              </a:rPr>
              <a:t>       T-&gt;</a:t>
            </a:r>
            <a:r>
              <a:rPr lang="en-US" dirty="0" err="1">
                <a:latin typeface="Lato" panose="020F0502020204030203" pitchFamily="34" charset="0"/>
                <a:ea typeface="Lato" panose="020F0502020204030203" pitchFamily="34" charset="0"/>
                <a:cs typeface="Lato" panose="020F0502020204030203" pitchFamily="34" charset="0"/>
              </a:rPr>
              <a:t>rightPtr</a:t>
            </a:r>
            <a:r>
              <a:rPr lang="en-US" dirty="0">
                <a:latin typeface="Lato" panose="020F0502020204030203" pitchFamily="34" charset="0"/>
                <a:ea typeface="Lato" panose="020F0502020204030203" pitchFamily="34" charset="0"/>
                <a:cs typeface="Lato" panose="020F0502020204030203" pitchFamily="34" charset="0"/>
              </a:rPr>
              <a:t> = delete(T-&gt;</a:t>
            </a:r>
            <a:r>
              <a:rPr lang="en-US" dirty="0" err="1">
                <a:latin typeface="Lato" panose="020F0502020204030203" pitchFamily="34" charset="0"/>
                <a:ea typeface="Lato" panose="020F0502020204030203" pitchFamily="34" charset="0"/>
                <a:cs typeface="Lato" panose="020F0502020204030203" pitchFamily="34" charset="0"/>
              </a:rPr>
              <a:t>rightPtr</a:t>
            </a:r>
            <a:r>
              <a:rPr lang="en-US" dirty="0">
                <a:latin typeface="Lato" panose="020F0502020204030203" pitchFamily="34" charset="0"/>
                <a:ea typeface="Lato" panose="020F0502020204030203" pitchFamily="34" charset="0"/>
                <a:cs typeface="Lato" panose="020F0502020204030203" pitchFamily="34" charset="0"/>
              </a:rPr>
              <a:t>, T-&gt;key); </a:t>
            </a:r>
          </a:p>
          <a:p>
            <a:pPr eaLnBrk="0" hangingPunct="0"/>
            <a:r>
              <a:rPr lang="en-US" dirty="0">
                <a:latin typeface="Lato" panose="020F0502020204030203" pitchFamily="34" charset="0"/>
                <a:ea typeface="Lato" panose="020F0502020204030203" pitchFamily="34" charset="0"/>
                <a:cs typeface="Lato" panose="020F0502020204030203" pitchFamily="34" charset="0"/>
              </a:rPr>
              <a:t>   } </a:t>
            </a:r>
          </a:p>
          <a:p>
            <a:pPr eaLnBrk="0" hangingPunct="0"/>
            <a:r>
              <a:rPr lang="en-US" dirty="0">
                <a:latin typeface="Lato" panose="020F0502020204030203" pitchFamily="34" charset="0"/>
                <a:ea typeface="Lato" panose="020F0502020204030203" pitchFamily="34" charset="0"/>
                <a:cs typeface="Lato" panose="020F0502020204030203" pitchFamily="34" charset="0"/>
              </a:rPr>
              <a:t>   </a:t>
            </a:r>
            <a:r>
              <a:rPr lang="en-US" dirty="0">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else </a:t>
            </a:r>
          </a:p>
        </p:txBody>
      </p:sp>
      <p:sp>
        <p:nvSpPr>
          <p:cNvPr id="8" name="TextBox 6">
            <a:extLst>
              <a:ext uri="{FF2B5EF4-FFF2-40B4-BE49-F238E27FC236}">
                <a16:creationId xmlns:a16="http://schemas.microsoft.com/office/drawing/2014/main" id="{445E82F2-6FAC-4C89-2EB5-06E74062E990}"/>
              </a:ext>
            </a:extLst>
          </p:cNvPr>
          <p:cNvSpPr txBox="1">
            <a:spLocks noChangeArrowheads="1"/>
          </p:cNvSpPr>
          <p:nvPr/>
        </p:nvSpPr>
        <p:spPr bwMode="auto">
          <a:xfrm>
            <a:off x="6618767" y="1881993"/>
            <a:ext cx="5214223" cy="4524315"/>
          </a:xfrm>
          <a:prstGeom prst="rect">
            <a:avLst/>
          </a:prstGeom>
          <a:noFill/>
          <a:ln w="9525">
            <a:solidFill>
              <a:schemeClr val="accent1"/>
            </a:solidFill>
            <a:miter lim="800000"/>
            <a:headEnd/>
            <a:tailEnd/>
          </a:ln>
        </p:spPr>
        <p:txBody>
          <a:bodyPr wrap="square">
            <a:spAutoFit/>
          </a:bodyPr>
          <a:lstStyle/>
          <a:p>
            <a:pPr eaLnBrk="0" hangingPunct="0"/>
            <a:r>
              <a:rPr lang="en-US" dirty="0">
                <a:solidFill>
                  <a:srgbClr val="FFFF00"/>
                </a:solidFill>
                <a:latin typeface="Lato" panose="020F0502020204030203" pitchFamily="34" charset="0"/>
                <a:ea typeface="Lato" panose="020F0502020204030203" pitchFamily="34" charset="0"/>
                <a:cs typeface="Lato" panose="020F0502020204030203" pitchFamily="34" charset="0"/>
              </a:rPr>
              <a:t> </a:t>
            </a:r>
            <a:r>
              <a:rPr lang="en-US" dirty="0">
                <a:latin typeface="Lato" panose="020F0502020204030203" pitchFamily="34" charset="0"/>
                <a:ea typeface="Lato" panose="020F0502020204030203" pitchFamily="34" charset="0"/>
                <a:cs typeface="Lato" panose="020F0502020204030203" pitchFamily="34" charset="0"/>
              </a:rPr>
              <a:t>{</a:t>
            </a:r>
            <a:r>
              <a:rPr lang="en-US" dirty="0">
                <a:solidFill>
                  <a:srgbClr val="00B050"/>
                </a:solidFill>
                <a:latin typeface="Lato" panose="020F0502020204030203" pitchFamily="34" charset="0"/>
                <a:ea typeface="Lato" panose="020F0502020204030203" pitchFamily="34" charset="0"/>
                <a:cs typeface="Lato" panose="020F0502020204030203" pitchFamily="34" charset="0"/>
              </a:rPr>
              <a:t> /* </a:t>
            </a:r>
            <a:r>
              <a:rPr lang="en-US" dirty="0" err="1">
                <a:solidFill>
                  <a:srgbClr val="00B050"/>
                </a:solidFill>
                <a:latin typeface="Lato" panose="020F0502020204030203" pitchFamily="34" charset="0"/>
                <a:ea typeface="Lato" panose="020F0502020204030203" pitchFamily="34" charset="0"/>
                <a:cs typeface="Lato" panose="020F0502020204030203" pitchFamily="34" charset="0"/>
              </a:rPr>
              <a:t>có</a:t>
            </a:r>
            <a:r>
              <a:rPr lang="en-US" dirty="0">
                <a:solidFill>
                  <a:srgbClr val="00B050"/>
                </a:solidFill>
                <a:latin typeface="Lato" panose="020F0502020204030203" pitchFamily="34" charset="0"/>
                <a:ea typeface="Lato" panose="020F0502020204030203" pitchFamily="34" charset="0"/>
                <a:cs typeface="Lato" panose="020F0502020204030203" pitchFamily="34" charset="0"/>
              </a:rPr>
              <a:t> 1 con </a:t>
            </a:r>
            <a:r>
              <a:rPr lang="en-US" dirty="0" err="1">
                <a:solidFill>
                  <a:srgbClr val="00B050"/>
                </a:solidFill>
                <a:latin typeface="Lato" panose="020F0502020204030203" pitchFamily="34" charset="0"/>
                <a:ea typeface="Lato" panose="020F0502020204030203" pitchFamily="34" charset="0"/>
                <a:cs typeface="Lato" panose="020F0502020204030203" pitchFamily="34" charset="0"/>
              </a:rPr>
              <a:t>hoặc</a:t>
            </a:r>
            <a:r>
              <a:rPr lang="en-US" dirty="0">
                <a:solidFill>
                  <a:srgbClr val="00B050"/>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00B050"/>
                </a:solidFill>
                <a:latin typeface="Lato" panose="020F0502020204030203" pitchFamily="34" charset="0"/>
                <a:ea typeface="Lato" panose="020F0502020204030203" pitchFamily="34" charset="0"/>
                <a:cs typeface="Lato" panose="020F0502020204030203" pitchFamily="34" charset="0"/>
              </a:rPr>
              <a:t>không</a:t>
            </a:r>
            <a:r>
              <a:rPr lang="en-US" dirty="0">
                <a:solidFill>
                  <a:srgbClr val="00B050"/>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00B050"/>
                </a:solidFill>
                <a:latin typeface="Lato" panose="020F0502020204030203" pitchFamily="34" charset="0"/>
                <a:ea typeface="Lato" panose="020F0502020204030203" pitchFamily="34" charset="0"/>
                <a:cs typeface="Lato" panose="020F0502020204030203" pitchFamily="34" charset="0"/>
              </a:rPr>
              <a:t>có</a:t>
            </a:r>
            <a:r>
              <a:rPr lang="en-US" dirty="0">
                <a:solidFill>
                  <a:srgbClr val="00B050"/>
                </a:solidFill>
                <a:latin typeface="Lato" panose="020F0502020204030203" pitchFamily="34" charset="0"/>
                <a:ea typeface="Lato" panose="020F0502020204030203" pitchFamily="34" charset="0"/>
                <a:cs typeface="Lato" panose="020F0502020204030203" pitchFamily="34" charset="0"/>
              </a:rPr>
              <a:t> con */ </a:t>
            </a:r>
          </a:p>
          <a:p>
            <a:pPr eaLnBrk="0" hangingPunct="0"/>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tmp</a:t>
            </a:r>
            <a:r>
              <a:rPr lang="en-US" dirty="0">
                <a:latin typeface="Lato" panose="020F0502020204030203" pitchFamily="34" charset="0"/>
                <a:ea typeface="Lato" panose="020F0502020204030203" pitchFamily="34" charset="0"/>
                <a:cs typeface="Lato" panose="020F0502020204030203" pitchFamily="34" charset="0"/>
              </a:rPr>
              <a:t> = T; </a:t>
            </a:r>
          </a:p>
          <a:p>
            <a:pPr eaLnBrk="0" hangingPunct="0"/>
            <a:r>
              <a:rPr lang="en-US" dirty="0">
                <a:latin typeface="Lato" panose="020F0502020204030203" pitchFamily="34" charset="0"/>
                <a:ea typeface="Lato" panose="020F0502020204030203" pitchFamily="34" charset="0"/>
                <a:cs typeface="Lato" panose="020F0502020204030203" pitchFamily="34" charset="0"/>
              </a:rPr>
              <a:t>       </a:t>
            </a:r>
            <a:r>
              <a:rPr lang="en-US" dirty="0">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if </a:t>
            </a:r>
            <a:r>
              <a:rPr lang="en-US" dirty="0">
                <a:latin typeface="Lato" panose="020F0502020204030203" pitchFamily="34" charset="0"/>
                <a:ea typeface="Lato" panose="020F0502020204030203" pitchFamily="34" charset="0"/>
                <a:cs typeface="Lato" panose="020F0502020204030203" pitchFamily="34" charset="0"/>
              </a:rPr>
              <a:t>(T-&gt;left </a:t>
            </a:r>
            <a:r>
              <a:rPr lang="en-US" dirty="0" err="1">
                <a:latin typeface="Lato" panose="020F0502020204030203" pitchFamily="34" charset="0"/>
                <a:ea typeface="Lato" panose="020F0502020204030203" pitchFamily="34" charset="0"/>
                <a:cs typeface="Lato" panose="020F0502020204030203" pitchFamily="34" charset="0"/>
              </a:rPr>
              <a:t>Ptr</a:t>
            </a:r>
            <a:r>
              <a:rPr lang="en-US" dirty="0">
                <a:latin typeface="Lato" panose="020F0502020204030203" pitchFamily="34" charset="0"/>
                <a:ea typeface="Lato" panose="020F0502020204030203" pitchFamily="34" charset="0"/>
                <a:cs typeface="Lato" panose="020F0502020204030203" pitchFamily="34" charset="0"/>
              </a:rPr>
              <a:t>== NULL) </a:t>
            </a:r>
          </a:p>
          <a:p>
            <a:pPr eaLnBrk="0" hangingPunct="0"/>
            <a:r>
              <a:rPr lang="en-US" dirty="0">
                <a:solidFill>
                  <a:srgbClr val="00B050"/>
                </a:solidFill>
                <a:latin typeface="Lato" panose="020F0502020204030203" pitchFamily="34" charset="0"/>
                <a:ea typeface="Lato" panose="020F0502020204030203" pitchFamily="34" charset="0"/>
                <a:cs typeface="Lato" panose="020F0502020204030203" pitchFamily="34" charset="0"/>
              </a:rPr>
              <a:t>          /* </a:t>
            </a:r>
            <a:r>
              <a:rPr lang="en-US" dirty="0" err="1">
                <a:solidFill>
                  <a:srgbClr val="00B050"/>
                </a:solidFill>
                <a:latin typeface="Lato" panose="020F0502020204030203" pitchFamily="34" charset="0"/>
                <a:ea typeface="Lato" panose="020F0502020204030203" pitchFamily="34" charset="0"/>
                <a:cs typeface="Lato" panose="020F0502020204030203" pitchFamily="34" charset="0"/>
              </a:rPr>
              <a:t>chỉ</a:t>
            </a:r>
            <a:r>
              <a:rPr lang="en-US" dirty="0">
                <a:solidFill>
                  <a:srgbClr val="00B050"/>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00B050"/>
                </a:solidFill>
                <a:latin typeface="Lato" panose="020F0502020204030203" pitchFamily="34" charset="0"/>
                <a:ea typeface="Lato" panose="020F0502020204030203" pitchFamily="34" charset="0"/>
                <a:cs typeface="Lato" panose="020F0502020204030203" pitchFamily="34" charset="0"/>
              </a:rPr>
              <a:t>có</a:t>
            </a:r>
            <a:r>
              <a:rPr lang="en-US" dirty="0">
                <a:solidFill>
                  <a:srgbClr val="00B050"/>
                </a:solidFill>
                <a:latin typeface="Lato" panose="020F0502020204030203" pitchFamily="34" charset="0"/>
                <a:ea typeface="Lato" panose="020F0502020204030203" pitchFamily="34" charset="0"/>
                <a:cs typeface="Lato" panose="020F0502020204030203" pitchFamily="34" charset="0"/>
              </a:rPr>
              <a:t> con </a:t>
            </a:r>
            <a:r>
              <a:rPr lang="en-US" dirty="0" err="1">
                <a:solidFill>
                  <a:srgbClr val="00B050"/>
                </a:solidFill>
                <a:latin typeface="Lato" panose="020F0502020204030203" pitchFamily="34" charset="0"/>
                <a:ea typeface="Lato" panose="020F0502020204030203" pitchFamily="34" charset="0"/>
                <a:cs typeface="Lato" panose="020F0502020204030203" pitchFamily="34" charset="0"/>
              </a:rPr>
              <a:t>phải</a:t>
            </a:r>
            <a:r>
              <a:rPr lang="en-US" dirty="0">
                <a:solidFill>
                  <a:srgbClr val="00B050"/>
                </a:solidFill>
                <a:latin typeface="Lato" panose="020F0502020204030203" pitchFamily="34" charset="0"/>
                <a:ea typeface="Lato" panose="020F0502020204030203" pitchFamily="34" charset="0"/>
                <a:cs typeface="Lato" panose="020F0502020204030203" pitchFamily="34" charset="0"/>
              </a:rPr>
              <a:t> </a:t>
            </a:r>
          </a:p>
          <a:p>
            <a:pPr eaLnBrk="0" hangingPunct="0"/>
            <a:r>
              <a:rPr lang="en-US" dirty="0">
                <a:solidFill>
                  <a:srgbClr val="00B050"/>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00B050"/>
                </a:solidFill>
                <a:latin typeface="Lato" panose="020F0502020204030203" pitchFamily="34" charset="0"/>
                <a:ea typeface="Lato" panose="020F0502020204030203" pitchFamily="34" charset="0"/>
                <a:cs typeface="Lato" panose="020F0502020204030203" pitchFamily="34" charset="0"/>
              </a:rPr>
              <a:t>hoặc</a:t>
            </a:r>
            <a:r>
              <a:rPr lang="en-US" dirty="0">
                <a:solidFill>
                  <a:srgbClr val="00B050"/>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00B050"/>
                </a:solidFill>
                <a:latin typeface="Lato" panose="020F0502020204030203" pitchFamily="34" charset="0"/>
                <a:ea typeface="Lato" panose="020F0502020204030203" pitchFamily="34" charset="0"/>
                <a:cs typeface="Lato" panose="020F0502020204030203" pitchFamily="34" charset="0"/>
              </a:rPr>
              <a:t>không</a:t>
            </a:r>
            <a:r>
              <a:rPr lang="en-US" dirty="0">
                <a:solidFill>
                  <a:srgbClr val="00B050"/>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00B050"/>
                </a:solidFill>
                <a:latin typeface="Lato" panose="020F0502020204030203" pitchFamily="34" charset="0"/>
                <a:ea typeface="Lato" panose="020F0502020204030203" pitchFamily="34" charset="0"/>
                <a:cs typeface="Lato" panose="020F0502020204030203" pitchFamily="34" charset="0"/>
              </a:rPr>
              <a:t>có</a:t>
            </a:r>
            <a:r>
              <a:rPr lang="en-US" dirty="0">
                <a:solidFill>
                  <a:srgbClr val="00B050"/>
                </a:solidFill>
                <a:latin typeface="Lato" panose="020F0502020204030203" pitchFamily="34" charset="0"/>
                <a:ea typeface="Lato" panose="020F0502020204030203" pitchFamily="34" charset="0"/>
                <a:cs typeface="Lato" panose="020F0502020204030203" pitchFamily="34" charset="0"/>
              </a:rPr>
              <a:t> con */ </a:t>
            </a:r>
          </a:p>
          <a:p>
            <a:pPr eaLnBrk="0" hangingPunct="0"/>
            <a:r>
              <a:rPr lang="en-US" dirty="0">
                <a:latin typeface="Lato" panose="020F0502020204030203" pitchFamily="34" charset="0"/>
                <a:ea typeface="Lato" panose="020F0502020204030203" pitchFamily="34" charset="0"/>
                <a:cs typeface="Lato" panose="020F0502020204030203" pitchFamily="34" charset="0"/>
              </a:rPr>
              <a:t>             T = T-&gt;</a:t>
            </a:r>
            <a:r>
              <a:rPr lang="en-US" dirty="0" err="1">
                <a:latin typeface="Lato" panose="020F0502020204030203" pitchFamily="34" charset="0"/>
                <a:ea typeface="Lato" panose="020F0502020204030203" pitchFamily="34" charset="0"/>
                <a:cs typeface="Lato" panose="020F0502020204030203" pitchFamily="34" charset="0"/>
              </a:rPr>
              <a:t>rightPtr</a:t>
            </a:r>
            <a:r>
              <a:rPr lang="en-US" dirty="0">
                <a:latin typeface="Lato" panose="020F0502020204030203" pitchFamily="34" charset="0"/>
                <a:ea typeface="Lato" panose="020F0502020204030203" pitchFamily="34" charset="0"/>
                <a:cs typeface="Lato" panose="020F0502020204030203" pitchFamily="34" charset="0"/>
              </a:rPr>
              <a:t>; </a:t>
            </a:r>
          </a:p>
          <a:p>
            <a:pPr eaLnBrk="0" hangingPunct="0"/>
            <a:r>
              <a:rPr lang="en-US" dirty="0">
                <a:latin typeface="Lato" panose="020F0502020204030203" pitchFamily="34" charset="0"/>
                <a:ea typeface="Lato" panose="020F0502020204030203" pitchFamily="34" charset="0"/>
                <a:cs typeface="Lato" panose="020F0502020204030203" pitchFamily="34" charset="0"/>
              </a:rPr>
              <a:t>      </a:t>
            </a:r>
            <a:r>
              <a:rPr lang="en-US" dirty="0">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else </a:t>
            </a:r>
          </a:p>
          <a:p>
            <a:pPr eaLnBrk="0" hangingPunct="0"/>
            <a:r>
              <a:rPr lang="en-US" dirty="0">
                <a:latin typeface="Lato" panose="020F0502020204030203" pitchFamily="34" charset="0"/>
                <a:ea typeface="Lato" panose="020F0502020204030203" pitchFamily="34" charset="0"/>
                <a:cs typeface="Lato" panose="020F0502020204030203" pitchFamily="34" charset="0"/>
              </a:rPr>
              <a:t>        </a:t>
            </a:r>
            <a:r>
              <a:rPr lang="en-US" dirty="0">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 if </a:t>
            </a:r>
            <a:r>
              <a:rPr lang="en-US" dirty="0">
                <a:latin typeface="Lato" panose="020F0502020204030203" pitchFamily="34" charset="0"/>
                <a:ea typeface="Lato" panose="020F0502020204030203" pitchFamily="34" charset="0"/>
                <a:cs typeface="Lato" panose="020F0502020204030203" pitchFamily="34" charset="0"/>
              </a:rPr>
              <a:t>(T-&gt;</a:t>
            </a:r>
            <a:r>
              <a:rPr lang="en-US" dirty="0" err="1">
                <a:latin typeface="Lato" panose="020F0502020204030203" pitchFamily="34" charset="0"/>
                <a:ea typeface="Lato" panose="020F0502020204030203" pitchFamily="34" charset="0"/>
                <a:cs typeface="Lato" panose="020F0502020204030203" pitchFamily="34" charset="0"/>
              </a:rPr>
              <a:t>rightPtr</a:t>
            </a:r>
            <a:r>
              <a:rPr lang="en-US" dirty="0">
                <a:latin typeface="Lato" panose="020F0502020204030203" pitchFamily="34" charset="0"/>
                <a:ea typeface="Lato" panose="020F0502020204030203" pitchFamily="34" charset="0"/>
                <a:cs typeface="Lato" panose="020F0502020204030203" pitchFamily="34" charset="0"/>
              </a:rPr>
              <a:t> == NULL) </a:t>
            </a:r>
          </a:p>
          <a:p>
            <a:pPr eaLnBrk="0" hangingPunct="0"/>
            <a:r>
              <a:rPr lang="en-US" dirty="0">
                <a:latin typeface="Lato" panose="020F0502020204030203" pitchFamily="34" charset="0"/>
                <a:ea typeface="Lato" panose="020F0502020204030203" pitchFamily="34" charset="0"/>
                <a:cs typeface="Lato" panose="020F0502020204030203" pitchFamily="34" charset="0"/>
              </a:rPr>
              <a:t>             </a:t>
            </a:r>
            <a:r>
              <a:rPr lang="en-US" dirty="0">
                <a:solidFill>
                  <a:srgbClr val="00B050"/>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00B050"/>
                </a:solidFill>
                <a:latin typeface="Lato" panose="020F0502020204030203" pitchFamily="34" charset="0"/>
                <a:ea typeface="Lato" panose="020F0502020204030203" pitchFamily="34" charset="0"/>
                <a:cs typeface="Lato" panose="020F0502020204030203" pitchFamily="34" charset="0"/>
              </a:rPr>
              <a:t>chỉ</a:t>
            </a:r>
            <a:r>
              <a:rPr lang="en-US" dirty="0">
                <a:solidFill>
                  <a:srgbClr val="00B050"/>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00B050"/>
                </a:solidFill>
                <a:latin typeface="Lato" panose="020F0502020204030203" pitchFamily="34" charset="0"/>
                <a:ea typeface="Lato" panose="020F0502020204030203" pitchFamily="34" charset="0"/>
                <a:cs typeface="Lato" panose="020F0502020204030203" pitchFamily="34" charset="0"/>
              </a:rPr>
              <a:t>có</a:t>
            </a:r>
            <a:r>
              <a:rPr lang="en-US" dirty="0">
                <a:solidFill>
                  <a:srgbClr val="00B050"/>
                </a:solidFill>
                <a:latin typeface="Lato" panose="020F0502020204030203" pitchFamily="34" charset="0"/>
                <a:ea typeface="Lato" panose="020F0502020204030203" pitchFamily="34" charset="0"/>
                <a:cs typeface="Lato" panose="020F0502020204030203" pitchFamily="34" charset="0"/>
              </a:rPr>
              <a:t> con </a:t>
            </a:r>
            <a:r>
              <a:rPr lang="en-US" dirty="0" err="1">
                <a:solidFill>
                  <a:srgbClr val="00B050"/>
                </a:solidFill>
                <a:latin typeface="Lato" panose="020F0502020204030203" pitchFamily="34" charset="0"/>
                <a:ea typeface="Lato" panose="020F0502020204030203" pitchFamily="34" charset="0"/>
                <a:cs typeface="Lato" panose="020F0502020204030203" pitchFamily="34" charset="0"/>
              </a:rPr>
              <a:t>trái</a:t>
            </a:r>
            <a:r>
              <a:rPr lang="en-US" dirty="0">
                <a:solidFill>
                  <a:srgbClr val="00B050"/>
                </a:solidFill>
                <a:latin typeface="Lato" panose="020F0502020204030203" pitchFamily="34" charset="0"/>
                <a:ea typeface="Lato" panose="020F0502020204030203" pitchFamily="34" charset="0"/>
                <a:cs typeface="Lato" panose="020F0502020204030203" pitchFamily="34" charset="0"/>
              </a:rPr>
              <a:t> */ </a:t>
            </a:r>
          </a:p>
          <a:p>
            <a:pPr eaLnBrk="0" hangingPunct="0"/>
            <a:r>
              <a:rPr lang="en-US" dirty="0">
                <a:latin typeface="Lato" panose="020F0502020204030203" pitchFamily="34" charset="0"/>
                <a:ea typeface="Lato" panose="020F0502020204030203" pitchFamily="34" charset="0"/>
                <a:cs typeface="Lato" panose="020F0502020204030203" pitchFamily="34" charset="0"/>
              </a:rPr>
              <a:t>             T = T-&gt;</a:t>
            </a:r>
            <a:r>
              <a:rPr lang="en-US" dirty="0" err="1">
                <a:latin typeface="Lato" panose="020F0502020204030203" pitchFamily="34" charset="0"/>
                <a:ea typeface="Lato" panose="020F0502020204030203" pitchFamily="34" charset="0"/>
                <a:cs typeface="Lato" panose="020F0502020204030203" pitchFamily="34" charset="0"/>
              </a:rPr>
              <a:t>leftPtr</a:t>
            </a:r>
            <a:r>
              <a:rPr lang="en-US" dirty="0">
                <a:latin typeface="Lato" panose="020F0502020204030203" pitchFamily="34" charset="0"/>
                <a:ea typeface="Lato" panose="020F0502020204030203" pitchFamily="34" charset="0"/>
                <a:cs typeface="Lato" panose="020F0502020204030203" pitchFamily="34" charset="0"/>
              </a:rPr>
              <a:t>; </a:t>
            </a:r>
          </a:p>
          <a:p>
            <a:pPr eaLnBrk="0" hangingPunct="0"/>
            <a:r>
              <a:rPr lang="en-US" dirty="0">
                <a:latin typeface="Lato" panose="020F0502020204030203" pitchFamily="34" charset="0"/>
                <a:ea typeface="Lato" panose="020F0502020204030203" pitchFamily="34" charset="0"/>
                <a:cs typeface="Lato" panose="020F0502020204030203" pitchFamily="34" charset="0"/>
              </a:rPr>
              <a:t>     free(</a:t>
            </a:r>
            <a:r>
              <a:rPr lang="en-US" dirty="0" err="1">
                <a:latin typeface="Lato" panose="020F0502020204030203" pitchFamily="34" charset="0"/>
                <a:ea typeface="Lato" panose="020F0502020204030203" pitchFamily="34" charset="0"/>
                <a:cs typeface="Lato" panose="020F0502020204030203" pitchFamily="34" charset="0"/>
              </a:rPr>
              <a:t>tmp</a:t>
            </a:r>
            <a:r>
              <a:rPr lang="en-US" dirty="0">
                <a:latin typeface="Lato" panose="020F0502020204030203" pitchFamily="34" charset="0"/>
                <a:ea typeface="Lato" panose="020F0502020204030203" pitchFamily="34" charset="0"/>
                <a:cs typeface="Lato" panose="020F0502020204030203" pitchFamily="34" charset="0"/>
              </a:rPr>
              <a:t>); </a:t>
            </a:r>
          </a:p>
          <a:p>
            <a:pPr eaLnBrk="0" hangingPunct="0"/>
            <a:r>
              <a:rPr lang="en-US" dirty="0">
                <a:latin typeface="Lato" panose="020F0502020204030203" pitchFamily="34" charset="0"/>
                <a:ea typeface="Lato" panose="020F0502020204030203" pitchFamily="34" charset="0"/>
                <a:cs typeface="Lato" panose="020F0502020204030203" pitchFamily="34" charset="0"/>
              </a:rPr>
              <a:t>    } </a:t>
            </a:r>
          </a:p>
          <a:p>
            <a:pPr eaLnBrk="0" hangingPunct="0"/>
            <a:r>
              <a:rPr lang="en-US" dirty="0">
                <a:latin typeface="Lato" panose="020F0502020204030203" pitchFamily="34" charset="0"/>
                <a:ea typeface="Lato" panose="020F0502020204030203" pitchFamily="34" charset="0"/>
                <a:cs typeface="Lato" panose="020F0502020204030203" pitchFamily="34" charset="0"/>
              </a:rPr>
              <a:t>    return(T); </a:t>
            </a:r>
          </a:p>
          <a:p>
            <a:pPr eaLnBrk="0" hangingPunct="0"/>
            <a:r>
              <a:rPr lang="en-US" dirty="0">
                <a:latin typeface="Lato" panose="020F0502020204030203" pitchFamily="34" charset="0"/>
                <a:ea typeface="Lato" panose="020F0502020204030203" pitchFamily="34" charset="0"/>
                <a:cs typeface="Lato" panose="020F0502020204030203" pitchFamily="34" charset="0"/>
              </a:rPr>
              <a:t>} </a:t>
            </a:r>
          </a:p>
          <a:p>
            <a:pPr eaLnBrk="0" hangingPunct="0"/>
            <a:endParaRPr lang="en-US" dirty="0">
              <a:solidFill>
                <a:srgbClr val="FFFF00"/>
              </a:solidFill>
              <a:latin typeface="Lato" panose="020F0502020204030203" pitchFamily="34" charset="0"/>
              <a:ea typeface="Lato" panose="020F0502020204030203" pitchFamily="34" charset="0"/>
              <a:cs typeface="Lato" panose="020F0502020204030203" pitchFamily="34" charset="0"/>
            </a:endParaRPr>
          </a:p>
          <a:p>
            <a:pPr eaLnBrk="0" hangingPunct="0"/>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13" name="Content Placeholder 2">
            <a:extLst>
              <a:ext uri="{FF2B5EF4-FFF2-40B4-BE49-F238E27FC236}">
                <a16:creationId xmlns:a16="http://schemas.microsoft.com/office/drawing/2014/main" id="{C0664761-0AA4-1E3E-4288-5D945B94B27E}"/>
              </a:ext>
            </a:extLst>
          </p:cNvPr>
          <p:cNvSpPr txBox="1">
            <a:spLocks/>
          </p:cNvSpPr>
          <p:nvPr/>
        </p:nvSpPr>
        <p:spPr>
          <a:xfrm>
            <a:off x="365760" y="920519"/>
            <a:ext cx="10515600" cy="457200"/>
          </a:xfrm>
          <a:prstGeom prst="rect">
            <a:avLst/>
          </a:prstGeom>
        </p:spPr>
        <p:txBody>
          <a:bodyPr vert="horz" lIns="91440" tIns="45720" rIns="91440" bIns="45720" rtlCol="0">
            <a:noAutofit/>
          </a:bodyPr>
          <a:lstStyle>
            <a:lvl1pPr marL="0" indent="0" algn="l" defTabSz="914354" rtl="0" eaLnBrk="1" latinLnBrk="0" hangingPunct="1">
              <a:lnSpc>
                <a:spcPct val="90000"/>
              </a:lnSpc>
              <a:spcBef>
                <a:spcPts val="300"/>
              </a:spcBef>
              <a:spcAft>
                <a:spcPts val="300"/>
              </a:spcAft>
              <a:buSzPct val="100000"/>
              <a:buFont typeface="Wingdings" panose="05000000000000000000" pitchFamily="2" charset="2"/>
              <a:buNone/>
              <a:defRPr lang="en-US" sz="2800" b="1" kern="1200">
                <a:solidFill>
                  <a:schemeClr val="tx1"/>
                </a:solidFill>
                <a:latin typeface="+mn-lt"/>
                <a:ea typeface="+mn-ea"/>
                <a:cs typeface="+mn-cs"/>
              </a:defRPr>
            </a:lvl1pPr>
            <a:lvl2pPr marL="457177" indent="0" algn="l" defTabSz="914354" rtl="0" eaLnBrk="1" latinLnBrk="0" hangingPunct="1">
              <a:lnSpc>
                <a:spcPct val="90000"/>
              </a:lnSpc>
              <a:spcBef>
                <a:spcPts val="300"/>
              </a:spcBef>
              <a:spcAft>
                <a:spcPts val="300"/>
              </a:spcAft>
              <a:buSzPct val="125000"/>
              <a:buFont typeface="Arial" panose="020B0604020202020204" pitchFamily="34" charset="0"/>
              <a:buNone/>
              <a:defRPr lang="en-US" sz="2400" kern="120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Lato" panose="020F0502020204030203" pitchFamily="34" charset="0"/>
                <a:ea typeface="Lato" panose="020F0502020204030203" pitchFamily="34" charset="0"/>
                <a:cs typeface="Lato" panose="020F0502020204030203" pitchFamily="34" charset="0"/>
              </a:rPr>
              <a:t>3.5. </a:t>
            </a:r>
            <a:r>
              <a:rPr lang="en-US" dirty="0" err="1">
                <a:latin typeface="Lato" panose="020F0502020204030203" pitchFamily="34" charset="0"/>
                <a:ea typeface="Lato" panose="020F0502020204030203" pitchFamily="34" charset="0"/>
                <a:cs typeface="Lato" panose="020F0502020204030203" pitchFamily="34" charset="0"/>
              </a:rPr>
              <a:t>Loại</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bỏ</a:t>
            </a:r>
            <a:r>
              <a:rPr lang="en-US" dirty="0">
                <a:latin typeface="Lato" panose="020F0502020204030203" pitchFamily="34" charset="0"/>
                <a:ea typeface="Lato" panose="020F0502020204030203" pitchFamily="34" charset="0"/>
                <a:cs typeface="Lato" panose="020F0502020204030203" pitchFamily="34" charset="0"/>
              </a:rPr>
              <a:t> 1 </a:t>
            </a:r>
            <a:r>
              <a:rPr lang="en-US" dirty="0" err="1">
                <a:latin typeface="Lato" panose="020F0502020204030203" pitchFamily="34" charset="0"/>
                <a:ea typeface="Lato" panose="020F0502020204030203" pitchFamily="34" charset="0"/>
                <a:cs typeface="Lato" panose="020F0502020204030203" pitchFamily="34" charset="0"/>
              </a:rPr>
              <a:t>nút</a:t>
            </a:r>
            <a:r>
              <a:rPr lang="en-US" dirty="0">
                <a:latin typeface="Lato" panose="020F0502020204030203" pitchFamily="34" charset="0"/>
                <a:ea typeface="Lato" panose="020F0502020204030203" pitchFamily="34" charset="0"/>
                <a:cs typeface="Lato" panose="020F0502020204030203" pitchFamily="34" charset="0"/>
              </a:rPr>
              <a:t> trên BST</a:t>
            </a:r>
          </a:p>
        </p:txBody>
      </p:sp>
    </p:spTree>
    <p:custDataLst>
      <p:tags r:id="rId1"/>
    </p:custDataLst>
    <p:extLst>
      <p:ext uri="{BB962C8B-B14F-4D97-AF65-F5344CB8AC3E}">
        <p14:creationId xmlns:p14="http://schemas.microsoft.com/office/powerpoint/2010/main" val="3220047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6C71349-8CAA-DD8D-FD81-1FFB656AA998}"/>
              </a:ext>
            </a:extLst>
          </p:cNvPr>
          <p:cNvSpPr>
            <a:spLocks noGrp="1"/>
          </p:cNvSpPr>
          <p:nvPr>
            <p:ph type="title"/>
          </p:nvPr>
        </p:nvSpPr>
        <p:spPr>
          <a:xfrm>
            <a:off x="356321" y="0"/>
            <a:ext cx="11514528" cy="436098"/>
          </a:xfrm>
        </p:spPr>
        <p:txBody>
          <a:bodyPr>
            <a:normAutofit fontScale="90000"/>
          </a:bodyPr>
          <a:lstStyle/>
          <a:p>
            <a:r>
              <a:rPr lang="en-US" sz="3600" dirty="0"/>
              <a:t>3</a:t>
            </a:r>
            <a:r>
              <a:rPr lang="vi-VN" sz="3600" dirty="0"/>
              <a:t>. </a:t>
            </a:r>
            <a:r>
              <a:rPr lang="en-US" sz="3600" dirty="0"/>
              <a:t>CÁC PHÉP TOÁN</a:t>
            </a:r>
          </a:p>
        </p:txBody>
      </p:sp>
      <p:sp>
        <p:nvSpPr>
          <p:cNvPr id="2" name="Text Placeholder 1">
            <a:extLst>
              <a:ext uri="{FF2B5EF4-FFF2-40B4-BE49-F238E27FC236}">
                <a16:creationId xmlns:a16="http://schemas.microsoft.com/office/drawing/2014/main" id="{25143644-0008-9D09-0E31-DAC7BCEF6333}"/>
              </a:ext>
            </a:extLst>
          </p:cNvPr>
          <p:cNvSpPr>
            <a:spLocks noGrp="1"/>
          </p:cNvSpPr>
          <p:nvPr>
            <p:ph type="body" sz="quarter" idx="13"/>
          </p:nvPr>
        </p:nvSpPr>
        <p:spPr>
          <a:xfrm>
            <a:off x="355124" y="919967"/>
            <a:ext cx="11515725" cy="4938713"/>
          </a:xfrm>
        </p:spPr>
        <p:txBody>
          <a:bodyPr/>
          <a:lstStyle/>
          <a:p>
            <a:endParaRPr lang="en-US"/>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a:xfrm>
            <a:off x="9174096" y="6380332"/>
            <a:ext cx="2743200" cy="365125"/>
          </a:xfrm>
        </p:spPr>
        <p:txBody>
          <a:bodyPr/>
          <a:lstStyle/>
          <a:p>
            <a:pPr algn="ctr"/>
            <a:fld id="{28EBF41B-E76F-4E29-9B4C-26023309D029}" type="slidenum">
              <a:rPr lang="vi-VN" smtClean="0"/>
              <a:pPr algn="ctr"/>
              <a:t>63</a:t>
            </a:fld>
            <a:endParaRPr lang="vi-VN"/>
          </a:p>
        </p:txBody>
      </p:sp>
      <p:sp>
        <p:nvSpPr>
          <p:cNvPr id="4" name="Oval 1027">
            <a:extLst>
              <a:ext uri="{FF2B5EF4-FFF2-40B4-BE49-F238E27FC236}">
                <a16:creationId xmlns:a16="http://schemas.microsoft.com/office/drawing/2014/main" id="{C1367276-95D9-9BDA-1F54-B9AE50331752}"/>
              </a:ext>
            </a:extLst>
          </p:cNvPr>
          <p:cNvSpPr>
            <a:spLocks noChangeArrowheads="1"/>
          </p:cNvSpPr>
          <p:nvPr/>
        </p:nvSpPr>
        <p:spPr bwMode="auto">
          <a:xfrm>
            <a:off x="6265979" y="1562931"/>
            <a:ext cx="685800" cy="609600"/>
          </a:xfrm>
          <a:prstGeom prst="ellipse">
            <a:avLst/>
          </a:prstGeom>
          <a:solidFill>
            <a:schemeClr val="accent4">
              <a:lumMod val="10000"/>
              <a:lumOff val="90000"/>
            </a:schemeClr>
          </a:solidFill>
          <a:ln w="9525">
            <a:solidFill>
              <a:schemeClr val="tx1"/>
            </a:solidFill>
            <a:round/>
            <a:headEnd/>
            <a:tailEnd/>
          </a:ln>
        </p:spPr>
        <p:txBody>
          <a:bodyPr wrap="none" anchor="ctr"/>
          <a:lstStyle/>
          <a:p>
            <a:pPr algn="ctr" eaLnBrk="0" hangingPunct="0"/>
            <a:r>
              <a:rPr lang="en-US">
                <a:solidFill>
                  <a:schemeClr val="accent6"/>
                </a:solidFill>
                <a:latin typeface="Lato" panose="020F0502020204030203" pitchFamily="34" charset="0"/>
                <a:ea typeface="Lato" panose="020F0502020204030203" pitchFamily="34" charset="0"/>
                <a:cs typeface="Lato" panose="020F0502020204030203" pitchFamily="34" charset="0"/>
              </a:rPr>
              <a:t>50</a:t>
            </a:r>
          </a:p>
        </p:txBody>
      </p:sp>
      <p:sp>
        <p:nvSpPr>
          <p:cNvPr id="9" name="Oval 1028">
            <a:extLst>
              <a:ext uri="{FF2B5EF4-FFF2-40B4-BE49-F238E27FC236}">
                <a16:creationId xmlns:a16="http://schemas.microsoft.com/office/drawing/2014/main" id="{C169AA3F-F9BD-39C8-1F34-07AD2513F377}"/>
              </a:ext>
            </a:extLst>
          </p:cNvPr>
          <p:cNvSpPr>
            <a:spLocks noChangeArrowheads="1"/>
          </p:cNvSpPr>
          <p:nvPr/>
        </p:nvSpPr>
        <p:spPr bwMode="auto">
          <a:xfrm>
            <a:off x="5046779" y="2324931"/>
            <a:ext cx="685800" cy="609600"/>
          </a:xfrm>
          <a:prstGeom prst="ellipse">
            <a:avLst/>
          </a:prstGeom>
          <a:solidFill>
            <a:schemeClr val="accent4">
              <a:lumMod val="10000"/>
              <a:lumOff val="90000"/>
            </a:schemeClr>
          </a:solidFill>
          <a:ln w="9525">
            <a:solidFill>
              <a:schemeClr val="tx1"/>
            </a:solidFill>
            <a:round/>
            <a:headEnd/>
            <a:tailEnd/>
          </a:ln>
        </p:spPr>
        <p:txBody>
          <a:bodyPr wrap="none" anchor="ctr"/>
          <a:lstStyle/>
          <a:p>
            <a:pPr algn="ctr" eaLnBrk="0" hangingPunct="0"/>
            <a:r>
              <a:rPr lang="en-US">
                <a:solidFill>
                  <a:schemeClr val="accent6"/>
                </a:solidFill>
                <a:latin typeface="Lato" panose="020F0502020204030203" pitchFamily="34" charset="0"/>
                <a:ea typeface="Lato" panose="020F0502020204030203" pitchFamily="34" charset="0"/>
                <a:cs typeface="Lato" panose="020F0502020204030203" pitchFamily="34" charset="0"/>
              </a:rPr>
              <a:t>30</a:t>
            </a:r>
          </a:p>
        </p:txBody>
      </p:sp>
      <p:sp>
        <p:nvSpPr>
          <p:cNvPr id="10" name="Oval 1029">
            <a:extLst>
              <a:ext uri="{FF2B5EF4-FFF2-40B4-BE49-F238E27FC236}">
                <a16:creationId xmlns:a16="http://schemas.microsoft.com/office/drawing/2014/main" id="{B94E2A4D-87E8-AA8E-DC24-165B4F3A7DC0}"/>
              </a:ext>
            </a:extLst>
          </p:cNvPr>
          <p:cNvSpPr>
            <a:spLocks noChangeArrowheads="1"/>
          </p:cNvSpPr>
          <p:nvPr/>
        </p:nvSpPr>
        <p:spPr bwMode="auto">
          <a:xfrm>
            <a:off x="3751379" y="3239331"/>
            <a:ext cx="685800" cy="609600"/>
          </a:xfrm>
          <a:prstGeom prst="ellipse">
            <a:avLst/>
          </a:prstGeom>
          <a:solidFill>
            <a:schemeClr val="accent4">
              <a:lumMod val="10000"/>
              <a:lumOff val="90000"/>
            </a:schemeClr>
          </a:solidFill>
          <a:ln w="9525">
            <a:solidFill>
              <a:schemeClr val="tx1"/>
            </a:solidFill>
            <a:round/>
            <a:headEnd/>
            <a:tailEnd/>
          </a:ln>
        </p:spPr>
        <p:txBody>
          <a:bodyPr wrap="none" anchor="ctr"/>
          <a:lstStyle/>
          <a:p>
            <a:pPr algn="ctr" eaLnBrk="0" hangingPunct="0"/>
            <a:r>
              <a:rPr lang="en-US">
                <a:solidFill>
                  <a:schemeClr val="accent6"/>
                </a:solidFill>
                <a:latin typeface="Lato" panose="020F0502020204030203" pitchFamily="34" charset="0"/>
                <a:ea typeface="Lato" panose="020F0502020204030203" pitchFamily="34" charset="0"/>
                <a:cs typeface="Lato" panose="020F0502020204030203" pitchFamily="34" charset="0"/>
              </a:rPr>
              <a:t>25</a:t>
            </a:r>
          </a:p>
        </p:txBody>
      </p:sp>
      <p:sp>
        <p:nvSpPr>
          <p:cNvPr id="11" name="Oval 1030">
            <a:extLst>
              <a:ext uri="{FF2B5EF4-FFF2-40B4-BE49-F238E27FC236}">
                <a16:creationId xmlns:a16="http://schemas.microsoft.com/office/drawing/2014/main" id="{F0D336E6-E506-87B7-F4A4-666EC6246092}"/>
              </a:ext>
            </a:extLst>
          </p:cNvPr>
          <p:cNvSpPr>
            <a:spLocks noChangeArrowheads="1"/>
          </p:cNvSpPr>
          <p:nvPr/>
        </p:nvSpPr>
        <p:spPr bwMode="auto">
          <a:xfrm>
            <a:off x="5427779" y="3391731"/>
            <a:ext cx="685800" cy="609600"/>
          </a:xfrm>
          <a:prstGeom prst="ellipse">
            <a:avLst/>
          </a:prstGeom>
          <a:solidFill>
            <a:schemeClr val="accent4">
              <a:lumMod val="10000"/>
              <a:lumOff val="90000"/>
            </a:schemeClr>
          </a:solidFill>
          <a:ln w="9525">
            <a:solidFill>
              <a:schemeClr val="tx1"/>
            </a:solidFill>
            <a:round/>
            <a:headEnd/>
            <a:tailEnd/>
          </a:ln>
        </p:spPr>
        <p:txBody>
          <a:bodyPr wrap="none" anchor="ctr"/>
          <a:lstStyle/>
          <a:p>
            <a:pPr algn="ctr" eaLnBrk="0" hangingPunct="0"/>
            <a:r>
              <a:rPr lang="en-US">
                <a:solidFill>
                  <a:schemeClr val="accent6"/>
                </a:solidFill>
                <a:latin typeface="Lato" panose="020F0502020204030203" pitchFamily="34" charset="0"/>
                <a:ea typeface="Lato" panose="020F0502020204030203" pitchFamily="34" charset="0"/>
                <a:cs typeface="Lato" panose="020F0502020204030203" pitchFamily="34" charset="0"/>
              </a:rPr>
              <a:t>35</a:t>
            </a:r>
          </a:p>
        </p:txBody>
      </p:sp>
      <p:sp>
        <p:nvSpPr>
          <p:cNvPr id="12" name="Oval 1031">
            <a:extLst>
              <a:ext uri="{FF2B5EF4-FFF2-40B4-BE49-F238E27FC236}">
                <a16:creationId xmlns:a16="http://schemas.microsoft.com/office/drawing/2014/main" id="{F24D2B45-A223-4B62-BF53-A2D7607AF121}"/>
              </a:ext>
            </a:extLst>
          </p:cNvPr>
          <p:cNvSpPr>
            <a:spLocks noChangeArrowheads="1"/>
          </p:cNvSpPr>
          <p:nvPr/>
        </p:nvSpPr>
        <p:spPr bwMode="auto">
          <a:xfrm>
            <a:off x="2760779" y="3925131"/>
            <a:ext cx="685800" cy="609600"/>
          </a:xfrm>
          <a:prstGeom prst="ellipse">
            <a:avLst/>
          </a:prstGeom>
          <a:solidFill>
            <a:schemeClr val="accent4">
              <a:lumMod val="10000"/>
              <a:lumOff val="90000"/>
            </a:schemeClr>
          </a:solidFill>
          <a:ln w="9525">
            <a:solidFill>
              <a:schemeClr val="tx1"/>
            </a:solidFill>
            <a:round/>
            <a:headEnd/>
            <a:tailEnd/>
          </a:ln>
        </p:spPr>
        <p:txBody>
          <a:bodyPr wrap="none" anchor="ctr"/>
          <a:lstStyle/>
          <a:p>
            <a:pPr algn="ctr" eaLnBrk="0" hangingPunct="0"/>
            <a:r>
              <a:rPr lang="en-US">
                <a:solidFill>
                  <a:schemeClr val="accent6"/>
                </a:solidFill>
                <a:latin typeface="Lato" panose="020F0502020204030203" pitchFamily="34" charset="0"/>
                <a:ea typeface="Lato" panose="020F0502020204030203" pitchFamily="34" charset="0"/>
                <a:cs typeface="Lato" panose="020F0502020204030203" pitchFamily="34" charset="0"/>
              </a:rPr>
              <a:t>10</a:t>
            </a:r>
          </a:p>
        </p:txBody>
      </p:sp>
      <p:sp>
        <p:nvSpPr>
          <p:cNvPr id="13" name="Oval 1032">
            <a:extLst>
              <a:ext uri="{FF2B5EF4-FFF2-40B4-BE49-F238E27FC236}">
                <a16:creationId xmlns:a16="http://schemas.microsoft.com/office/drawing/2014/main" id="{C6C51D36-8C4B-1B6B-AEA1-1E1F1954EFD9}"/>
              </a:ext>
            </a:extLst>
          </p:cNvPr>
          <p:cNvSpPr>
            <a:spLocks noChangeArrowheads="1"/>
          </p:cNvSpPr>
          <p:nvPr/>
        </p:nvSpPr>
        <p:spPr bwMode="auto">
          <a:xfrm>
            <a:off x="3522779" y="4915731"/>
            <a:ext cx="685800" cy="609600"/>
          </a:xfrm>
          <a:prstGeom prst="ellipse">
            <a:avLst/>
          </a:prstGeom>
          <a:solidFill>
            <a:schemeClr val="accent4">
              <a:lumMod val="10000"/>
              <a:lumOff val="90000"/>
            </a:schemeClr>
          </a:solidFill>
          <a:ln w="9525">
            <a:solidFill>
              <a:schemeClr val="tx1"/>
            </a:solidFill>
            <a:round/>
            <a:headEnd/>
            <a:tailEnd/>
          </a:ln>
        </p:spPr>
        <p:txBody>
          <a:bodyPr wrap="none" anchor="ctr"/>
          <a:lstStyle/>
          <a:p>
            <a:pPr algn="ctr" eaLnBrk="0" hangingPunct="0"/>
            <a:r>
              <a:rPr lang="en-US">
                <a:solidFill>
                  <a:schemeClr val="accent6"/>
                </a:solidFill>
                <a:latin typeface="Lato" panose="020F0502020204030203" pitchFamily="34" charset="0"/>
                <a:ea typeface="Lato" panose="020F0502020204030203" pitchFamily="34" charset="0"/>
                <a:cs typeface="Lato" panose="020F0502020204030203" pitchFamily="34" charset="0"/>
              </a:rPr>
              <a:t>20</a:t>
            </a:r>
          </a:p>
        </p:txBody>
      </p:sp>
      <p:sp>
        <p:nvSpPr>
          <p:cNvPr id="14" name="Oval 1033">
            <a:extLst>
              <a:ext uri="{FF2B5EF4-FFF2-40B4-BE49-F238E27FC236}">
                <a16:creationId xmlns:a16="http://schemas.microsoft.com/office/drawing/2014/main" id="{AA4B2845-B501-20C4-CCBF-2336717F13A2}"/>
              </a:ext>
            </a:extLst>
          </p:cNvPr>
          <p:cNvSpPr>
            <a:spLocks noChangeArrowheads="1"/>
          </p:cNvSpPr>
          <p:nvPr/>
        </p:nvSpPr>
        <p:spPr bwMode="auto">
          <a:xfrm>
            <a:off x="4818179" y="4306131"/>
            <a:ext cx="685800" cy="609600"/>
          </a:xfrm>
          <a:prstGeom prst="ellipse">
            <a:avLst/>
          </a:prstGeom>
          <a:solidFill>
            <a:schemeClr val="accent4">
              <a:lumMod val="10000"/>
              <a:lumOff val="90000"/>
            </a:schemeClr>
          </a:solidFill>
          <a:ln w="9525">
            <a:solidFill>
              <a:schemeClr val="tx1"/>
            </a:solidFill>
            <a:round/>
            <a:headEnd/>
            <a:tailEnd/>
          </a:ln>
        </p:spPr>
        <p:txBody>
          <a:bodyPr wrap="none" anchor="ctr"/>
          <a:lstStyle/>
          <a:p>
            <a:pPr algn="ctr" eaLnBrk="0" hangingPunct="0"/>
            <a:r>
              <a:rPr lang="en-US">
                <a:solidFill>
                  <a:schemeClr val="accent6"/>
                </a:solidFill>
                <a:latin typeface="Lato" panose="020F0502020204030203" pitchFamily="34" charset="0"/>
                <a:ea typeface="Lato" panose="020F0502020204030203" pitchFamily="34" charset="0"/>
                <a:cs typeface="Lato" panose="020F0502020204030203" pitchFamily="34" charset="0"/>
              </a:rPr>
              <a:t>31</a:t>
            </a:r>
          </a:p>
        </p:txBody>
      </p:sp>
      <p:sp>
        <p:nvSpPr>
          <p:cNvPr id="15" name="Oval 1034">
            <a:extLst>
              <a:ext uri="{FF2B5EF4-FFF2-40B4-BE49-F238E27FC236}">
                <a16:creationId xmlns:a16="http://schemas.microsoft.com/office/drawing/2014/main" id="{07A9C7A0-FA9E-B1DE-1011-4331A5696128}"/>
              </a:ext>
            </a:extLst>
          </p:cNvPr>
          <p:cNvSpPr>
            <a:spLocks noChangeArrowheads="1"/>
          </p:cNvSpPr>
          <p:nvPr/>
        </p:nvSpPr>
        <p:spPr bwMode="auto">
          <a:xfrm>
            <a:off x="6113579" y="4458531"/>
            <a:ext cx="685800" cy="609600"/>
          </a:xfrm>
          <a:prstGeom prst="ellipse">
            <a:avLst/>
          </a:prstGeom>
          <a:solidFill>
            <a:schemeClr val="accent4">
              <a:lumMod val="10000"/>
              <a:lumOff val="90000"/>
            </a:schemeClr>
          </a:solidFill>
          <a:ln w="9525">
            <a:solidFill>
              <a:schemeClr val="tx1"/>
            </a:solidFill>
            <a:round/>
            <a:headEnd/>
            <a:tailEnd/>
          </a:ln>
        </p:spPr>
        <p:txBody>
          <a:bodyPr wrap="none" anchor="ctr"/>
          <a:lstStyle/>
          <a:p>
            <a:pPr algn="ctr" eaLnBrk="0" hangingPunct="0"/>
            <a:r>
              <a:rPr lang="en-US">
                <a:solidFill>
                  <a:schemeClr val="accent6"/>
                </a:solidFill>
                <a:latin typeface="Lato" panose="020F0502020204030203" pitchFamily="34" charset="0"/>
                <a:ea typeface="Lato" panose="020F0502020204030203" pitchFamily="34" charset="0"/>
                <a:cs typeface="Lato" panose="020F0502020204030203" pitchFamily="34" charset="0"/>
              </a:rPr>
              <a:t>37</a:t>
            </a:r>
          </a:p>
        </p:txBody>
      </p:sp>
      <p:sp>
        <p:nvSpPr>
          <p:cNvPr id="16" name="Oval 1035">
            <a:extLst>
              <a:ext uri="{FF2B5EF4-FFF2-40B4-BE49-F238E27FC236}">
                <a16:creationId xmlns:a16="http://schemas.microsoft.com/office/drawing/2014/main" id="{08BBFF7E-9941-CCA5-498D-32B49F133048}"/>
              </a:ext>
            </a:extLst>
          </p:cNvPr>
          <p:cNvSpPr>
            <a:spLocks noChangeArrowheads="1"/>
          </p:cNvSpPr>
          <p:nvPr/>
        </p:nvSpPr>
        <p:spPr bwMode="auto">
          <a:xfrm>
            <a:off x="7561379" y="2401131"/>
            <a:ext cx="685800" cy="609600"/>
          </a:xfrm>
          <a:prstGeom prst="ellipse">
            <a:avLst/>
          </a:prstGeom>
          <a:solidFill>
            <a:schemeClr val="accent4">
              <a:lumMod val="10000"/>
              <a:lumOff val="90000"/>
            </a:schemeClr>
          </a:solidFill>
          <a:ln w="9525">
            <a:solidFill>
              <a:schemeClr val="tx1"/>
            </a:solidFill>
            <a:round/>
            <a:headEnd/>
            <a:tailEnd/>
          </a:ln>
        </p:spPr>
        <p:txBody>
          <a:bodyPr wrap="none" anchor="ctr"/>
          <a:lstStyle/>
          <a:p>
            <a:pPr algn="ctr" eaLnBrk="0" hangingPunct="0"/>
            <a:r>
              <a:rPr lang="en-US">
                <a:solidFill>
                  <a:schemeClr val="accent6"/>
                </a:solidFill>
                <a:latin typeface="Lato" panose="020F0502020204030203" pitchFamily="34" charset="0"/>
                <a:ea typeface="Lato" panose="020F0502020204030203" pitchFamily="34" charset="0"/>
                <a:cs typeface="Lato" panose="020F0502020204030203" pitchFamily="34" charset="0"/>
              </a:rPr>
              <a:t>55</a:t>
            </a:r>
          </a:p>
        </p:txBody>
      </p:sp>
      <p:sp>
        <p:nvSpPr>
          <p:cNvPr id="17" name="Oval 1036">
            <a:extLst>
              <a:ext uri="{FF2B5EF4-FFF2-40B4-BE49-F238E27FC236}">
                <a16:creationId xmlns:a16="http://schemas.microsoft.com/office/drawing/2014/main" id="{8E77E8D2-6EA9-8A2E-6668-119371E6F5AF}"/>
              </a:ext>
            </a:extLst>
          </p:cNvPr>
          <p:cNvSpPr>
            <a:spLocks noChangeArrowheads="1"/>
          </p:cNvSpPr>
          <p:nvPr/>
        </p:nvSpPr>
        <p:spPr bwMode="auto">
          <a:xfrm>
            <a:off x="6875579" y="3239331"/>
            <a:ext cx="685800" cy="609600"/>
          </a:xfrm>
          <a:prstGeom prst="ellipse">
            <a:avLst/>
          </a:prstGeom>
          <a:solidFill>
            <a:schemeClr val="accent4">
              <a:lumMod val="10000"/>
              <a:lumOff val="90000"/>
            </a:schemeClr>
          </a:solidFill>
          <a:ln w="9525">
            <a:solidFill>
              <a:schemeClr val="tx1"/>
            </a:solidFill>
            <a:round/>
            <a:headEnd/>
            <a:tailEnd/>
          </a:ln>
        </p:spPr>
        <p:txBody>
          <a:bodyPr wrap="none" anchor="ctr"/>
          <a:lstStyle/>
          <a:p>
            <a:pPr algn="ctr" eaLnBrk="0" hangingPunct="0"/>
            <a:r>
              <a:rPr lang="en-US">
                <a:solidFill>
                  <a:schemeClr val="accent6"/>
                </a:solidFill>
                <a:latin typeface="Lato" panose="020F0502020204030203" pitchFamily="34" charset="0"/>
                <a:ea typeface="Lato" panose="020F0502020204030203" pitchFamily="34" charset="0"/>
                <a:cs typeface="Lato" panose="020F0502020204030203" pitchFamily="34" charset="0"/>
              </a:rPr>
              <a:t>53</a:t>
            </a:r>
          </a:p>
        </p:txBody>
      </p:sp>
      <p:sp>
        <p:nvSpPr>
          <p:cNvPr id="18" name="Oval 1037">
            <a:extLst>
              <a:ext uri="{FF2B5EF4-FFF2-40B4-BE49-F238E27FC236}">
                <a16:creationId xmlns:a16="http://schemas.microsoft.com/office/drawing/2014/main" id="{37B01A11-85A3-0BDF-E704-ED99A9CDC860}"/>
              </a:ext>
            </a:extLst>
          </p:cNvPr>
          <p:cNvSpPr>
            <a:spLocks noChangeArrowheads="1"/>
          </p:cNvSpPr>
          <p:nvPr/>
        </p:nvSpPr>
        <p:spPr bwMode="auto">
          <a:xfrm>
            <a:off x="8247179" y="3239331"/>
            <a:ext cx="685800" cy="609600"/>
          </a:xfrm>
          <a:prstGeom prst="ellipse">
            <a:avLst/>
          </a:prstGeom>
          <a:solidFill>
            <a:schemeClr val="accent4">
              <a:lumMod val="10000"/>
              <a:lumOff val="90000"/>
            </a:schemeClr>
          </a:solidFill>
          <a:ln w="9525">
            <a:solidFill>
              <a:schemeClr val="tx1"/>
            </a:solidFill>
            <a:round/>
            <a:headEnd/>
            <a:tailEnd/>
          </a:ln>
        </p:spPr>
        <p:txBody>
          <a:bodyPr wrap="none" anchor="ctr"/>
          <a:lstStyle/>
          <a:p>
            <a:pPr algn="ctr" eaLnBrk="0" hangingPunct="0"/>
            <a:r>
              <a:rPr lang="en-US">
                <a:solidFill>
                  <a:schemeClr val="accent6"/>
                </a:solidFill>
                <a:latin typeface="Lato" panose="020F0502020204030203" pitchFamily="34" charset="0"/>
                <a:ea typeface="Lato" panose="020F0502020204030203" pitchFamily="34" charset="0"/>
                <a:cs typeface="Lato" panose="020F0502020204030203" pitchFamily="34" charset="0"/>
              </a:rPr>
              <a:t>60</a:t>
            </a:r>
          </a:p>
        </p:txBody>
      </p:sp>
      <p:sp>
        <p:nvSpPr>
          <p:cNvPr id="19" name="Oval 1038">
            <a:extLst>
              <a:ext uri="{FF2B5EF4-FFF2-40B4-BE49-F238E27FC236}">
                <a16:creationId xmlns:a16="http://schemas.microsoft.com/office/drawing/2014/main" id="{3A03D1DE-B31E-EAE2-B006-865DFCD0AEBD}"/>
              </a:ext>
            </a:extLst>
          </p:cNvPr>
          <p:cNvSpPr>
            <a:spLocks noChangeArrowheads="1"/>
          </p:cNvSpPr>
          <p:nvPr/>
        </p:nvSpPr>
        <p:spPr bwMode="auto">
          <a:xfrm>
            <a:off x="8856779" y="4229931"/>
            <a:ext cx="685800" cy="609600"/>
          </a:xfrm>
          <a:prstGeom prst="ellipse">
            <a:avLst/>
          </a:prstGeom>
          <a:solidFill>
            <a:schemeClr val="accent4">
              <a:lumMod val="10000"/>
              <a:lumOff val="90000"/>
            </a:schemeClr>
          </a:solidFill>
          <a:ln w="9525">
            <a:solidFill>
              <a:schemeClr val="tx1"/>
            </a:solidFill>
            <a:round/>
            <a:headEnd/>
            <a:tailEnd/>
          </a:ln>
        </p:spPr>
        <p:txBody>
          <a:bodyPr wrap="none" anchor="ctr"/>
          <a:lstStyle/>
          <a:p>
            <a:pPr algn="ctr" eaLnBrk="0" hangingPunct="0"/>
            <a:r>
              <a:rPr lang="en-US">
                <a:solidFill>
                  <a:schemeClr val="accent6"/>
                </a:solidFill>
                <a:latin typeface="Lato" panose="020F0502020204030203" pitchFamily="34" charset="0"/>
                <a:ea typeface="Lato" panose="020F0502020204030203" pitchFamily="34" charset="0"/>
                <a:cs typeface="Lato" panose="020F0502020204030203" pitchFamily="34" charset="0"/>
              </a:rPr>
              <a:t>62</a:t>
            </a:r>
          </a:p>
        </p:txBody>
      </p:sp>
      <p:sp>
        <p:nvSpPr>
          <p:cNvPr id="20" name="Line 1039">
            <a:extLst>
              <a:ext uri="{FF2B5EF4-FFF2-40B4-BE49-F238E27FC236}">
                <a16:creationId xmlns:a16="http://schemas.microsoft.com/office/drawing/2014/main" id="{A989865B-D0BB-9C49-C6FA-0AB2C6C3594E}"/>
              </a:ext>
            </a:extLst>
          </p:cNvPr>
          <p:cNvSpPr>
            <a:spLocks noChangeShapeType="1"/>
          </p:cNvSpPr>
          <p:nvPr/>
        </p:nvSpPr>
        <p:spPr bwMode="auto">
          <a:xfrm>
            <a:off x="6951779" y="2020131"/>
            <a:ext cx="685800" cy="457200"/>
          </a:xfrm>
          <a:prstGeom prst="line">
            <a:avLst/>
          </a:prstGeom>
          <a:noFill/>
          <a:ln w="25400">
            <a:solidFill>
              <a:schemeClr val="accent2"/>
            </a:solidFill>
            <a:round/>
            <a:headEnd/>
            <a:tailEnd/>
          </a:ln>
        </p:spPr>
        <p:txBody>
          <a:bodyPr wrap="none" anchor="ctr"/>
          <a:lstStyle/>
          <a:p>
            <a:endParaRPr lang="en-US">
              <a:solidFill>
                <a:schemeClr val="accent6"/>
              </a:solidFill>
              <a:latin typeface="Lato" panose="020F0502020204030203" pitchFamily="34" charset="0"/>
              <a:ea typeface="Lato" panose="020F0502020204030203" pitchFamily="34" charset="0"/>
              <a:cs typeface="Lato" panose="020F0502020204030203" pitchFamily="34" charset="0"/>
            </a:endParaRPr>
          </a:p>
        </p:txBody>
      </p:sp>
      <p:sp>
        <p:nvSpPr>
          <p:cNvPr id="21" name="Line 1040">
            <a:extLst>
              <a:ext uri="{FF2B5EF4-FFF2-40B4-BE49-F238E27FC236}">
                <a16:creationId xmlns:a16="http://schemas.microsoft.com/office/drawing/2014/main" id="{456540CA-21CD-8D4C-B82D-F3021C91BA34}"/>
              </a:ext>
            </a:extLst>
          </p:cNvPr>
          <p:cNvSpPr>
            <a:spLocks noChangeShapeType="1"/>
          </p:cNvSpPr>
          <p:nvPr/>
        </p:nvSpPr>
        <p:spPr bwMode="auto">
          <a:xfrm flipH="1">
            <a:off x="5656379" y="2020131"/>
            <a:ext cx="609600" cy="381000"/>
          </a:xfrm>
          <a:prstGeom prst="line">
            <a:avLst/>
          </a:prstGeom>
          <a:noFill/>
          <a:ln w="25400">
            <a:solidFill>
              <a:schemeClr val="accent2"/>
            </a:solidFill>
            <a:round/>
            <a:headEnd/>
            <a:tailEnd/>
          </a:ln>
        </p:spPr>
        <p:txBody>
          <a:bodyPr wrap="none" anchor="ctr"/>
          <a:lstStyle/>
          <a:p>
            <a:endParaRPr lang="en-US">
              <a:solidFill>
                <a:schemeClr val="accent6"/>
              </a:solidFill>
              <a:latin typeface="Lato" panose="020F0502020204030203" pitchFamily="34" charset="0"/>
              <a:ea typeface="Lato" panose="020F0502020204030203" pitchFamily="34" charset="0"/>
              <a:cs typeface="Lato" panose="020F0502020204030203" pitchFamily="34" charset="0"/>
            </a:endParaRPr>
          </a:p>
        </p:txBody>
      </p:sp>
      <p:sp>
        <p:nvSpPr>
          <p:cNvPr id="22" name="Line 1041">
            <a:extLst>
              <a:ext uri="{FF2B5EF4-FFF2-40B4-BE49-F238E27FC236}">
                <a16:creationId xmlns:a16="http://schemas.microsoft.com/office/drawing/2014/main" id="{1E356D04-E97C-BD28-89BC-78F4FA7F2697}"/>
              </a:ext>
            </a:extLst>
          </p:cNvPr>
          <p:cNvSpPr>
            <a:spLocks noChangeShapeType="1"/>
          </p:cNvSpPr>
          <p:nvPr/>
        </p:nvSpPr>
        <p:spPr bwMode="auto">
          <a:xfrm flipH="1">
            <a:off x="4284779" y="2782131"/>
            <a:ext cx="762000" cy="533400"/>
          </a:xfrm>
          <a:prstGeom prst="line">
            <a:avLst/>
          </a:prstGeom>
          <a:noFill/>
          <a:ln w="25400">
            <a:solidFill>
              <a:schemeClr val="accent2"/>
            </a:solidFill>
            <a:round/>
            <a:headEnd/>
            <a:tailEnd/>
          </a:ln>
        </p:spPr>
        <p:txBody>
          <a:bodyPr wrap="none" anchor="ctr"/>
          <a:lstStyle/>
          <a:p>
            <a:endParaRPr lang="en-US">
              <a:solidFill>
                <a:schemeClr val="accent6"/>
              </a:solidFill>
              <a:latin typeface="Lato" panose="020F0502020204030203" pitchFamily="34" charset="0"/>
              <a:ea typeface="Lato" panose="020F0502020204030203" pitchFamily="34" charset="0"/>
              <a:cs typeface="Lato" panose="020F0502020204030203" pitchFamily="34" charset="0"/>
            </a:endParaRPr>
          </a:p>
        </p:txBody>
      </p:sp>
      <p:sp>
        <p:nvSpPr>
          <p:cNvPr id="23" name="Line 1042">
            <a:extLst>
              <a:ext uri="{FF2B5EF4-FFF2-40B4-BE49-F238E27FC236}">
                <a16:creationId xmlns:a16="http://schemas.microsoft.com/office/drawing/2014/main" id="{ED59C271-48C9-C33C-4DCB-34BBA75F61DC}"/>
              </a:ext>
            </a:extLst>
          </p:cNvPr>
          <p:cNvSpPr>
            <a:spLocks noChangeShapeType="1"/>
          </p:cNvSpPr>
          <p:nvPr/>
        </p:nvSpPr>
        <p:spPr bwMode="auto">
          <a:xfrm flipH="1">
            <a:off x="3294179" y="3696531"/>
            <a:ext cx="457200" cy="304800"/>
          </a:xfrm>
          <a:prstGeom prst="line">
            <a:avLst/>
          </a:prstGeom>
          <a:noFill/>
          <a:ln w="25400">
            <a:solidFill>
              <a:schemeClr val="accent2"/>
            </a:solidFill>
            <a:round/>
            <a:headEnd/>
            <a:tailEnd/>
          </a:ln>
        </p:spPr>
        <p:txBody>
          <a:bodyPr wrap="none" anchor="ctr"/>
          <a:lstStyle/>
          <a:p>
            <a:endParaRPr lang="en-US">
              <a:solidFill>
                <a:schemeClr val="accent6"/>
              </a:solidFill>
              <a:latin typeface="Lato" panose="020F0502020204030203" pitchFamily="34" charset="0"/>
              <a:ea typeface="Lato" panose="020F0502020204030203" pitchFamily="34" charset="0"/>
              <a:cs typeface="Lato" panose="020F0502020204030203" pitchFamily="34" charset="0"/>
            </a:endParaRPr>
          </a:p>
        </p:txBody>
      </p:sp>
      <p:sp>
        <p:nvSpPr>
          <p:cNvPr id="24" name="Line 1043">
            <a:extLst>
              <a:ext uri="{FF2B5EF4-FFF2-40B4-BE49-F238E27FC236}">
                <a16:creationId xmlns:a16="http://schemas.microsoft.com/office/drawing/2014/main" id="{FD094AFF-69E5-D6F9-014D-ACBB2220C94A}"/>
              </a:ext>
            </a:extLst>
          </p:cNvPr>
          <p:cNvSpPr>
            <a:spLocks noChangeShapeType="1"/>
          </p:cNvSpPr>
          <p:nvPr/>
        </p:nvSpPr>
        <p:spPr bwMode="auto">
          <a:xfrm>
            <a:off x="5503979" y="2934531"/>
            <a:ext cx="228600" cy="457200"/>
          </a:xfrm>
          <a:prstGeom prst="line">
            <a:avLst/>
          </a:prstGeom>
          <a:noFill/>
          <a:ln w="25400">
            <a:solidFill>
              <a:schemeClr val="accent2"/>
            </a:solidFill>
            <a:round/>
            <a:headEnd/>
            <a:tailEnd/>
          </a:ln>
        </p:spPr>
        <p:txBody>
          <a:bodyPr wrap="none" anchor="ctr"/>
          <a:lstStyle/>
          <a:p>
            <a:endParaRPr lang="en-US">
              <a:solidFill>
                <a:schemeClr val="accent6"/>
              </a:solidFill>
              <a:latin typeface="Lato" panose="020F0502020204030203" pitchFamily="34" charset="0"/>
              <a:ea typeface="Lato" panose="020F0502020204030203" pitchFamily="34" charset="0"/>
              <a:cs typeface="Lato" panose="020F0502020204030203" pitchFamily="34" charset="0"/>
            </a:endParaRPr>
          </a:p>
        </p:txBody>
      </p:sp>
      <p:sp>
        <p:nvSpPr>
          <p:cNvPr id="25" name="Line 1044">
            <a:extLst>
              <a:ext uri="{FF2B5EF4-FFF2-40B4-BE49-F238E27FC236}">
                <a16:creationId xmlns:a16="http://schemas.microsoft.com/office/drawing/2014/main" id="{6301C629-7063-B0B7-0455-5406749EE424}"/>
              </a:ext>
            </a:extLst>
          </p:cNvPr>
          <p:cNvSpPr>
            <a:spLocks noChangeShapeType="1"/>
          </p:cNvSpPr>
          <p:nvPr/>
        </p:nvSpPr>
        <p:spPr bwMode="auto">
          <a:xfrm flipH="1">
            <a:off x="5275379" y="3925131"/>
            <a:ext cx="304800" cy="381000"/>
          </a:xfrm>
          <a:prstGeom prst="line">
            <a:avLst/>
          </a:prstGeom>
          <a:noFill/>
          <a:ln w="25400">
            <a:solidFill>
              <a:schemeClr val="accent2"/>
            </a:solidFill>
            <a:round/>
            <a:headEnd/>
            <a:tailEnd/>
          </a:ln>
        </p:spPr>
        <p:txBody>
          <a:bodyPr wrap="none" anchor="ctr"/>
          <a:lstStyle/>
          <a:p>
            <a:endParaRPr lang="en-US">
              <a:solidFill>
                <a:schemeClr val="accent6"/>
              </a:solidFill>
              <a:latin typeface="Lato" panose="020F0502020204030203" pitchFamily="34" charset="0"/>
              <a:ea typeface="Lato" panose="020F0502020204030203" pitchFamily="34" charset="0"/>
              <a:cs typeface="Lato" panose="020F0502020204030203" pitchFamily="34" charset="0"/>
            </a:endParaRPr>
          </a:p>
        </p:txBody>
      </p:sp>
      <p:sp>
        <p:nvSpPr>
          <p:cNvPr id="26" name="Line 1045">
            <a:extLst>
              <a:ext uri="{FF2B5EF4-FFF2-40B4-BE49-F238E27FC236}">
                <a16:creationId xmlns:a16="http://schemas.microsoft.com/office/drawing/2014/main" id="{3050B0FC-4CEF-6065-D4FF-014CF1128185}"/>
              </a:ext>
            </a:extLst>
          </p:cNvPr>
          <p:cNvSpPr>
            <a:spLocks noChangeShapeType="1"/>
          </p:cNvSpPr>
          <p:nvPr/>
        </p:nvSpPr>
        <p:spPr bwMode="auto">
          <a:xfrm>
            <a:off x="6037379" y="3925131"/>
            <a:ext cx="457200" cy="533400"/>
          </a:xfrm>
          <a:prstGeom prst="line">
            <a:avLst/>
          </a:prstGeom>
          <a:noFill/>
          <a:ln w="25400">
            <a:solidFill>
              <a:schemeClr val="accent2"/>
            </a:solidFill>
            <a:round/>
            <a:headEnd/>
            <a:tailEnd/>
          </a:ln>
        </p:spPr>
        <p:txBody>
          <a:bodyPr wrap="none" anchor="ctr"/>
          <a:lstStyle/>
          <a:p>
            <a:endParaRPr lang="en-US">
              <a:solidFill>
                <a:schemeClr val="accent6"/>
              </a:solidFill>
              <a:latin typeface="Lato" panose="020F0502020204030203" pitchFamily="34" charset="0"/>
              <a:ea typeface="Lato" panose="020F0502020204030203" pitchFamily="34" charset="0"/>
              <a:cs typeface="Lato" panose="020F0502020204030203" pitchFamily="34" charset="0"/>
            </a:endParaRPr>
          </a:p>
        </p:txBody>
      </p:sp>
      <p:sp>
        <p:nvSpPr>
          <p:cNvPr id="27" name="Line 1046">
            <a:extLst>
              <a:ext uri="{FF2B5EF4-FFF2-40B4-BE49-F238E27FC236}">
                <a16:creationId xmlns:a16="http://schemas.microsoft.com/office/drawing/2014/main" id="{676B7438-74CD-9964-3725-C29B206769F8}"/>
              </a:ext>
            </a:extLst>
          </p:cNvPr>
          <p:cNvSpPr>
            <a:spLocks noChangeShapeType="1"/>
          </p:cNvSpPr>
          <p:nvPr/>
        </p:nvSpPr>
        <p:spPr bwMode="auto">
          <a:xfrm>
            <a:off x="8170979" y="2934531"/>
            <a:ext cx="381000" cy="304800"/>
          </a:xfrm>
          <a:prstGeom prst="line">
            <a:avLst/>
          </a:prstGeom>
          <a:noFill/>
          <a:ln w="25400">
            <a:solidFill>
              <a:schemeClr val="accent2"/>
            </a:solidFill>
            <a:round/>
            <a:headEnd/>
            <a:tailEnd/>
          </a:ln>
        </p:spPr>
        <p:txBody>
          <a:bodyPr wrap="none" anchor="ctr"/>
          <a:lstStyle/>
          <a:p>
            <a:endParaRPr lang="en-US">
              <a:solidFill>
                <a:schemeClr val="accent6"/>
              </a:solidFill>
              <a:latin typeface="Lato" panose="020F0502020204030203" pitchFamily="34" charset="0"/>
              <a:ea typeface="Lato" panose="020F0502020204030203" pitchFamily="34" charset="0"/>
              <a:cs typeface="Lato" panose="020F0502020204030203" pitchFamily="34" charset="0"/>
            </a:endParaRPr>
          </a:p>
        </p:txBody>
      </p:sp>
      <p:sp>
        <p:nvSpPr>
          <p:cNvPr id="28" name="Line 1047">
            <a:extLst>
              <a:ext uri="{FF2B5EF4-FFF2-40B4-BE49-F238E27FC236}">
                <a16:creationId xmlns:a16="http://schemas.microsoft.com/office/drawing/2014/main" id="{377538DF-5F3F-5601-2D30-3A20C7EC6BD4}"/>
              </a:ext>
            </a:extLst>
          </p:cNvPr>
          <p:cNvSpPr>
            <a:spLocks noChangeShapeType="1"/>
          </p:cNvSpPr>
          <p:nvPr/>
        </p:nvSpPr>
        <p:spPr bwMode="auto">
          <a:xfrm>
            <a:off x="8856779" y="3772731"/>
            <a:ext cx="381000" cy="457200"/>
          </a:xfrm>
          <a:prstGeom prst="line">
            <a:avLst/>
          </a:prstGeom>
          <a:noFill/>
          <a:ln w="25400">
            <a:solidFill>
              <a:schemeClr val="accent2"/>
            </a:solidFill>
            <a:round/>
            <a:headEnd/>
            <a:tailEnd/>
          </a:ln>
        </p:spPr>
        <p:txBody>
          <a:bodyPr wrap="none" anchor="ctr"/>
          <a:lstStyle/>
          <a:p>
            <a:endParaRPr lang="en-US">
              <a:solidFill>
                <a:schemeClr val="accent6"/>
              </a:solidFill>
              <a:latin typeface="Lato" panose="020F0502020204030203" pitchFamily="34" charset="0"/>
              <a:ea typeface="Lato" panose="020F0502020204030203" pitchFamily="34" charset="0"/>
              <a:cs typeface="Lato" panose="020F0502020204030203" pitchFamily="34" charset="0"/>
            </a:endParaRPr>
          </a:p>
        </p:txBody>
      </p:sp>
      <p:sp>
        <p:nvSpPr>
          <p:cNvPr id="29" name="Line 1048">
            <a:extLst>
              <a:ext uri="{FF2B5EF4-FFF2-40B4-BE49-F238E27FC236}">
                <a16:creationId xmlns:a16="http://schemas.microsoft.com/office/drawing/2014/main" id="{96B39297-0753-3F87-9038-227966957661}"/>
              </a:ext>
            </a:extLst>
          </p:cNvPr>
          <p:cNvSpPr>
            <a:spLocks noChangeShapeType="1"/>
          </p:cNvSpPr>
          <p:nvPr/>
        </p:nvSpPr>
        <p:spPr bwMode="auto">
          <a:xfrm>
            <a:off x="3294179" y="4534731"/>
            <a:ext cx="609600" cy="381000"/>
          </a:xfrm>
          <a:prstGeom prst="line">
            <a:avLst/>
          </a:prstGeom>
          <a:noFill/>
          <a:ln w="25400">
            <a:solidFill>
              <a:schemeClr val="accent2"/>
            </a:solidFill>
            <a:round/>
            <a:headEnd/>
            <a:tailEnd/>
          </a:ln>
        </p:spPr>
        <p:txBody>
          <a:bodyPr wrap="none" anchor="ctr"/>
          <a:lstStyle/>
          <a:p>
            <a:endParaRPr lang="en-US">
              <a:solidFill>
                <a:schemeClr val="accent6"/>
              </a:solidFill>
              <a:latin typeface="Lato" panose="020F0502020204030203" pitchFamily="34" charset="0"/>
              <a:ea typeface="Lato" panose="020F0502020204030203" pitchFamily="34" charset="0"/>
              <a:cs typeface="Lato" panose="020F0502020204030203" pitchFamily="34" charset="0"/>
            </a:endParaRPr>
          </a:p>
        </p:txBody>
      </p:sp>
      <p:sp>
        <p:nvSpPr>
          <p:cNvPr id="30" name="Line 1051">
            <a:extLst>
              <a:ext uri="{FF2B5EF4-FFF2-40B4-BE49-F238E27FC236}">
                <a16:creationId xmlns:a16="http://schemas.microsoft.com/office/drawing/2014/main" id="{FA53CFB4-001F-3293-186C-A8903162D1B3}"/>
              </a:ext>
            </a:extLst>
          </p:cNvPr>
          <p:cNvSpPr>
            <a:spLocks noChangeShapeType="1"/>
          </p:cNvSpPr>
          <p:nvPr/>
        </p:nvSpPr>
        <p:spPr bwMode="auto">
          <a:xfrm flipH="1">
            <a:off x="7408979" y="2934531"/>
            <a:ext cx="304800" cy="381000"/>
          </a:xfrm>
          <a:prstGeom prst="line">
            <a:avLst/>
          </a:prstGeom>
          <a:noFill/>
          <a:ln w="25400">
            <a:solidFill>
              <a:schemeClr val="accent2"/>
            </a:solidFill>
            <a:round/>
            <a:headEnd/>
            <a:tailEnd/>
          </a:ln>
        </p:spPr>
        <p:txBody>
          <a:bodyPr/>
          <a:lstStyle/>
          <a:p>
            <a:endParaRPr lang="en-US">
              <a:solidFill>
                <a:schemeClr val="accent6"/>
              </a:solidFill>
              <a:latin typeface="Lato" panose="020F0502020204030203" pitchFamily="34" charset="0"/>
              <a:ea typeface="Lato" panose="020F0502020204030203" pitchFamily="34" charset="0"/>
              <a:cs typeface="Lato" panose="020F0502020204030203" pitchFamily="34" charset="0"/>
            </a:endParaRPr>
          </a:p>
        </p:txBody>
      </p:sp>
      <p:sp>
        <p:nvSpPr>
          <p:cNvPr id="31" name="Text Box 1064">
            <a:extLst>
              <a:ext uri="{FF2B5EF4-FFF2-40B4-BE49-F238E27FC236}">
                <a16:creationId xmlns:a16="http://schemas.microsoft.com/office/drawing/2014/main" id="{054A150B-61DF-B164-9DF5-01AF3DAAE286}"/>
              </a:ext>
            </a:extLst>
          </p:cNvPr>
          <p:cNvSpPr txBox="1">
            <a:spLocks noChangeArrowheads="1"/>
          </p:cNvSpPr>
          <p:nvPr/>
        </p:nvSpPr>
        <p:spPr bwMode="auto">
          <a:xfrm>
            <a:off x="2308176" y="6011076"/>
            <a:ext cx="8372805" cy="400110"/>
          </a:xfrm>
          <a:prstGeom prst="rect">
            <a:avLst/>
          </a:prstGeom>
          <a:noFill/>
          <a:ln w="9525">
            <a:noFill/>
            <a:miter lim="800000"/>
            <a:headEnd/>
            <a:tailEnd/>
          </a:ln>
        </p:spPr>
        <p:txBody>
          <a:bodyPr wrap="none">
            <a:spAutoFit/>
          </a:bodyPr>
          <a:lstStyle/>
          <a:p>
            <a:pPr eaLnBrk="0" hangingPunct="0"/>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Đưa</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ra</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dãy</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khoá</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được</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sắp</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000" dirty="0" err="1">
                <a:solidFill>
                  <a:srgbClr val="002060"/>
                </a:solidFill>
                <a:latin typeface="Lato" panose="020F0502020204030203" pitchFamily="34" charset="0"/>
                <a:ea typeface="Lato" panose="020F0502020204030203" pitchFamily="34" charset="0"/>
                <a:cs typeface="Lato" panose="020F0502020204030203" pitchFamily="34" charset="0"/>
              </a:rPr>
              <a:t>xếp</a:t>
            </a:r>
            <a:r>
              <a:rPr lang="en-US" sz="20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dirty="0">
                <a:solidFill>
                  <a:srgbClr val="C00000"/>
                </a:solidFill>
                <a:latin typeface="Lato" panose="020F0502020204030203" pitchFamily="34" charset="0"/>
                <a:ea typeface="Lato" panose="020F0502020204030203" pitchFamily="34" charset="0"/>
                <a:cs typeface="Lato" panose="020F0502020204030203" pitchFamily="34" charset="0"/>
              </a:rPr>
              <a:t>10, 20, 25, 30, 31, 35, 37, 50, 53, 55, 60, 62</a:t>
            </a:r>
          </a:p>
        </p:txBody>
      </p:sp>
      <p:sp>
        <p:nvSpPr>
          <p:cNvPr id="32" name="Freeform 31">
            <a:extLst>
              <a:ext uri="{FF2B5EF4-FFF2-40B4-BE49-F238E27FC236}">
                <a16:creationId xmlns:a16="http://schemas.microsoft.com/office/drawing/2014/main" id="{74F05D3D-676B-3FC0-5359-44C5FDA1041A}"/>
              </a:ext>
            </a:extLst>
          </p:cNvPr>
          <p:cNvSpPr>
            <a:spLocks noChangeArrowheads="1"/>
          </p:cNvSpPr>
          <p:nvPr/>
        </p:nvSpPr>
        <p:spPr bwMode="auto">
          <a:xfrm>
            <a:off x="2225793" y="1580395"/>
            <a:ext cx="7488237" cy="4116387"/>
          </a:xfrm>
          <a:custGeom>
            <a:avLst/>
            <a:gdLst>
              <a:gd name="T0" fmla="*/ 0 w 7488725"/>
              <a:gd name="T1" fmla="*/ 0 h 4116309"/>
              <a:gd name="T2" fmla="*/ 7488725 w 7488725"/>
              <a:gd name="T3" fmla="*/ 4116309 h 4116309"/>
            </a:gdLst>
            <a:ahLst/>
            <a:cxnLst/>
            <a:rect l="T0" t="T1" r="T2" b="T3"/>
            <a:pathLst>
              <a:path w="7488725" h="4116309">
                <a:moveTo>
                  <a:pt x="4060479" y="0"/>
                </a:moveTo>
                <a:cubicBezTo>
                  <a:pt x="2596080" y="877432"/>
                  <a:pt x="1131682" y="1754864"/>
                  <a:pt x="565841" y="2272420"/>
                </a:cubicBezTo>
                <a:cubicBezTo>
                  <a:pt x="0" y="2789976"/>
                  <a:pt x="558296" y="2934832"/>
                  <a:pt x="665429" y="3105339"/>
                </a:cubicBezTo>
                <a:cubicBezTo>
                  <a:pt x="772562" y="3275846"/>
                  <a:pt x="1128665" y="3171730"/>
                  <a:pt x="1208637" y="3295461"/>
                </a:cubicBezTo>
                <a:cubicBezTo>
                  <a:pt x="1288609" y="3419192"/>
                  <a:pt x="1072835" y="3711921"/>
                  <a:pt x="1145263" y="3847723"/>
                </a:cubicBezTo>
                <a:cubicBezTo>
                  <a:pt x="1217691" y="3983525"/>
                  <a:pt x="1471188" y="4104237"/>
                  <a:pt x="1643204" y="4110273"/>
                </a:cubicBezTo>
                <a:cubicBezTo>
                  <a:pt x="1815220" y="4116309"/>
                  <a:pt x="2107948" y="4019739"/>
                  <a:pt x="2177358" y="3883937"/>
                </a:cubicBezTo>
                <a:cubicBezTo>
                  <a:pt x="2246768" y="3748135"/>
                  <a:pt x="2180376" y="3464459"/>
                  <a:pt x="2059663" y="3295461"/>
                </a:cubicBezTo>
                <a:cubicBezTo>
                  <a:pt x="1938950" y="3126463"/>
                  <a:pt x="1552669" y="3001223"/>
                  <a:pt x="1453081" y="2869948"/>
                </a:cubicBezTo>
                <a:cubicBezTo>
                  <a:pt x="1353493" y="2738673"/>
                  <a:pt x="1359528" y="2583255"/>
                  <a:pt x="1462134" y="2507810"/>
                </a:cubicBezTo>
                <a:cubicBezTo>
                  <a:pt x="1564740" y="2432365"/>
                  <a:pt x="1913298" y="2518372"/>
                  <a:pt x="2068716" y="2417275"/>
                </a:cubicBezTo>
                <a:cubicBezTo>
                  <a:pt x="2224134" y="2316178"/>
                  <a:pt x="2263366" y="2053628"/>
                  <a:pt x="2394641" y="1901228"/>
                </a:cubicBezTo>
                <a:cubicBezTo>
                  <a:pt x="2525916" y="1748828"/>
                  <a:pt x="2722075" y="1558705"/>
                  <a:pt x="2856368" y="1502875"/>
                </a:cubicBezTo>
                <a:cubicBezTo>
                  <a:pt x="2990661" y="1447045"/>
                  <a:pt x="3140044" y="1505893"/>
                  <a:pt x="3200400" y="1566249"/>
                </a:cubicBezTo>
                <a:cubicBezTo>
                  <a:pt x="3260756" y="1626605"/>
                  <a:pt x="3247176" y="1741283"/>
                  <a:pt x="3218507" y="1865014"/>
                </a:cubicBezTo>
                <a:cubicBezTo>
                  <a:pt x="3189838" y="1988745"/>
                  <a:pt x="3112883" y="2181886"/>
                  <a:pt x="3028384" y="2308634"/>
                </a:cubicBezTo>
                <a:cubicBezTo>
                  <a:pt x="2943885" y="2435382"/>
                  <a:pt x="2809592" y="2516864"/>
                  <a:pt x="2711513" y="2625505"/>
                </a:cubicBezTo>
                <a:cubicBezTo>
                  <a:pt x="2613434" y="2734146"/>
                  <a:pt x="2477632" y="2851842"/>
                  <a:pt x="2439909" y="2960483"/>
                </a:cubicBezTo>
                <a:cubicBezTo>
                  <a:pt x="2402186" y="3069125"/>
                  <a:pt x="2420293" y="3185311"/>
                  <a:pt x="2485176" y="3277354"/>
                </a:cubicBezTo>
                <a:cubicBezTo>
                  <a:pt x="2550059" y="3369397"/>
                  <a:pt x="2694915" y="3499164"/>
                  <a:pt x="2829208" y="3512744"/>
                </a:cubicBezTo>
                <a:cubicBezTo>
                  <a:pt x="2963501" y="3526324"/>
                  <a:pt x="3194364" y="3450879"/>
                  <a:pt x="3290934" y="3358836"/>
                </a:cubicBezTo>
                <a:cubicBezTo>
                  <a:pt x="3387504" y="3266793"/>
                  <a:pt x="3413156" y="3064598"/>
                  <a:pt x="3408629" y="2960483"/>
                </a:cubicBezTo>
                <a:cubicBezTo>
                  <a:pt x="3404102" y="2856368"/>
                  <a:pt x="3259247" y="2808083"/>
                  <a:pt x="3263774" y="2734146"/>
                </a:cubicBezTo>
                <a:cubicBezTo>
                  <a:pt x="3268301" y="2660209"/>
                  <a:pt x="3351291" y="2547041"/>
                  <a:pt x="3435790" y="2516863"/>
                </a:cubicBezTo>
                <a:cubicBezTo>
                  <a:pt x="3520289" y="2486685"/>
                  <a:pt x="3680233" y="2506301"/>
                  <a:pt x="3770768" y="2553077"/>
                </a:cubicBezTo>
                <a:cubicBezTo>
                  <a:pt x="3861303" y="2599853"/>
                  <a:pt x="3975980" y="2713022"/>
                  <a:pt x="3978998" y="2797521"/>
                </a:cubicBezTo>
                <a:cubicBezTo>
                  <a:pt x="3982016" y="2882020"/>
                  <a:pt x="3819053" y="2958974"/>
                  <a:pt x="3788875" y="3060071"/>
                </a:cubicBezTo>
                <a:cubicBezTo>
                  <a:pt x="3758697" y="3161168"/>
                  <a:pt x="3737572" y="3310551"/>
                  <a:pt x="3797928" y="3404103"/>
                </a:cubicBezTo>
                <a:cubicBezTo>
                  <a:pt x="3858284" y="3497656"/>
                  <a:pt x="4010684" y="3612333"/>
                  <a:pt x="4151013" y="3621386"/>
                </a:cubicBezTo>
                <a:cubicBezTo>
                  <a:pt x="4291342" y="3630440"/>
                  <a:pt x="4550875" y="3559521"/>
                  <a:pt x="4639901" y="3458424"/>
                </a:cubicBezTo>
                <a:cubicBezTo>
                  <a:pt x="4728927" y="3357327"/>
                  <a:pt x="4730435" y="3141553"/>
                  <a:pt x="4685168" y="3014804"/>
                </a:cubicBezTo>
                <a:cubicBezTo>
                  <a:pt x="4639901" y="2888055"/>
                  <a:pt x="4479956" y="2830717"/>
                  <a:pt x="4368297" y="2697933"/>
                </a:cubicBezTo>
                <a:cubicBezTo>
                  <a:pt x="4256638" y="2565149"/>
                  <a:pt x="4102729" y="2373517"/>
                  <a:pt x="4015212" y="2218099"/>
                </a:cubicBezTo>
                <a:cubicBezTo>
                  <a:pt x="3927695" y="2062681"/>
                  <a:pt x="3914115" y="1872559"/>
                  <a:pt x="3843196" y="1765426"/>
                </a:cubicBezTo>
                <a:cubicBezTo>
                  <a:pt x="3772277" y="1658293"/>
                  <a:pt x="3637984" y="1674891"/>
                  <a:pt x="3589699" y="1575303"/>
                </a:cubicBezTo>
                <a:cubicBezTo>
                  <a:pt x="3541414" y="1475715"/>
                  <a:pt x="3473513" y="1309735"/>
                  <a:pt x="3553485" y="1167897"/>
                </a:cubicBezTo>
                <a:cubicBezTo>
                  <a:pt x="3633457" y="1026059"/>
                  <a:pt x="3917132" y="810285"/>
                  <a:pt x="4069532" y="724277"/>
                </a:cubicBezTo>
                <a:cubicBezTo>
                  <a:pt x="4221932" y="638269"/>
                  <a:pt x="4321521" y="638269"/>
                  <a:pt x="4467885" y="651849"/>
                </a:cubicBezTo>
                <a:cubicBezTo>
                  <a:pt x="4614249" y="665429"/>
                  <a:pt x="4828514" y="742384"/>
                  <a:pt x="4947718" y="805758"/>
                </a:cubicBezTo>
                <a:cubicBezTo>
                  <a:pt x="5066922" y="869132"/>
                  <a:pt x="5137842" y="946087"/>
                  <a:pt x="5183109" y="1032095"/>
                </a:cubicBezTo>
                <a:cubicBezTo>
                  <a:pt x="5228376" y="1118103"/>
                  <a:pt x="5246483" y="1237307"/>
                  <a:pt x="5219322" y="1321806"/>
                </a:cubicBezTo>
                <a:cubicBezTo>
                  <a:pt x="5192162" y="1406305"/>
                  <a:pt x="5122752" y="1480241"/>
                  <a:pt x="5020146" y="1539089"/>
                </a:cubicBezTo>
                <a:cubicBezTo>
                  <a:pt x="4917540" y="1597937"/>
                  <a:pt x="4674606" y="1564741"/>
                  <a:pt x="4603687" y="1674891"/>
                </a:cubicBezTo>
                <a:cubicBezTo>
                  <a:pt x="4532768" y="1785041"/>
                  <a:pt x="4529750" y="2079279"/>
                  <a:pt x="4594633" y="2199992"/>
                </a:cubicBezTo>
                <a:cubicBezTo>
                  <a:pt x="4659516" y="2320705"/>
                  <a:pt x="4863220" y="2393132"/>
                  <a:pt x="4992986" y="2399168"/>
                </a:cubicBezTo>
                <a:cubicBezTo>
                  <a:pt x="5122752" y="2405204"/>
                  <a:pt x="5299294" y="2320705"/>
                  <a:pt x="5373231" y="2236206"/>
                </a:cubicBezTo>
                <a:cubicBezTo>
                  <a:pt x="5447168" y="2151707"/>
                  <a:pt x="5433588" y="1972146"/>
                  <a:pt x="5436606" y="1892174"/>
                </a:cubicBezTo>
                <a:cubicBezTo>
                  <a:pt x="5439624" y="1812202"/>
                  <a:pt x="5373231" y="1821255"/>
                  <a:pt x="5391338" y="1756372"/>
                </a:cubicBezTo>
                <a:cubicBezTo>
                  <a:pt x="5409445" y="1691489"/>
                  <a:pt x="5453203" y="1525509"/>
                  <a:pt x="5545247" y="1502875"/>
                </a:cubicBezTo>
                <a:cubicBezTo>
                  <a:pt x="5637291" y="1480241"/>
                  <a:pt x="5875699" y="1569267"/>
                  <a:pt x="5943600" y="1620570"/>
                </a:cubicBezTo>
                <a:cubicBezTo>
                  <a:pt x="6011501" y="1671873"/>
                  <a:pt x="5961707" y="1715631"/>
                  <a:pt x="5952653" y="1810693"/>
                </a:cubicBezTo>
                <a:cubicBezTo>
                  <a:pt x="5943599" y="1905755"/>
                  <a:pt x="5827414" y="2092860"/>
                  <a:pt x="5889279" y="2190939"/>
                </a:cubicBezTo>
                <a:cubicBezTo>
                  <a:pt x="5951144" y="2289018"/>
                  <a:pt x="6201623" y="2356919"/>
                  <a:pt x="6323845" y="2399168"/>
                </a:cubicBezTo>
                <a:cubicBezTo>
                  <a:pt x="6446067" y="2441418"/>
                  <a:pt x="6551691" y="2415767"/>
                  <a:pt x="6622610" y="2444436"/>
                </a:cubicBezTo>
                <a:cubicBezTo>
                  <a:pt x="6693529" y="2473105"/>
                  <a:pt x="6775009" y="2480650"/>
                  <a:pt x="6749358" y="2571184"/>
                </a:cubicBezTo>
                <a:cubicBezTo>
                  <a:pt x="6723707" y="2661718"/>
                  <a:pt x="6455121" y="2853350"/>
                  <a:pt x="6468701" y="2987643"/>
                </a:cubicBezTo>
                <a:cubicBezTo>
                  <a:pt x="6482281" y="3121936"/>
                  <a:pt x="6682966" y="3325640"/>
                  <a:pt x="6830839" y="3376943"/>
                </a:cubicBezTo>
                <a:cubicBezTo>
                  <a:pt x="6978712" y="3428246"/>
                  <a:pt x="7253334" y="3393540"/>
                  <a:pt x="7355940" y="3295461"/>
                </a:cubicBezTo>
                <a:cubicBezTo>
                  <a:pt x="7458546" y="3197382"/>
                  <a:pt x="7488725" y="2928796"/>
                  <a:pt x="7446475" y="2788467"/>
                </a:cubicBezTo>
                <a:cubicBezTo>
                  <a:pt x="7404226" y="2648138"/>
                  <a:pt x="7232209" y="2646630"/>
                  <a:pt x="7102443" y="2453489"/>
                </a:cubicBezTo>
                <a:cubicBezTo>
                  <a:pt x="6972677" y="2260349"/>
                  <a:pt x="6845928" y="1896701"/>
                  <a:pt x="6667877" y="1629624"/>
                </a:cubicBezTo>
                <a:cubicBezTo>
                  <a:pt x="6489826" y="1362547"/>
                  <a:pt x="6249908" y="1027569"/>
                  <a:pt x="6034134" y="851026"/>
                </a:cubicBezTo>
                <a:cubicBezTo>
                  <a:pt x="5818360" y="674483"/>
                  <a:pt x="5573916" y="710697"/>
                  <a:pt x="5373231" y="570368"/>
                </a:cubicBezTo>
                <a:cubicBezTo>
                  <a:pt x="5172546" y="430039"/>
                  <a:pt x="5001284" y="219546"/>
                  <a:pt x="4830023" y="9053"/>
                </a:cubicBezTo>
              </a:path>
            </a:pathLst>
          </a:custGeom>
          <a:noFill/>
          <a:ln w="19050" algn="ctr">
            <a:solidFill>
              <a:srgbClr val="1B02AE"/>
            </a:solidFill>
            <a:round/>
            <a:headEnd/>
            <a:tailEnd type="arrow" w="med" len="med"/>
          </a:ln>
        </p:spPr>
        <p:txBody>
          <a:bodyPr/>
          <a:lstStyle/>
          <a:p>
            <a:pPr eaLnBrk="0" hangingPunct="0"/>
            <a:endParaRPr lang="en-US">
              <a:solidFill>
                <a:schemeClr val="accent6"/>
              </a:solidFill>
              <a:latin typeface="Lato" panose="020F0502020204030203" pitchFamily="34" charset="0"/>
              <a:ea typeface="Lato" panose="020F0502020204030203" pitchFamily="34" charset="0"/>
              <a:cs typeface="Lato" panose="020F0502020204030203" pitchFamily="34" charset="0"/>
            </a:endParaRPr>
          </a:p>
        </p:txBody>
      </p:sp>
      <p:sp>
        <p:nvSpPr>
          <p:cNvPr id="33" name="Content Placeholder 2">
            <a:extLst>
              <a:ext uri="{FF2B5EF4-FFF2-40B4-BE49-F238E27FC236}">
                <a16:creationId xmlns:a16="http://schemas.microsoft.com/office/drawing/2014/main" id="{496A0762-9A55-7208-8984-DB1B12CE5A45}"/>
              </a:ext>
            </a:extLst>
          </p:cNvPr>
          <p:cNvSpPr txBox="1">
            <a:spLocks/>
          </p:cNvSpPr>
          <p:nvPr/>
        </p:nvSpPr>
        <p:spPr>
          <a:xfrm>
            <a:off x="383345" y="807976"/>
            <a:ext cx="10515600" cy="457200"/>
          </a:xfrm>
          <a:prstGeom prst="rect">
            <a:avLst/>
          </a:prstGeom>
        </p:spPr>
        <p:txBody>
          <a:bodyPr vert="horz" lIns="91440" tIns="45720" rIns="91440" bIns="45720" rtlCol="0">
            <a:noAutofit/>
          </a:bodyPr>
          <a:lstStyle>
            <a:lvl1pPr marL="0" indent="0" algn="l" defTabSz="914354" rtl="0" eaLnBrk="1" latinLnBrk="0" hangingPunct="1">
              <a:lnSpc>
                <a:spcPct val="90000"/>
              </a:lnSpc>
              <a:spcBef>
                <a:spcPts val="300"/>
              </a:spcBef>
              <a:spcAft>
                <a:spcPts val="300"/>
              </a:spcAft>
              <a:buSzPct val="100000"/>
              <a:buFont typeface="Wingdings" panose="05000000000000000000" pitchFamily="2" charset="2"/>
              <a:buNone/>
              <a:defRPr lang="en-US" sz="2800" b="1" kern="1200">
                <a:solidFill>
                  <a:schemeClr val="tx1"/>
                </a:solidFill>
                <a:latin typeface="+mn-lt"/>
                <a:ea typeface="+mn-ea"/>
                <a:cs typeface="+mn-cs"/>
              </a:defRPr>
            </a:lvl1pPr>
            <a:lvl2pPr marL="457177" indent="0" algn="l" defTabSz="914354" rtl="0" eaLnBrk="1" latinLnBrk="0" hangingPunct="1">
              <a:lnSpc>
                <a:spcPct val="90000"/>
              </a:lnSpc>
              <a:spcBef>
                <a:spcPts val="300"/>
              </a:spcBef>
              <a:spcAft>
                <a:spcPts val="300"/>
              </a:spcAft>
              <a:buSzPct val="125000"/>
              <a:buFont typeface="Arial" panose="020B0604020202020204" pitchFamily="34" charset="0"/>
              <a:buNone/>
              <a:defRPr lang="en-US" sz="2400" kern="120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Lato" panose="020F0502020204030203" pitchFamily="34" charset="0"/>
                <a:ea typeface="Lato" panose="020F0502020204030203" pitchFamily="34" charset="0"/>
                <a:cs typeface="Lato" panose="020F0502020204030203" pitchFamily="34" charset="0"/>
              </a:rPr>
              <a:t>3.6. </a:t>
            </a:r>
            <a:r>
              <a:rPr lang="en-US" dirty="0" err="1">
                <a:latin typeface="Lato" panose="020F0502020204030203" pitchFamily="34" charset="0"/>
                <a:ea typeface="Lato" panose="020F0502020204030203" pitchFamily="34" charset="0"/>
                <a:cs typeface="Lato" panose="020F0502020204030203" pitchFamily="34" charset="0"/>
              </a:rPr>
              <a:t>Duyệt</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theo</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thứ</a:t>
            </a:r>
            <a:r>
              <a:rPr lang="en-US" dirty="0">
                <a:latin typeface="Lato" panose="020F0502020204030203" pitchFamily="34" charset="0"/>
                <a:ea typeface="Lato" panose="020F0502020204030203" pitchFamily="34" charset="0"/>
                <a:cs typeface="Lato" panose="020F0502020204030203" pitchFamily="34" charset="0"/>
              </a:rPr>
              <a:t> tự </a:t>
            </a:r>
            <a:r>
              <a:rPr lang="en-US" dirty="0" err="1">
                <a:latin typeface="Lato" panose="020F0502020204030203" pitchFamily="34" charset="0"/>
                <a:ea typeface="Lato" panose="020F0502020204030203" pitchFamily="34" charset="0"/>
                <a:cs typeface="Lato" panose="020F0502020204030203" pitchFamily="34" charset="0"/>
              </a:rPr>
              <a:t>giữa</a:t>
            </a:r>
            <a:endParaRPr lang="en-US" dirty="0">
              <a:latin typeface="Lato" panose="020F0502020204030203" pitchFamily="34" charset="0"/>
              <a:ea typeface="Lato" panose="020F0502020204030203" pitchFamily="34" charset="0"/>
              <a:cs typeface="Lato" panose="020F0502020204030203" pitchFamily="34" charset="0"/>
            </a:endParaRPr>
          </a:p>
        </p:txBody>
      </p:sp>
    </p:spTree>
    <p:custDataLst>
      <p:tags r:id="rId1"/>
    </p:custDataLst>
    <p:extLst>
      <p:ext uri="{BB962C8B-B14F-4D97-AF65-F5344CB8AC3E}">
        <p14:creationId xmlns:p14="http://schemas.microsoft.com/office/powerpoint/2010/main" val="2644760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8C66CAE-CA33-CA90-3640-2534D72E91BA}"/>
              </a:ext>
            </a:extLst>
          </p:cNvPr>
          <p:cNvSpPr>
            <a:spLocks noGrp="1"/>
          </p:cNvSpPr>
          <p:nvPr>
            <p:ph type="title"/>
          </p:nvPr>
        </p:nvSpPr>
        <p:spPr/>
        <p:txBody>
          <a:bodyPr>
            <a:normAutofit fontScale="90000"/>
          </a:bodyPr>
          <a:lstStyle/>
          <a:p>
            <a:r>
              <a:rPr lang="en-US" sz="3600" dirty="0"/>
              <a:t>3</a:t>
            </a:r>
            <a:r>
              <a:rPr lang="vi-VN" sz="3600" dirty="0"/>
              <a:t>. </a:t>
            </a:r>
            <a:r>
              <a:rPr lang="en-US" sz="3600" dirty="0"/>
              <a:t>CÁC PHÉP TOÁN</a:t>
            </a:r>
          </a:p>
        </p:txBody>
      </p:sp>
      <p:sp>
        <p:nvSpPr>
          <p:cNvPr id="2" name="Text Placeholder 1">
            <a:extLst>
              <a:ext uri="{FF2B5EF4-FFF2-40B4-BE49-F238E27FC236}">
                <a16:creationId xmlns:a16="http://schemas.microsoft.com/office/drawing/2014/main" id="{945F5286-B51E-7829-4B6E-005770AE9E25}"/>
              </a:ext>
            </a:extLst>
          </p:cNvPr>
          <p:cNvSpPr>
            <a:spLocks noGrp="1"/>
          </p:cNvSpPr>
          <p:nvPr>
            <p:ph type="body" sz="quarter" idx="13"/>
          </p:nvPr>
        </p:nvSpPr>
        <p:spPr/>
        <p:txBody>
          <a:bodyPr/>
          <a:lstStyle/>
          <a:p>
            <a:endParaRPr lang="en-US"/>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64</a:t>
            </a:fld>
            <a:endParaRPr lang="vi-VN"/>
          </a:p>
        </p:txBody>
      </p:sp>
      <p:sp>
        <p:nvSpPr>
          <p:cNvPr id="6" name="Text Box 3">
            <a:extLst>
              <a:ext uri="{FF2B5EF4-FFF2-40B4-BE49-F238E27FC236}">
                <a16:creationId xmlns:a16="http://schemas.microsoft.com/office/drawing/2014/main" id="{204A8399-F6A1-15EB-DB4A-0256D1773BDB}"/>
              </a:ext>
            </a:extLst>
          </p:cNvPr>
          <p:cNvSpPr txBox="1">
            <a:spLocks noChangeArrowheads="1"/>
          </p:cNvSpPr>
          <p:nvPr/>
        </p:nvSpPr>
        <p:spPr bwMode="auto">
          <a:xfrm>
            <a:off x="512778" y="1635115"/>
            <a:ext cx="7801366" cy="2193677"/>
          </a:xfrm>
          <a:prstGeom prst="rect">
            <a:avLst/>
          </a:prstGeom>
          <a:noFill/>
          <a:ln w="9525">
            <a:noFill/>
            <a:miter lim="800000"/>
            <a:headEnd/>
            <a:tailEnd/>
          </a:ln>
        </p:spPr>
        <p:txBody>
          <a:bodyPr wrap="none">
            <a:spAutoFit/>
          </a:bodyPr>
          <a:lstStyle/>
          <a:p>
            <a:pPr marL="457200" indent="-457200" eaLnBrk="0" hangingPunct="0">
              <a:lnSpc>
                <a:spcPct val="130000"/>
              </a:lnSpc>
              <a:spcBef>
                <a:spcPts val="300"/>
              </a:spcBef>
              <a:spcAft>
                <a:spcPts val="300"/>
              </a:spcAft>
              <a:buFont typeface="Wingdings" panose="05000000000000000000" pitchFamily="2" charset="2"/>
              <a:buChar char="§"/>
            </a:pP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Đ</a:t>
            </a:r>
            <a:r>
              <a:rPr lang="vi-VN" sz="2400" dirty="0">
                <a:solidFill>
                  <a:srgbClr val="002060"/>
                </a:solidFill>
                <a:latin typeface="Lato" panose="020F0502020204030203" pitchFamily="34" charset="0"/>
                <a:ea typeface="Lato" panose="020F0502020204030203" pitchFamily="34" charset="0"/>
                <a:cs typeface="Lato" panose="020F0502020204030203" pitchFamily="34" charset="0"/>
              </a:rPr>
              <a:t>ộ cao trung bình của BST là</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vi-VN" sz="2400" dirty="0">
                <a:solidFill>
                  <a:srgbClr val="002060"/>
                </a:solidFill>
                <a:latin typeface="Lato" panose="020F0502020204030203" pitchFamily="34" charset="0"/>
                <a:ea typeface="Lato" panose="020F0502020204030203" pitchFamily="34" charset="0"/>
                <a:cs typeface="Lato" panose="020F0502020204030203" pitchFamily="34" charset="0"/>
              </a:rPr>
              <a:t>                </a:t>
            </a:r>
          </a:p>
          <a:p>
            <a:pPr eaLnBrk="0" hangingPunct="0">
              <a:lnSpc>
                <a:spcPct val="130000"/>
              </a:lnSpc>
              <a:spcBef>
                <a:spcPts val="300"/>
              </a:spcBef>
              <a:spcAft>
                <a:spcPts val="300"/>
              </a:spcAft>
            </a:pPr>
            <a:r>
              <a:rPr lang="vi-VN"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vi-VN" sz="2400" dirty="0">
                <a:solidFill>
                  <a:srgbClr val="002060"/>
                </a:solidFill>
                <a:latin typeface="Lato" panose="020F0502020204030203" pitchFamily="34" charset="0"/>
                <a:ea typeface="Lato" panose="020F0502020204030203" pitchFamily="34" charset="0"/>
                <a:cs typeface="Lato" panose="020F0502020204030203" pitchFamily="34" charset="0"/>
              </a:rPr>
              <a:t>  h = O(log n). </a:t>
            </a:r>
          </a:p>
          <a:p>
            <a:pPr eaLnBrk="0" hangingPunct="0">
              <a:lnSpc>
                <a:spcPct val="130000"/>
              </a:lnSpc>
              <a:spcBef>
                <a:spcPts val="300"/>
              </a:spcBef>
              <a:spcAft>
                <a:spcPts val="300"/>
              </a:spcAft>
            </a:pP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vi-VN"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vi-VN" sz="2400" dirty="0">
                <a:solidFill>
                  <a:srgbClr val="002060"/>
                </a:solidFill>
                <a:latin typeface="Lato" panose="020F0502020204030203" pitchFamily="34" charset="0"/>
                <a:ea typeface="Lato" panose="020F0502020204030203" pitchFamily="34" charset="0"/>
                <a:cs typeface="Lato" panose="020F0502020204030203" pitchFamily="34" charset="0"/>
              </a:rPr>
              <a:t>→độ phức tạp trung bình của các thao tác với BST :</a:t>
            </a:r>
          </a:p>
          <a:p>
            <a:pPr eaLnBrk="0" hangingPunct="0">
              <a:lnSpc>
                <a:spcPct val="130000"/>
              </a:lnSpc>
              <a:spcBef>
                <a:spcPts val="300"/>
              </a:spcBef>
              <a:spcAft>
                <a:spcPts val="300"/>
              </a:spcAft>
            </a:pPr>
            <a:endParaRPr lang="en-US" sz="2400" dirty="0">
              <a:solidFill>
                <a:srgbClr val="002060"/>
              </a:solidFill>
              <a:latin typeface="Lato" panose="020F0502020204030203" pitchFamily="34" charset="0"/>
              <a:ea typeface="Lato" panose="020F0502020204030203" pitchFamily="34" charset="0"/>
              <a:cs typeface="Lato" panose="020F0502020204030203" pitchFamily="34" charset="0"/>
            </a:endParaRPr>
          </a:p>
        </p:txBody>
      </p:sp>
      <p:sp>
        <p:nvSpPr>
          <p:cNvPr id="4" name="Text Box 5">
            <a:extLst>
              <a:ext uri="{FF2B5EF4-FFF2-40B4-BE49-F238E27FC236}">
                <a16:creationId xmlns:a16="http://schemas.microsoft.com/office/drawing/2014/main" id="{A05F6D56-3A02-DFCF-1C06-81C2153C5255}"/>
              </a:ext>
            </a:extLst>
          </p:cNvPr>
          <p:cNvSpPr txBox="1">
            <a:spLocks noChangeArrowheads="1"/>
          </p:cNvSpPr>
          <p:nvPr/>
        </p:nvSpPr>
        <p:spPr bwMode="auto">
          <a:xfrm>
            <a:off x="2575560" y="3496282"/>
            <a:ext cx="7040880" cy="2793842"/>
          </a:xfrm>
          <a:prstGeom prst="rect">
            <a:avLst/>
          </a:prstGeom>
          <a:noFill/>
          <a:ln w="9525">
            <a:solidFill>
              <a:schemeClr val="accent1"/>
            </a:solidFill>
            <a:miter lim="800000"/>
            <a:headEnd/>
            <a:tailEnd/>
          </a:ln>
        </p:spPr>
        <p:txBody>
          <a:bodyPr wrap="square">
            <a:spAutoFit/>
          </a:bodyPr>
          <a:lstStyle/>
          <a:p>
            <a:pPr algn="ctr" eaLnBrk="0" hangingPunct="0">
              <a:lnSpc>
                <a:spcPct val="150000"/>
              </a:lnSpc>
            </a:pPr>
            <a:r>
              <a:rPr lang="en-US" sz="2400" b="1" dirty="0">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Insertion       …………       </a:t>
            </a:r>
            <a:r>
              <a:rPr lang="en-US" sz="2400" b="1" i="1" dirty="0">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O</a:t>
            </a:r>
            <a:r>
              <a:rPr lang="en-US" sz="2400" b="1" dirty="0">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(log </a:t>
            </a:r>
            <a:r>
              <a:rPr lang="en-US" sz="2400" b="1" i="1" dirty="0">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n</a:t>
            </a:r>
            <a:r>
              <a:rPr lang="en-US" sz="2400" b="1" dirty="0">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a:t>
            </a:r>
          </a:p>
          <a:p>
            <a:pPr algn="ctr" eaLnBrk="0" hangingPunct="0">
              <a:lnSpc>
                <a:spcPct val="150000"/>
              </a:lnSpc>
            </a:pPr>
            <a:r>
              <a:rPr lang="en-US" sz="2400" b="1" dirty="0">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Deletion        …………       </a:t>
            </a:r>
            <a:r>
              <a:rPr lang="en-US" sz="2400" b="1" i="1" dirty="0">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O</a:t>
            </a:r>
            <a:r>
              <a:rPr lang="en-US" sz="2400" b="1" dirty="0">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(log </a:t>
            </a:r>
            <a:r>
              <a:rPr lang="en-US" sz="2400" b="1" i="1" dirty="0">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n</a:t>
            </a:r>
            <a:r>
              <a:rPr lang="en-US" sz="2400" b="1" dirty="0">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a:t>
            </a:r>
          </a:p>
          <a:p>
            <a:pPr algn="ctr" eaLnBrk="0" hangingPunct="0">
              <a:lnSpc>
                <a:spcPct val="150000"/>
              </a:lnSpc>
            </a:pPr>
            <a:r>
              <a:rPr lang="en-US" sz="2400" b="1" dirty="0">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Find Min       …………       </a:t>
            </a:r>
            <a:r>
              <a:rPr lang="en-US" sz="2400" b="1" i="1" dirty="0">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O</a:t>
            </a:r>
            <a:r>
              <a:rPr lang="en-US" sz="2400" b="1" dirty="0">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(log </a:t>
            </a:r>
            <a:r>
              <a:rPr lang="en-US" sz="2400" b="1" i="1" dirty="0">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n</a:t>
            </a:r>
            <a:r>
              <a:rPr lang="en-US" sz="2400" b="1" dirty="0">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 </a:t>
            </a:r>
          </a:p>
          <a:p>
            <a:pPr algn="ctr" eaLnBrk="0" hangingPunct="0">
              <a:lnSpc>
                <a:spcPct val="150000"/>
              </a:lnSpc>
            </a:pPr>
            <a:r>
              <a:rPr lang="en-US" sz="2400" b="1" dirty="0">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Find Max      …………       </a:t>
            </a:r>
            <a:r>
              <a:rPr lang="en-US" sz="2400" b="1" i="1" dirty="0">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O</a:t>
            </a:r>
            <a:r>
              <a:rPr lang="en-US" sz="2400" b="1" dirty="0">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(log </a:t>
            </a:r>
            <a:r>
              <a:rPr lang="en-US" sz="2400" b="1" i="1" dirty="0">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n</a:t>
            </a:r>
            <a:r>
              <a:rPr lang="en-US" sz="2400" b="1" dirty="0">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a:t>
            </a:r>
          </a:p>
          <a:p>
            <a:pPr algn="ctr" eaLnBrk="0" hangingPunct="0">
              <a:lnSpc>
                <a:spcPct val="150000"/>
              </a:lnSpc>
            </a:pPr>
            <a:r>
              <a:rPr lang="en-US" sz="2400" b="1" dirty="0">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BST Sort       …………      </a:t>
            </a:r>
            <a:r>
              <a:rPr lang="en-US" sz="2400" b="1" i="1" dirty="0">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O</a:t>
            </a:r>
            <a:r>
              <a:rPr lang="en-US" sz="2400" b="1" dirty="0">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a:t>
            </a:r>
            <a:r>
              <a:rPr lang="en-US" sz="2400" b="1" i="1" dirty="0">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n</a:t>
            </a:r>
            <a:r>
              <a:rPr lang="en-US" sz="2400" b="1" dirty="0">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 log </a:t>
            </a:r>
            <a:r>
              <a:rPr lang="en-US" sz="2400" b="1" i="1" dirty="0">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n</a:t>
            </a:r>
            <a:r>
              <a:rPr lang="en-US" sz="2400" b="1" dirty="0">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a:t>
            </a:r>
          </a:p>
        </p:txBody>
      </p:sp>
      <p:sp>
        <p:nvSpPr>
          <p:cNvPr id="10" name="Content Placeholder 2">
            <a:extLst>
              <a:ext uri="{FF2B5EF4-FFF2-40B4-BE49-F238E27FC236}">
                <a16:creationId xmlns:a16="http://schemas.microsoft.com/office/drawing/2014/main" id="{F19D71A3-22EF-0515-48A6-C1494BF70F89}"/>
              </a:ext>
            </a:extLst>
          </p:cNvPr>
          <p:cNvSpPr txBox="1">
            <a:spLocks/>
          </p:cNvSpPr>
          <p:nvPr/>
        </p:nvSpPr>
        <p:spPr>
          <a:xfrm>
            <a:off x="365760" y="920519"/>
            <a:ext cx="10515600" cy="457200"/>
          </a:xfrm>
          <a:prstGeom prst="rect">
            <a:avLst/>
          </a:prstGeom>
        </p:spPr>
        <p:txBody>
          <a:bodyPr vert="horz" lIns="91440" tIns="45720" rIns="91440" bIns="45720" rtlCol="0">
            <a:noAutofit/>
          </a:bodyPr>
          <a:lstStyle>
            <a:lvl1pPr marL="0" indent="0" algn="l" defTabSz="914354" rtl="0" eaLnBrk="1" latinLnBrk="0" hangingPunct="1">
              <a:lnSpc>
                <a:spcPct val="90000"/>
              </a:lnSpc>
              <a:spcBef>
                <a:spcPts val="300"/>
              </a:spcBef>
              <a:spcAft>
                <a:spcPts val="300"/>
              </a:spcAft>
              <a:buSzPct val="100000"/>
              <a:buFont typeface="Wingdings" panose="05000000000000000000" pitchFamily="2" charset="2"/>
              <a:buNone/>
              <a:defRPr lang="en-US" sz="2800" b="1" kern="1200">
                <a:solidFill>
                  <a:schemeClr val="tx1"/>
                </a:solidFill>
                <a:latin typeface="+mn-lt"/>
                <a:ea typeface="+mn-ea"/>
                <a:cs typeface="+mn-cs"/>
              </a:defRPr>
            </a:lvl1pPr>
            <a:lvl2pPr marL="457177" indent="0" algn="l" defTabSz="914354" rtl="0" eaLnBrk="1" latinLnBrk="0" hangingPunct="1">
              <a:lnSpc>
                <a:spcPct val="90000"/>
              </a:lnSpc>
              <a:spcBef>
                <a:spcPts val="300"/>
              </a:spcBef>
              <a:spcAft>
                <a:spcPts val="300"/>
              </a:spcAft>
              <a:buSzPct val="125000"/>
              <a:buFont typeface="Arial" panose="020B0604020202020204" pitchFamily="34" charset="0"/>
              <a:buNone/>
              <a:defRPr lang="en-US" sz="2400" kern="120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Lato" panose="020F0502020204030203" pitchFamily="34" charset="0"/>
                <a:ea typeface="Lato" panose="020F0502020204030203" pitchFamily="34" charset="0"/>
                <a:cs typeface="Lato" panose="020F0502020204030203" pitchFamily="34" charset="0"/>
              </a:rPr>
              <a:t>3.7. </a:t>
            </a:r>
            <a:r>
              <a:rPr lang="en-US" dirty="0" err="1">
                <a:latin typeface="Lato" panose="020F0502020204030203" pitchFamily="34" charset="0"/>
                <a:ea typeface="Lato" panose="020F0502020204030203" pitchFamily="34" charset="0"/>
                <a:cs typeface="Lato" panose="020F0502020204030203" pitchFamily="34" charset="0"/>
              </a:rPr>
              <a:t>Độ</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phức</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tạp</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trung</a:t>
            </a:r>
            <a:r>
              <a:rPr lang="en-US" dirty="0">
                <a:latin typeface="Lato" panose="020F0502020204030203" pitchFamily="34" charset="0"/>
                <a:ea typeface="Lato" panose="020F0502020204030203" pitchFamily="34" charset="0"/>
                <a:cs typeface="Lato" panose="020F0502020204030203" pitchFamily="34" charset="0"/>
              </a:rPr>
              <a:t> bình của </a:t>
            </a:r>
            <a:r>
              <a:rPr lang="en-US" dirty="0" err="1">
                <a:latin typeface="Lato" panose="020F0502020204030203" pitchFamily="34" charset="0"/>
                <a:ea typeface="Lato" panose="020F0502020204030203" pitchFamily="34" charset="0"/>
                <a:cs typeface="Lato" panose="020F0502020204030203" pitchFamily="34" charset="0"/>
              </a:rPr>
              <a:t>thao</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tác</a:t>
            </a:r>
            <a:r>
              <a:rPr lang="en-US" dirty="0">
                <a:latin typeface="Lato" panose="020F0502020204030203" pitchFamily="34" charset="0"/>
                <a:ea typeface="Lato" panose="020F0502020204030203" pitchFamily="34" charset="0"/>
                <a:cs typeface="Lato" panose="020F0502020204030203" pitchFamily="34" charset="0"/>
              </a:rPr>
              <a:t> với BST</a:t>
            </a:r>
          </a:p>
        </p:txBody>
      </p:sp>
    </p:spTree>
    <p:custDataLst>
      <p:tags r:id="rId1"/>
    </p:custDataLst>
    <p:extLst>
      <p:ext uri="{BB962C8B-B14F-4D97-AF65-F5344CB8AC3E}">
        <p14:creationId xmlns:p14="http://schemas.microsoft.com/office/powerpoint/2010/main" val="2253936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dirty="0"/>
              <a:t>THANK YOU !</a:t>
            </a: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65</a:t>
            </a:fld>
            <a:endParaRPr lang="en-US"/>
          </a:p>
        </p:txBody>
      </p:sp>
    </p:spTree>
    <p:extLst>
      <p:ext uri="{BB962C8B-B14F-4D97-AF65-F5344CB8AC3E}">
        <p14:creationId xmlns:p14="http://schemas.microsoft.com/office/powerpoint/2010/main" val="2790627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vi-VN" sz="3600">
                <a:cs typeface="Arial" panose="020B0604020202020204" pitchFamily="34" charset="0"/>
              </a:rPr>
              <a:t>1. </a:t>
            </a:r>
            <a:r>
              <a:rPr lang="en-US" sz="3600">
                <a:cs typeface="Arial" panose="020B0604020202020204" pitchFamily="34" charset="0"/>
              </a:rPr>
              <a:t>TÌM KIẾM TUẦN TỰ</a:t>
            </a:r>
            <a:endParaRPr lang="en-US" sz="3600" dirty="0">
              <a:cs typeface="Arial" panose="020B0604020202020204" pitchFamily="34" charset="0"/>
            </a:endParaRPr>
          </a:p>
        </p:txBody>
      </p:sp>
      <p:sp>
        <p:nvSpPr>
          <p:cNvPr id="3" name="Content Placeholder 2">
            <a:extLst>
              <a:ext uri="{FF2B5EF4-FFF2-40B4-BE49-F238E27FC236}">
                <a16:creationId xmlns:a16="http://schemas.microsoft.com/office/drawing/2014/main" id="{E746E6E9-9259-9DCB-A0F2-61434DC52092}"/>
              </a:ext>
            </a:extLst>
          </p:cNvPr>
          <p:cNvSpPr>
            <a:spLocks noGrp="1"/>
          </p:cNvSpPr>
          <p:nvPr>
            <p:ph type="body" sz="quarter" idx="13"/>
          </p:nvPr>
        </p:nvSpPr>
        <p:spPr/>
        <p:txBody>
          <a:bodyPr/>
          <a:lstStyle/>
          <a:p>
            <a:r>
              <a:rPr lang="en-US">
                <a:cs typeface="Arial" panose="020B0604020202020204" pitchFamily="34" charset="0"/>
              </a:rPr>
              <a:t>1.1. Bài </a:t>
            </a:r>
            <a:r>
              <a:rPr lang="en-US" dirty="0" err="1">
                <a:cs typeface="Arial" panose="020B0604020202020204" pitchFamily="34" charset="0"/>
              </a:rPr>
              <a:t>toán</a:t>
            </a:r>
            <a:r>
              <a:rPr lang="en-US" dirty="0">
                <a:cs typeface="Arial" panose="020B0604020202020204" pitchFamily="34" charset="0"/>
              </a:rPr>
              <a:t> </a:t>
            </a:r>
            <a:r>
              <a:rPr lang="en-US" dirty="0" err="1">
                <a:cs typeface="Arial" panose="020B0604020202020204" pitchFamily="34" charset="0"/>
              </a:rPr>
              <a:t>tìm</a:t>
            </a:r>
            <a:r>
              <a:rPr lang="en-US" dirty="0">
                <a:cs typeface="Arial" panose="020B0604020202020204" pitchFamily="34" charset="0"/>
              </a:rPr>
              <a:t> </a:t>
            </a:r>
            <a:r>
              <a:rPr lang="en-US" dirty="0" err="1">
                <a:cs typeface="Arial" panose="020B0604020202020204" pitchFamily="34" charset="0"/>
              </a:rPr>
              <a:t>kiếm</a:t>
            </a:r>
            <a:endParaRPr lang="en-US" dirty="0">
              <a:cs typeface="Arial" panose="020B0604020202020204" pitchFamily="34" charset="0"/>
            </a:endParaRPr>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7</a:t>
            </a:fld>
            <a:endParaRPr lang="vi-VN"/>
          </a:p>
        </p:txBody>
      </p:sp>
      <p:grpSp>
        <p:nvGrpSpPr>
          <p:cNvPr id="11" name="Nhóm 10">
            <a:extLst>
              <a:ext uri="{FF2B5EF4-FFF2-40B4-BE49-F238E27FC236}">
                <a16:creationId xmlns:a16="http://schemas.microsoft.com/office/drawing/2014/main" id="{3CB35AA1-A4C9-624E-A129-CEED7B16332B}"/>
              </a:ext>
            </a:extLst>
          </p:cNvPr>
          <p:cNvGrpSpPr/>
          <p:nvPr/>
        </p:nvGrpSpPr>
        <p:grpSpPr>
          <a:xfrm>
            <a:off x="2764155" y="1362072"/>
            <a:ext cx="6663690" cy="1896426"/>
            <a:chOff x="2368550" y="1442720"/>
            <a:chExt cx="7454900" cy="2121597"/>
          </a:xfrm>
        </p:grpSpPr>
        <p:sp>
          <p:nvSpPr>
            <p:cNvPr id="4" name="Rectangle 1027">
              <a:extLst>
                <a:ext uri="{FF2B5EF4-FFF2-40B4-BE49-F238E27FC236}">
                  <a16:creationId xmlns:a16="http://schemas.microsoft.com/office/drawing/2014/main" id="{2429EE19-F088-DF86-4773-BEC5E2CA13E9}"/>
                </a:ext>
              </a:extLst>
            </p:cNvPr>
            <p:cNvSpPr>
              <a:spLocks noChangeArrowheads="1"/>
            </p:cNvSpPr>
            <p:nvPr/>
          </p:nvSpPr>
          <p:spPr bwMode="auto">
            <a:xfrm>
              <a:off x="2368550" y="2515870"/>
              <a:ext cx="1060450" cy="596900"/>
            </a:xfrm>
            <a:prstGeom prst="rect">
              <a:avLst/>
            </a:prstGeom>
            <a:noFill/>
            <a:ln w="25400">
              <a:solidFill>
                <a:schemeClr val="accent6"/>
              </a:solidFill>
              <a:miter lim="800000"/>
              <a:headEnd/>
              <a:tailEnd/>
            </a:ln>
          </p:spPr>
          <p:txBody>
            <a:bodyPr wrap="none" anchor="ctr"/>
            <a:lstStyle/>
            <a:p>
              <a:pPr algn="ctr" eaLnBrk="0" hangingPunct="0"/>
              <a:r>
                <a:rPr lang="en-US">
                  <a:solidFill>
                    <a:srgbClr val="002060"/>
                  </a:solidFill>
                </a:rPr>
                <a:t>-7</a:t>
              </a:r>
            </a:p>
          </p:txBody>
        </p:sp>
        <p:sp>
          <p:nvSpPr>
            <p:cNvPr id="6" name="Rectangle 1028">
              <a:extLst>
                <a:ext uri="{FF2B5EF4-FFF2-40B4-BE49-F238E27FC236}">
                  <a16:creationId xmlns:a16="http://schemas.microsoft.com/office/drawing/2014/main" id="{CF84C929-8C50-D4DF-0B36-3B5580DBE776}"/>
                </a:ext>
              </a:extLst>
            </p:cNvPr>
            <p:cNvSpPr>
              <a:spLocks noChangeArrowheads="1"/>
            </p:cNvSpPr>
            <p:nvPr/>
          </p:nvSpPr>
          <p:spPr bwMode="auto">
            <a:xfrm>
              <a:off x="3435350" y="2515870"/>
              <a:ext cx="1054100" cy="596900"/>
            </a:xfrm>
            <a:prstGeom prst="rect">
              <a:avLst/>
            </a:prstGeom>
            <a:noFill/>
            <a:ln w="25400">
              <a:solidFill>
                <a:schemeClr val="accent6"/>
              </a:solidFill>
              <a:miter lim="800000"/>
              <a:headEnd/>
              <a:tailEnd/>
            </a:ln>
          </p:spPr>
          <p:txBody>
            <a:bodyPr wrap="none" anchor="ctr"/>
            <a:lstStyle/>
            <a:p>
              <a:pPr algn="ctr" eaLnBrk="0" hangingPunct="0"/>
              <a:r>
                <a:rPr lang="en-US">
                  <a:solidFill>
                    <a:srgbClr val="002060"/>
                  </a:solidFill>
                </a:rPr>
                <a:t>9</a:t>
              </a:r>
            </a:p>
          </p:txBody>
        </p:sp>
        <p:sp>
          <p:nvSpPr>
            <p:cNvPr id="7" name="Rectangle 1029">
              <a:extLst>
                <a:ext uri="{FF2B5EF4-FFF2-40B4-BE49-F238E27FC236}">
                  <a16:creationId xmlns:a16="http://schemas.microsoft.com/office/drawing/2014/main" id="{2DEEBC95-CF84-BF22-CB06-68E899186B02}"/>
                </a:ext>
              </a:extLst>
            </p:cNvPr>
            <p:cNvSpPr>
              <a:spLocks noChangeArrowheads="1"/>
            </p:cNvSpPr>
            <p:nvPr/>
          </p:nvSpPr>
          <p:spPr bwMode="auto">
            <a:xfrm>
              <a:off x="4502150" y="2515870"/>
              <a:ext cx="1054100" cy="596900"/>
            </a:xfrm>
            <a:prstGeom prst="rect">
              <a:avLst/>
            </a:prstGeom>
            <a:solidFill>
              <a:schemeClr val="accent1"/>
            </a:solidFill>
            <a:ln w="25400">
              <a:solidFill>
                <a:schemeClr val="accent6"/>
              </a:solidFill>
              <a:miter lim="800000"/>
              <a:headEnd/>
              <a:tailEnd/>
            </a:ln>
          </p:spPr>
          <p:txBody>
            <a:bodyPr wrap="none" anchor="ctr"/>
            <a:lstStyle/>
            <a:p>
              <a:pPr algn="ctr" eaLnBrk="0" hangingPunct="0"/>
              <a:r>
                <a:rPr lang="en-US">
                  <a:solidFill>
                    <a:srgbClr val="002060"/>
                  </a:solidFill>
                </a:rPr>
                <a:t>-5</a:t>
              </a:r>
            </a:p>
          </p:txBody>
        </p:sp>
        <p:sp>
          <p:nvSpPr>
            <p:cNvPr id="8" name="Rectangle 1030">
              <a:extLst>
                <a:ext uri="{FF2B5EF4-FFF2-40B4-BE49-F238E27FC236}">
                  <a16:creationId xmlns:a16="http://schemas.microsoft.com/office/drawing/2014/main" id="{E8B9F20B-E84E-0B70-8152-BBEBD09587AD}"/>
                </a:ext>
              </a:extLst>
            </p:cNvPr>
            <p:cNvSpPr>
              <a:spLocks noChangeArrowheads="1"/>
            </p:cNvSpPr>
            <p:nvPr/>
          </p:nvSpPr>
          <p:spPr bwMode="auto">
            <a:xfrm>
              <a:off x="5568950" y="2515870"/>
              <a:ext cx="1054100" cy="596900"/>
            </a:xfrm>
            <a:prstGeom prst="rect">
              <a:avLst/>
            </a:prstGeom>
            <a:noFill/>
            <a:ln w="25400">
              <a:solidFill>
                <a:schemeClr val="accent6"/>
              </a:solidFill>
              <a:miter lim="800000"/>
              <a:headEnd/>
              <a:tailEnd/>
            </a:ln>
          </p:spPr>
          <p:txBody>
            <a:bodyPr wrap="none" anchor="ctr"/>
            <a:lstStyle/>
            <a:p>
              <a:pPr algn="ctr" eaLnBrk="0" hangingPunct="0"/>
              <a:r>
                <a:rPr lang="en-US">
                  <a:solidFill>
                    <a:srgbClr val="002060"/>
                  </a:solidFill>
                </a:rPr>
                <a:t>2</a:t>
              </a:r>
            </a:p>
          </p:txBody>
        </p:sp>
        <p:sp>
          <p:nvSpPr>
            <p:cNvPr id="9" name="Rectangle 1031">
              <a:extLst>
                <a:ext uri="{FF2B5EF4-FFF2-40B4-BE49-F238E27FC236}">
                  <a16:creationId xmlns:a16="http://schemas.microsoft.com/office/drawing/2014/main" id="{5C38EC7E-4EF7-3DAA-A428-2D52FEEC8B6E}"/>
                </a:ext>
              </a:extLst>
            </p:cNvPr>
            <p:cNvSpPr>
              <a:spLocks noChangeArrowheads="1"/>
            </p:cNvSpPr>
            <p:nvPr/>
          </p:nvSpPr>
          <p:spPr bwMode="auto">
            <a:xfrm>
              <a:off x="6635750" y="2515870"/>
              <a:ext cx="1054100" cy="596900"/>
            </a:xfrm>
            <a:prstGeom prst="rect">
              <a:avLst/>
            </a:prstGeom>
            <a:noFill/>
            <a:ln w="25400">
              <a:solidFill>
                <a:schemeClr val="accent6"/>
              </a:solidFill>
              <a:miter lim="800000"/>
              <a:headEnd/>
              <a:tailEnd/>
            </a:ln>
          </p:spPr>
          <p:txBody>
            <a:bodyPr wrap="none" anchor="ctr"/>
            <a:lstStyle/>
            <a:p>
              <a:pPr algn="ctr" eaLnBrk="0" hangingPunct="0"/>
              <a:r>
                <a:rPr lang="en-US">
                  <a:solidFill>
                    <a:srgbClr val="002060"/>
                  </a:solidFill>
                </a:rPr>
                <a:t>8</a:t>
              </a:r>
            </a:p>
          </p:txBody>
        </p:sp>
        <p:sp>
          <p:nvSpPr>
            <p:cNvPr id="10" name="Rectangle 1032">
              <a:extLst>
                <a:ext uri="{FF2B5EF4-FFF2-40B4-BE49-F238E27FC236}">
                  <a16:creationId xmlns:a16="http://schemas.microsoft.com/office/drawing/2014/main" id="{B838519C-97F6-9788-3214-9B6E639FC2DD}"/>
                </a:ext>
              </a:extLst>
            </p:cNvPr>
            <p:cNvSpPr>
              <a:spLocks noChangeArrowheads="1"/>
            </p:cNvSpPr>
            <p:nvPr/>
          </p:nvSpPr>
          <p:spPr bwMode="auto">
            <a:xfrm>
              <a:off x="7702550" y="2515870"/>
              <a:ext cx="1054100" cy="596900"/>
            </a:xfrm>
            <a:prstGeom prst="rect">
              <a:avLst/>
            </a:prstGeom>
            <a:noFill/>
            <a:ln w="25400">
              <a:solidFill>
                <a:schemeClr val="accent6"/>
              </a:solidFill>
              <a:miter lim="800000"/>
              <a:headEnd/>
              <a:tailEnd/>
            </a:ln>
          </p:spPr>
          <p:txBody>
            <a:bodyPr wrap="none" anchor="ctr"/>
            <a:lstStyle/>
            <a:p>
              <a:pPr algn="ctr" eaLnBrk="0" hangingPunct="0"/>
              <a:r>
                <a:rPr lang="en-US">
                  <a:solidFill>
                    <a:srgbClr val="002060"/>
                  </a:solidFill>
                </a:rPr>
                <a:t>3</a:t>
              </a:r>
            </a:p>
          </p:txBody>
        </p:sp>
        <p:sp>
          <p:nvSpPr>
            <p:cNvPr id="12" name="Rectangle 1033">
              <a:extLst>
                <a:ext uri="{FF2B5EF4-FFF2-40B4-BE49-F238E27FC236}">
                  <a16:creationId xmlns:a16="http://schemas.microsoft.com/office/drawing/2014/main" id="{1EABE1CC-A923-2444-6DE6-80E0E6D0CD93}"/>
                </a:ext>
              </a:extLst>
            </p:cNvPr>
            <p:cNvSpPr>
              <a:spLocks noChangeArrowheads="1"/>
            </p:cNvSpPr>
            <p:nvPr/>
          </p:nvSpPr>
          <p:spPr bwMode="auto">
            <a:xfrm>
              <a:off x="8769350" y="2515870"/>
              <a:ext cx="1054100" cy="596900"/>
            </a:xfrm>
            <a:prstGeom prst="rect">
              <a:avLst/>
            </a:prstGeom>
            <a:noFill/>
            <a:ln w="25400">
              <a:solidFill>
                <a:schemeClr val="accent6"/>
              </a:solidFill>
              <a:miter lim="800000"/>
              <a:headEnd/>
              <a:tailEnd/>
            </a:ln>
          </p:spPr>
          <p:txBody>
            <a:bodyPr wrap="none" anchor="ctr"/>
            <a:lstStyle/>
            <a:p>
              <a:pPr algn="ctr" eaLnBrk="0" hangingPunct="0"/>
              <a:r>
                <a:rPr lang="en-US">
                  <a:solidFill>
                    <a:srgbClr val="002060"/>
                  </a:solidFill>
                </a:rPr>
                <a:t>-4</a:t>
              </a:r>
            </a:p>
          </p:txBody>
        </p:sp>
        <p:sp>
          <p:nvSpPr>
            <p:cNvPr id="13" name="Text Box 1034">
              <a:extLst>
                <a:ext uri="{FF2B5EF4-FFF2-40B4-BE49-F238E27FC236}">
                  <a16:creationId xmlns:a16="http://schemas.microsoft.com/office/drawing/2014/main" id="{9DBA0A9A-D05A-23CD-596F-E6638F871A90}"/>
                </a:ext>
              </a:extLst>
            </p:cNvPr>
            <p:cNvSpPr txBox="1">
              <a:spLocks noChangeArrowheads="1"/>
            </p:cNvSpPr>
            <p:nvPr/>
          </p:nvSpPr>
          <p:spPr bwMode="auto">
            <a:xfrm>
              <a:off x="2590800" y="3194985"/>
              <a:ext cx="381000" cy="369332"/>
            </a:xfrm>
            <a:prstGeom prst="rect">
              <a:avLst/>
            </a:prstGeom>
            <a:noFill/>
            <a:ln w="25400">
              <a:noFill/>
              <a:miter lim="800000"/>
              <a:headEnd type="none" w="sm" len="sm"/>
              <a:tailEnd type="none" w="sm" len="sm"/>
            </a:ln>
          </p:spPr>
          <p:txBody>
            <a:bodyPr>
              <a:spAutoFit/>
            </a:bodyPr>
            <a:lstStyle/>
            <a:p>
              <a:pPr eaLnBrk="0" hangingPunct="0">
                <a:spcBef>
                  <a:spcPct val="50000"/>
                </a:spcBef>
              </a:pPr>
              <a:r>
                <a:rPr lang="en-US">
                  <a:solidFill>
                    <a:srgbClr val="002060"/>
                  </a:solidFill>
                </a:rPr>
                <a:t>0</a:t>
              </a:r>
            </a:p>
          </p:txBody>
        </p:sp>
        <p:sp>
          <p:nvSpPr>
            <p:cNvPr id="14" name="Text Box 1035">
              <a:extLst>
                <a:ext uri="{FF2B5EF4-FFF2-40B4-BE49-F238E27FC236}">
                  <a16:creationId xmlns:a16="http://schemas.microsoft.com/office/drawing/2014/main" id="{2388A964-C60B-566A-FA2F-991403B109BC}"/>
                </a:ext>
              </a:extLst>
            </p:cNvPr>
            <p:cNvSpPr txBox="1">
              <a:spLocks noChangeArrowheads="1"/>
            </p:cNvSpPr>
            <p:nvPr/>
          </p:nvSpPr>
          <p:spPr bwMode="auto">
            <a:xfrm>
              <a:off x="3733800" y="3194985"/>
              <a:ext cx="381000" cy="369332"/>
            </a:xfrm>
            <a:prstGeom prst="rect">
              <a:avLst/>
            </a:prstGeom>
            <a:noFill/>
            <a:ln w="25400">
              <a:noFill/>
              <a:miter lim="800000"/>
              <a:headEnd type="none" w="sm" len="sm"/>
              <a:tailEnd type="none" w="sm" len="sm"/>
            </a:ln>
          </p:spPr>
          <p:txBody>
            <a:bodyPr>
              <a:spAutoFit/>
            </a:bodyPr>
            <a:lstStyle/>
            <a:p>
              <a:pPr eaLnBrk="0" hangingPunct="0">
                <a:spcBef>
                  <a:spcPct val="50000"/>
                </a:spcBef>
              </a:pPr>
              <a:r>
                <a:rPr lang="en-US">
                  <a:solidFill>
                    <a:srgbClr val="002060"/>
                  </a:solidFill>
                </a:rPr>
                <a:t>1</a:t>
              </a:r>
            </a:p>
          </p:txBody>
        </p:sp>
        <p:sp>
          <p:nvSpPr>
            <p:cNvPr id="15" name="Text Box 1036">
              <a:extLst>
                <a:ext uri="{FF2B5EF4-FFF2-40B4-BE49-F238E27FC236}">
                  <a16:creationId xmlns:a16="http://schemas.microsoft.com/office/drawing/2014/main" id="{4D63AD3F-0832-1688-4C6A-89CEEF07361E}"/>
                </a:ext>
              </a:extLst>
            </p:cNvPr>
            <p:cNvSpPr txBox="1">
              <a:spLocks noChangeArrowheads="1"/>
            </p:cNvSpPr>
            <p:nvPr/>
          </p:nvSpPr>
          <p:spPr bwMode="auto">
            <a:xfrm>
              <a:off x="4800601" y="3194985"/>
              <a:ext cx="381000" cy="369332"/>
            </a:xfrm>
            <a:prstGeom prst="rect">
              <a:avLst/>
            </a:prstGeom>
            <a:noFill/>
            <a:ln w="25400">
              <a:noFill/>
              <a:miter lim="800000"/>
              <a:headEnd type="none" w="sm" len="sm"/>
              <a:tailEnd type="none" w="sm" len="sm"/>
            </a:ln>
          </p:spPr>
          <p:txBody>
            <a:bodyPr>
              <a:spAutoFit/>
            </a:bodyPr>
            <a:lstStyle/>
            <a:p>
              <a:pPr eaLnBrk="0" hangingPunct="0">
                <a:spcBef>
                  <a:spcPct val="50000"/>
                </a:spcBef>
              </a:pPr>
              <a:r>
                <a:rPr lang="en-US">
                  <a:solidFill>
                    <a:srgbClr val="002060"/>
                  </a:solidFill>
                </a:rPr>
                <a:t>2</a:t>
              </a:r>
            </a:p>
          </p:txBody>
        </p:sp>
        <p:sp>
          <p:nvSpPr>
            <p:cNvPr id="16" name="Text Box 1037">
              <a:extLst>
                <a:ext uri="{FF2B5EF4-FFF2-40B4-BE49-F238E27FC236}">
                  <a16:creationId xmlns:a16="http://schemas.microsoft.com/office/drawing/2014/main" id="{9389D2C3-F7B1-6138-B6AF-8B18C56A76FE}"/>
                </a:ext>
              </a:extLst>
            </p:cNvPr>
            <p:cNvSpPr txBox="1">
              <a:spLocks noChangeArrowheads="1"/>
            </p:cNvSpPr>
            <p:nvPr/>
          </p:nvSpPr>
          <p:spPr bwMode="auto">
            <a:xfrm>
              <a:off x="5943600" y="3194985"/>
              <a:ext cx="381000" cy="369332"/>
            </a:xfrm>
            <a:prstGeom prst="rect">
              <a:avLst/>
            </a:prstGeom>
            <a:noFill/>
            <a:ln w="25400">
              <a:noFill/>
              <a:miter lim="800000"/>
              <a:headEnd type="none" w="sm" len="sm"/>
              <a:tailEnd type="none" w="sm" len="sm"/>
            </a:ln>
          </p:spPr>
          <p:txBody>
            <a:bodyPr>
              <a:spAutoFit/>
            </a:bodyPr>
            <a:lstStyle/>
            <a:p>
              <a:pPr eaLnBrk="0" hangingPunct="0">
                <a:spcBef>
                  <a:spcPct val="50000"/>
                </a:spcBef>
              </a:pPr>
              <a:r>
                <a:rPr lang="en-US">
                  <a:solidFill>
                    <a:srgbClr val="002060"/>
                  </a:solidFill>
                </a:rPr>
                <a:t>3</a:t>
              </a:r>
            </a:p>
          </p:txBody>
        </p:sp>
        <p:sp>
          <p:nvSpPr>
            <p:cNvPr id="17" name="Text Box 1038">
              <a:extLst>
                <a:ext uri="{FF2B5EF4-FFF2-40B4-BE49-F238E27FC236}">
                  <a16:creationId xmlns:a16="http://schemas.microsoft.com/office/drawing/2014/main" id="{1D1B7D0F-357E-1C12-8815-8FBE91B0AD42}"/>
                </a:ext>
              </a:extLst>
            </p:cNvPr>
            <p:cNvSpPr txBox="1">
              <a:spLocks noChangeArrowheads="1"/>
            </p:cNvSpPr>
            <p:nvPr/>
          </p:nvSpPr>
          <p:spPr bwMode="auto">
            <a:xfrm>
              <a:off x="7010400" y="3194985"/>
              <a:ext cx="381000" cy="369332"/>
            </a:xfrm>
            <a:prstGeom prst="rect">
              <a:avLst/>
            </a:prstGeom>
            <a:noFill/>
            <a:ln w="25400">
              <a:noFill/>
              <a:miter lim="800000"/>
              <a:headEnd type="none" w="sm" len="sm"/>
              <a:tailEnd type="none" w="sm" len="sm"/>
            </a:ln>
          </p:spPr>
          <p:txBody>
            <a:bodyPr>
              <a:spAutoFit/>
            </a:bodyPr>
            <a:lstStyle/>
            <a:p>
              <a:pPr eaLnBrk="0" hangingPunct="0">
                <a:spcBef>
                  <a:spcPct val="50000"/>
                </a:spcBef>
              </a:pPr>
              <a:r>
                <a:rPr lang="en-US">
                  <a:solidFill>
                    <a:srgbClr val="002060"/>
                  </a:solidFill>
                </a:rPr>
                <a:t>4</a:t>
              </a:r>
            </a:p>
          </p:txBody>
        </p:sp>
        <p:sp>
          <p:nvSpPr>
            <p:cNvPr id="18" name="Text Box 1039">
              <a:extLst>
                <a:ext uri="{FF2B5EF4-FFF2-40B4-BE49-F238E27FC236}">
                  <a16:creationId xmlns:a16="http://schemas.microsoft.com/office/drawing/2014/main" id="{0490E6F4-340E-F0DD-C21E-3B09C460EEEB}"/>
                </a:ext>
              </a:extLst>
            </p:cNvPr>
            <p:cNvSpPr txBox="1">
              <a:spLocks noChangeArrowheads="1"/>
            </p:cNvSpPr>
            <p:nvPr/>
          </p:nvSpPr>
          <p:spPr bwMode="auto">
            <a:xfrm>
              <a:off x="8077201" y="3194985"/>
              <a:ext cx="381000" cy="369332"/>
            </a:xfrm>
            <a:prstGeom prst="rect">
              <a:avLst/>
            </a:prstGeom>
            <a:noFill/>
            <a:ln w="25400">
              <a:noFill/>
              <a:miter lim="800000"/>
              <a:headEnd type="none" w="sm" len="sm"/>
              <a:tailEnd type="none" w="sm" len="sm"/>
            </a:ln>
          </p:spPr>
          <p:txBody>
            <a:bodyPr>
              <a:spAutoFit/>
            </a:bodyPr>
            <a:lstStyle/>
            <a:p>
              <a:pPr eaLnBrk="0" hangingPunct="0">
                <a:spcBef>
                  <a:spcPct val="50000"/>
                </a:spcBef>
              </a:pPr>
              <a:r>
                <a:rPr lang="en-US">
                  <a:solidFill>
                    <a:srgbClr val="002060"/>
                  </a:solidFill>
                </a:rPr>
                <a:t>5</a:t>
              </a:r>
            </a:p>
          </p:txBody>
        </p:sp>
        <p:sp>
          <p:nvSpPr>
            <p:cNvPr id="19" name="Text Box 1040">
              <a:extLst>
                <a:ext uri="{FF2B5EF4-FFF2-40B4-BE49-F238E27FC236}">
                  <a16:creationId xmlns:a16="http://schemas.microsoft.com/office/drawing/2014/main" id="{F556E7A2-A0FB-A049-A6B0-7D96C3E9109A}"/>
                </a:ext>
              </a:extLst>
            </p:cNvPr>
            <p:cNvSpPr txBox="1">
              <a:spLocks noChangeArrowheads="1"/>
            </p:cNvSpPr>
            <p:nvPr/>
          </p:nvSpPr>
          <p:spPr bwMode="auto">
            <a:xfrm>
              <a:off x="9067800" y="3194985"/>
              <a:ext cx="381000" cy="369332"/>
            </a:xfrm>
            <a:prstGeom prst="rect">
              <a:avLst/>
            </a:prstGeom>
            <a:noFill/>
            <a:ln w="25400">
              <a:noFill/>
              <a:miter lim="800000"/>
              <a:headEnd type="none" w="sm" len="sm"/>
              <a:tailEnd type="none" w="sm" len="sm"/>
            </a:ln>
          </p:spPr>
          <p:txBody>
            <a:bodyPr>
              <a:spAutoFit/>
            </a:bodyPr>
            <a:lstStyle/>
            <a:p>
              <a:pPr eaLnBrk="0" hangingPunct="0">
                <a:spcBef>
                  <a:spcPct val="50000"/>
                </a:spcBef>
              </a:pPr>
              <a:r>
                <a:rPr lang="en-US">
                  <a:solidFill>
                    <a:srgbClr val="002060"/>
                  </a:solidFill>
                </a:rPr>
                <a:t>6</a:t>
              </a:r>
            </a:p>
          </p:txBody>
        </p:sp>
        <p:sp>
          <p:nvSpPr>
            <p:cNvPr id="20" name="Text Box 1041">
              <a:extLst>
                <a:ext uri="{FF2B5EF4-FFF2-40B4-BE49-F238E27FC236}">
                  <a16:creationId xmlns:a16="http://schemas.microsoft.com/office/drawing/2014/main" id="{2E91B8EE-78CF-9321-8771-66D5DF21E5E1}"/>
                </a:ext>
              </a:extLst>
            </p:cNvPr>
            <p:cNvSpPr txBox="1">
              <a:spLocks noChangeArrowheads="1"/>
            </p:cNvSpPr>
            <p:nvPr/>
          </p:nvSpPr>
          <p:spPr bwMode="auto">
            <a:xfrm>
              <a:off x="4419601" y="1442720"/>
              <a:ext cx="902811" cy="369332"/>
            </a:xfrm>
            <a:prstGeom prst="rect">
              <a:avLst/>
            </a:prstGeom>
            <a:noFill/>
            <a:ln w="25400">
              <a:noFill/>
              <a:miter lim="800000"/>
              <a:headEnd type="none" w="sm" len="sm"/>
              <a:tailEnd type="none" w="sm" len="sm"/>
            </a:ln>
          </p:spPr>
          <p:txBody>
            <a:bodyPr wrap="none">
              <a:spAutoFit/>
            </a:bodyPr>
            <a:lstStyle/>
            <a:p>
              <a:pPr eaLnBrk="0" hangingPunct="0"/>
              <a:r>
                <a:rPr lang="en-US">
                  <a:solidFill>
                    <a:srgbClr val="002060"/>
                  </a:solidFill>
                </a:rPr>
                <a:t>current</a:t>
              </a:r>
            </a:p>
          </p:txBody>
        </p:sp>
        <p:sp>
          <p:nvSpPr>
            <p:cNvPr id="21" name="Line 1042">
              <a:extLst>
                <a:ext uri="{FF2B5EF4-FFF2-40B4-BE49-F238E27FC236}">
                  <a16:creationId xmlns:a16="http://schemas.microsoft.com/office/drawing/2014/main" id="{1C5DA29B-8E97-695C-80EB-30F3E89501C2}"/>
                </a:ext>
              </a:extLst>
            </p:cNvPr>
            <p:cNvSpPr>
              <a:spLocks noChangeShapeType="1"/>
            </p:cNvSpPr>
            <p:nvPr/>
          </p:nvSpPr>
          <p:spPr bwMode="auto">
            <a:xfrm>
              <a:off x="4892675" y="1860233"/>
              <a:ext cx="0" cy="609600"/>
            </a:xfrm>
            <a:prstGeom prst="line">
              <a:avLst/>
            </a:prstGeom>
            <a:noFill/>
            <a:ln w="57150">
              <a:solidFill>
                <a:schemeClr val="accent6"/>
              </a:solidFill>
              <a:round/>
              <a:headEnd type="none" w="sm" len="sm"/>
              <a:tailEnd type="triangle" w="med" len="med"/>
            </a:ln>
          </p:spPr>
          <p:txBody>
            <a:bodyPr/>
            <a:lstStyle/>
            <a:p>
              <a:endParaRPr lang="en-US">
                <a:solidFill>
                  <a:srgbClr val="002060"/>
                </a:solidFill>
              </a:endParaRPr>
            </a:p>
          </p:txBody>
        </p:sp>
      </p:grpSp>
      <p:sp>
        <p:nvSpPr>
          <p:cNvPr id="24" name="Rectangle 1045">
            <a:extLst>
              <a:ext uri="{FF2B5EF4-FFF2-40B4-BE49-F238E27FC236}">
                <a16:creationId xmlns:a16="http://schemas.microsoft.com/office/drawing/2014/main" id="{D7C8752E-1956-A479-336F-B857EF0D9980}"/>
              </a:ext>
            </a:extLst>
          </p:cNvPr>
          <p:cNvSpPr txBox="1">
            <a:spLocks noChangeArrowheads="1"/>
          </p:cNvSpPr>
          <p:nvPr/>
        </p:nvSpPr>
        <p:spPr>
          <a:xfrm>
            <a:off x="412750" y="3403107"/>
            <a:ext cx="11017250" cy="2514600"/>
          </a:xfrm>
          <a:prstGeom prst="rect">
            <a:avLst/>
          </a:prstGeom>
        </p:spPr>
        <p:txBody>
          <a:bodyPr>
            <a:noAutofit/>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40000"/>
              </a:lnSpc>
              <a:spcBef>
                <a:spcPts val="600"/>
              </a:spcBef>
              <a:spcAft>
                <a:spcPts val="600"/>
              </a:spcAft>
            </a:pPr>
            <a:r>
              <a:rPr lang="vi-VN" sz="2400" dirty="0">
                <a:solidFill>
                  <a:srgbClr val="002060"/>
                </a:solidFill>
                <a:latin typeface="Lato" panose="020F0502020204030203" pitchFamily="34" charset="0"/>
                <a:ea typeface="Lato" panose="020F0502020204030203" pitchFamily="34" charset="0"/>
                <a:cs typeface="Lato" panose="020F0502020204030203" pitchFamily="34" charset="0"/>
              </a:rPr>
              <a:t>Bắt đầu từ phần tử đầu tiên, duyệt qua từng phần tử cho đến khi tìm được đích hoặc kết luận không tìm được.</a:t>
            </a:r>
          </a:p>
          <a:p>
            <a:pPr>
              <a:lnSpc>
                <a:spcPct val="140000"/>
              </a:lnSpc>
              <a:spcBef>
                <a:spcPts val="600"/>
              </a:spcBef>
              <a:spcAft>
                <a:spcPts val="600"/>
              </a:spcAft>
            </a:pPr>
            <a:r>
              <a:rPr lang="vi-VN" sz="2400" dirty="0">
                <a:solidFill>
                  <a:srgbClr val="002060"/>
                </a:solidFill>
                <a:latin typeface="Lato" panose="020F0502020204030203" pitchFamily="34" charset="0"/>
                <a:ea typeface="Lato" panose="020F0502020204030203" pitchFamily="34" charset="0"/>
                <a:cs typeface="Lato" panose="020F0502020204030203" pitchFamily="34" charset="0"/>
              </a:rPr>
              <a:t>Các số không cần sắp thứ tự</a:t>
            </a:r>
          </a:p>
          <a:p>
            <a:pPr>
              <a:lnSpc>
                <a:spcPct val="140000"/>
              </a:lnSpc>
              <a:spcBef>
                <a:spcPts val="600"/>
              </a:spcBef>
              <a:spcAft>
                <a:spcPts val="600"/>
              </a:spcAft>
            </a:pPr>
            <a:r>
              <a:rPr lang="vi-VN" sz="2400" dirty="0">
                <a:solidFill>
                  <a:srgbClr val="002060"/>
                </a:solidFill>
                <a:latin typeface="Lato" panose="020F0502020204030203" pitchFamily="34" charset="0"/>
                <a:ea typeface="Lato" panose="020F0502020204030203" pitchFamily="34" charset="0"/>
                <a:cs typeface="Lato" panose="020F0502020204030203" pitchFamily="34" charset="0"/>
              </a:rPr>
              <a:t>Làm việc được với cả danh sách móc nối (Linked Lists)</a:t>
            </a:r>
            <a:endParaRPr lang="en-US" sz="2400" dirty="0">
              <a:solidFill>
                <a:srgbClr val="002060"/>
              </a:solidFill>
              <a:latin typeface="Lato" panose="020F0502020204030203" pitchFamily="34" charset="0"/>
              <a:ea typeface="Lato" panose="020F0502020204030203" pitchFamily="34" charset="0"/>
              <a:cs typeface="Lato" panose="020F0502020204030203" pitchFamily="34" charset="0"/>
            </a:endParaRPr>
          </a:p>
          <a:p>
            <a:pPr>
              <a:lnSpc>
                <a:spcPct val="140000"/>
              </a:lnSpc>
              <a:spcBef>
                <a:spcPts val="600"/>
              </a:spcBef>
              <a:spcAft>
                <a:spcPts val="600"/>
              </a:spcAft>
            </a:pP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Độ</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phức</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tạp</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i="1" dirty="0">
                <a:solidFill>
                  <a:srgbClr val="002060"/>
                </a:solidFill>
                <a:latin typeface="Lato" panose="020F0502020204030203" pitchFamily="34" charset="0"/>
                <a:ea typeface="Lato" panose="020F0502020204030203" pitchFamily="34" charset="0"/>
                <a:cs typeface="Lato" panose="020F0502020204030203" pitchFamily="34" charset="0"/>
              </a:rPr>
              <a:t>O</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a:t>
            </a:r>
            <a:r>
              <a:rPr lang="en-US" sz="2400" i="1" dirty="0">
                <a:solidFill>
                  <a:srgbClr val="002060"/>
                </a:solidFill>
                <a:latin typeface="Lato" panose="020F0502020204030203" pitchFamily="34" charset="0"/>
                <a:ea typeface="Lato" panose="020F0502020204030203" pitchFamily="34" charset="0"/>
                <a:cs typeface="Lato" panose="020F0502020204030203" pitchFamily="34" charset="0"/>
              </a:rPr>
              <a:t>n</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a:t>
            </a:r>
          </a:p>
          <a:p>
            <a:pPr marL="0" indent="0">
              <a:lnSpc>
                <a:spcPct val="140000"/>
              </a:lnSpc>
              <a:spcBef>
                <a:spcPts val="600"/>
              </a:spcBef>
              <a:spcAft>
                <a:spcPts val="600"/>
              </a:spcAft>
              <a:buNone/>
            </a:pPr>
            <a:endParaRPr lang="vi-VN" sz="2400" dirty="0">
              <a:solidFill>
                <a:srgbClr val="002060"/>
              </a:solidFill>
              <a:latin typeface="Lato" panose="020F0502020204030203" pitchFamily="34" charset="0"/>
              <a:ea typeface="Lato" panose="020F0502020204030203" pitchFamily="34" charset="0"/>
              <a:cs typeface="Lato" panose="020F0502020204030203" pitchFamily="34" charset="0"/>
            </a:endParaRPr>
          </a:p>
        </p:txBody>
      </p:sp>
    </p:spTree>
    <p:custDataLst>
      <p:tags r:id="rId1"/>
    </p:custDataLst>
    <p:extLst>
      <p:ext uri="{BB962C8B-B14F-4D97-AF65-F5344CB8AC3E}">
        <p14:creationId xmlns:p14="http://schemas.microsoft.com/office/powerpoint/2010/main" val="3070072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vi-VN" sz="3600">
                <a:cs typeface="Arial" panose="020B0604020202020204" pitchFamily="34" charset="0"/>
              </a:rPr>
              <a:t>1. </a:t>
            </a:r>
            <a:r>
              <a:rPr lang="en-US" sz="3600">
                <a:cs typeface="Arial" panose="020B0604020202020204" pitchFamily="34" charset="0"/>
              </a:rPr>
              <a:t>TÌM KIẾM TUẦN TỰ</a:t>
            </a:r>
            <a:endParaRPr lang="en-US" sz="3600" dirty="0">
              <a:cs typeface="Arial" panose="020B0604020202020204" pitchFamily="34" charset="0"/>
            </a:endParaRPr>
          </a:p>
        </p:txBody>
      </p:sp>
      <p:sp>
        <p:nvSpPr>
          <p:cNvPr id="3" name="Content Placeholder 2">
            <a:extLst>
              <a:ext uri="{FF2B5EF4-FFF2-40B4-BE49-F238E27FC236}">
                <a16:creationId xmlns:a16="http://schemas.microsoft.com/office/drawing/2014/main" id="{56C16A36-F4A8-1DE1-F2DA-802DCA1A4BD6}"/>
              </a:ext>
            </a:extLst>
          </p:cNvPr>
          <p:cNvSpPr>
            <a:spLocks noGrp="1"/>
          </p:cNvSpPr>
          <p:nvPr>
            <p:ph type="body" sz="quarter" idx="13"/>
          </p:nvPr>
        </p:nvSpPr>
        <p:spPr/>
        <p:txBody>
          <a:bodyPr/>
          <a:lstStyle/>
          <a:p>
            <a:r>
              <a:rPr lang="en-US" dirty="0">
                <a:cs typeface="Arial" panose="020B0604020202020204" pitchFamily="34" charset="0"/>
              </a:rPr>
              <a:t>1.2. </a:t>
            </a:r>
            <a:r>
              <a:rPr lang="en-US" dirty="0" err="1">
                <a:cs typeface="Arial" panose="020B0604020202020204" pitchFamily="34" charset="0"/>
              </a:rPr>
              <a:t>Mã</a:t>
            </a:r>
            <a:r>
              <a:rPr lang="en-US" dirty="0">
                <a:cs typeface="Arial" panose="020B0604020202020204" pitchFamily="34" charset="0"/>
              </a:rPr>
              <a:t> </a:t>
            </a:r>
            <a:r>
              <a:rPr lang="en-US" dirty="0" err="1">
                <a:cs typeface="Arial" panose="020B0604020202020204" pitchFamily="34" charset="0"/>
              </a:rPr>
              <a:t>cài</a:t>
            </a:r>
            <a:r>
              <a:rPr lang="en-US" dirty="0">
                <a:cs typeface="Arial" panose="020B0604020202020204" pitchFamily="34" charset="0"/>
              </a:rPr>
              <a:t> </a:t>
            </a:r>
            <a:r>
              <a:rPr lang="en-US" dirty="0" err="1">
                <a:cs typeface="Arial" panose="020B0604020202020204" pitchFamily="34" charset="0"/>
              </a:rPr>
              <a:t>đặt</a:t>
            </a:r>
            <a:endParaRPr lang="en-US" dirty="0">
              <a:cs typeface="Arial" panose="020B0604020202020204" pitchFamily="34" charset="0"/>
            </a:endParaRPr>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8</a:t>
            </a:fld>
            <a:endParaRPr lang="vi-VN"/>
          </a:p>
        </p:txBody>
      </p:sp>
      <p:sp>
        <p:nvSpPr>
          <p:cNvPr id="4" name="Content Placeholder 5">
            <a:extLst>
              <a:ext uri="{FF2B5EF4-FFF2-40B4-BE49-F238E27FC236}">
                <a16:creationId xmlns:a16="http://schemas.microsoft.com/office/drawing/2014/main" id="{98B159D4-4744-E282-68CE-89001EF06FFF}"/>
              </a:ext>
            </a:extLst>
          </p:cNvPr>
          <p:cNvSpPr txBox="1">
            <a:spLocks/>
          </p:cNvSpPr>
          <p:nvPr/>
        </p:nvSpPr>
        <p:spPr>
          <a:xfrm>
            <a:off x="2223666" y="1647185"/>
            <a:ext cx="7744668" cy="4417704"/>
          </a:xfrm>
          <a:prstGeom prst="rect">
            <a:avLst/>
          </a:prstGeom>
          <a:ln>
            <a:solidFill>
              <a:schemeClr val="tx1"/>
            </a:solidFill>
          </a:ln>
        </p:spPr>
        <p:txBody>
          <a:bodyPr anchor="ctr">
            <a:noAutofit/>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sz="2100" b="1" dirty="0">
                <a:solidFill>
                  <a:srgbClr val="1B02AE"/>
                </a:solidFill>
                <a:latin typeface="Courier New" pitchFamily="49" charset="0"/>
              </a:rPr>
              <a:t>int </a:t>
            </a:r>
            <a:r>
              <a:rPr lang="en-US" sz="2100" b="1" dirty="0" err="1">
                <a:solidFill>
                  <a:srgbClr val="1B02AE"/>
                </a:solidFill>
                <a:latin typeface="Courier New" pitchFamily="49" charset="0"/>
              </a:rPr>
              <a:t>linearSearch</a:t>
            </a:r>
            <a:r>
              <a:rPr lang="en-US" sz="2100" b="1" dirty="0">
                <a:solidFill>
                  <a:srgbClr val="1B02AE"/>
                </a:solidFill>
                <a:latin typeface="Courier New" pitchFamily="49" charset="0"/>
              </a:rPr>
              <a:t>(float a[], int size, float x)</a:t>
            </a:r>
          </a:p>
          <a:p>
            <a:pPr>
              <a:buFontTx/>
              <a:buNone/>
            </a:pPr>
            <a:r>
              <a:rPr lang="en-US" sz="2100" b="1" dirty="0">
                <a:solidFill>
                  <a:srgbClr val="1B02AE"/>
                </a:solidFill>
                <a:latin typeface="Courier New" pitchFamily="49" charset="0"/>
              </a:rPr>
              <a:t>{</a:t>
            </a:r>
          </a:p>
          <a:p>
            <a:pPr>
              <a:buFontTx/>
              <a:buNone/>
            </a:pPr>
            <a:r>
              <a:rPr lang="en-US" sz="2100" b="1" dirty="0">
                <a:solidFill>
                  <a:srgbClr val="1B02AE"/>
                </a:solidFill>
                <a:latin typeface="Courier New" pitchFamily="49" charset="0"/>
              </a:rPr>
              <a:t>   int </a:t>
            </a:r>
            <a:r>
              <a:rPr lang="en-US" sz="2100" b="1" dirty="0" err="1">
                <a:solidFill>
                  <a:srgbClr val="1B02AE"/>
                </a:solidFill>
                <a:latin typeface="Courier New" pitchFamily="49" charset="0"/>
              </a:rPr>
              <a:t>i</a:t>
            </a:r>
            <a:r>
              <a:rPr lang="en-US" sz="2100" b="1" dirty="0">
                <a:solidFill>
                  <a:srgbClr val="1B02AE"/>
                </a:solidFill>
                <a:latin typeface="Courier New" pitchFamily="49" charset="0"/>
              </a:rPr>
              <a:t>;</a:t>
            </a:r>
          </a:p>
          <a:p>
            <a:pPr>
              <a:buFontTx/>
              <a:buNone/>
            </a:pPr>
            <a:r>
              <a:rPr lang="en-US" sz="2100" b="1" dirty="0">
                <a:solidFill>
                  <a:srgbClr val="1B02AE"/>
                </a:solidFill>
                <a:latin typeface="Courier New" pitchFamily="49" charset="0"/>
              </a:rPr>
              <a:t>   for (</a:t>
            </a:r>
            <a:r>
              <a:rPr lang="en-US" sz="2100" b="1" dirty="0" err="1">
                <a:solidFill>
                  <a:srgbClr val="1B02AE"/>
                </a:solidFill>
                <a:latin typeface="Courier New" pitchFamily="49" charset="0"/>
              </a:rPr>
              <a:t>i</a:t>
            </a:r>
            <a:r>
              <a:rPr lang="en-US" sz="2100" b="1" dirty="0">
                <a:solidFill>
                  <a:srgbClr val="1B02AE"/>
                </a:solidFill>
                <a:latin typeface="Courier New" pitchFamily="49" charset="0"/>
              </a:rPr>
              <a:t> = 0; </a:t>
            </a:r>
            <a:r>
              <a:rPr lang="en-US" sz="2100" b="1" dirty="0" err="1">
                <a:solidFill>
                  <a:srgbClr val="1B02AE"/>
                </a:solidFill>
                <a:latin typeface="Courier New" pitchFamily="49" charset="0"/>
              </a:rPr>
              <a:t>i</a:t>
            </a:r>
            <a:r>
              <a:rPr lang="en-US" sz="2100" b="1" dirty="0">
                <a:solidFill>
                  <a:srgbClr val="1B02AE"/>
                </a:solidFill>
                <a:latin typeface="Courier New" pitchFamily="49" charset="0"/>
              </a:rPr>
              <a:t> &lt; size; </a:t>
            </a:r>
            <a:r>
              <a:rPr lang="en-US" sz="2100" b="1" dirty="0" err="1">
                <a:solidFill>
                  <a:srgbClr val="1B02AE"/>
                </a:solidFill>
                <a:latin typeface="Courier New" pitchFamily="49" charset="0"/>
              </a:rPr>
              <a:t>i</a:t>
            </a:r>
            <a:r>
              <a:rPr lang="en-US" sz="2100" b="1" dirty="0">
                <a:solidFill>
                  <a:srgbClr val="1B02AE"/>
                </a:solidFill>
                <a:latin typeface="Courier New" pitchFamily="49" charset="0"/>
              </a:rPr>
              <a:t>++)</a:t>
            </a:r>
          </a:p>
          <a:p>
            <a:pPr>
              <a:buFontTx/>
              <a:buNone/>
            </a:pPr>
            <a:r>
              <a:rPr lang="en-US" sz="2100" b="1" dirty="0">
                <a:solidFill>
                  <a:srgbClr val="1B02AE"/>
                </a:solidFill>
                <a:latin typeface="Courier New" pitchFamily="49" charset="0"/>
              </a:rPr>
              <a:t>   {</a:t>
            </a:r>
          </a:p>
          <a:p>
            <a:pPr>
              <a:buFontTx/>
              <a:buNone/>
            </a:pPr>
            <a:r>
              <a:rPr lang="en-US" sz="2100" b="1" dirty="0">
                <a:solidFill>
                  <a:srgbClr val="1B02AE"/>
                </a:solidFill>
                <a:latin typeface="Courier New" pitchFamily="49" charset="0"/>
              </a:rPr>
              <a:t>      if (a[</a:t>
            </a:r>
            <a:r>
              <a:rPr lang="en-US" sz="2100" b="1" dirty="0" err="1">
                <a:solidFill>
                  <a:srgbClr val="1B02AE"/>
                </a:solidFill>
                <a:latin typeface="Courier New" pitchFamily="49" charset="0"/>
              </a:rPr>
              <a:t>i</a:t>
            </a:r>
            <a:r>
              <a:rPr lang="en-US" sz="2100" b="1" dirty="0">
                <a:solidFill>
                  <a:srgbClr val="1B02AE"/>
                </a:solidFill>
                <a:latin typeface="Courier New" pitchFamily="49" charset="0"/>
              </a:rPr>
              <a:t>] == x)</a:t>
            </a:r>
          </a:p>
          <a:p>
            <a:pPr>
              <a:buFontTx/>
              <a:buNone/>
            </a:pPr>
            <a:r>
              <a:rPr lang="en-US" sz="2100" b="1" dirty="0">
                <a:solidFill>
                  <a:srgbClr val="1B02AE"/>
                </a:solidFill>
                <a:latin typeface="Courier New" pitchFamily="49" charset="0"/>
              </a:rPr>
              <a:t>      {</a:t>
            </a:r>
          </a:p>
          <a:p>
            <a:pPr>
              <a:buFontTx/>
              <a:buNone/>
            </a:pPr>
            <a:r>
              <a:rPr lang="en-US" sz="2100" b="1" dirty="0">
                <a:solidFill>
                  <a:srgbClr val="1B02AE"/>
                </a:solidFill>
                <a:latin typeface="Courier New" pitchFamily="49" charset="0"/>
              </a:rPr>
              <a:t>         return </a:t>
            </a:r>
            <a:r>
              <a:rPr lang="en-US" sz="2100" b="1" dirty="0" err="1">
                <a:solidFill>
                  <a:srgbClr val="1B02AE"/>
                </a:solidFill>
                <a:latin typeface="Courier New" pitchFamily="49" charset="0"/>
              </a:rPr>
              <a:t>i</a:t>
            </a:r>
            <a:r>
              <a:rPr lang="en-US" sz="2100" b="1" dirty="0">
                <a:solidFill>
                  <a:srgbClr val="1B02AE"/>
                </a:solidFill>
                <a:latin typeface="Courier New" pitchFamily="49" charset="0"/>
              </a:rPr>
              <a:t>;</a:t>
            </a:r>
          </a:p>
          <a:p>
            <a:pPr>
              <a:buFontTx/>
              <a:buNone/>
            </a:pPr>
            <a:r>
              <a:rPr lang="en-US" sz="2100" b="1" dirty="0">
                <a:solidFill>
                  <a:srgbClr val="1B02AE"/>
                </a:solidFill>
                <a:latin typeface="Courier New" pitchFamily="49" charset="0"/>
              </a:rPr>
              <a:t>      }</a:t>
            </a:r>
          </a:p>
          <a:p>
            <a:pPr>
              <a:buFontTx/>
              <a:buNone/>
            </a:pPr>
            <a:r>
              <a:rPr lang="en-US" sz="2100" b="1" dirty="0">
                <a:solidFill>
                  <a:srgbClr val="1B02AE"/>
                </a:solidFill>
                <a:latin typeface="Courier New" pitchFamily="49" charset="0"/>
              </a:rPr>
              <a:t>   }</a:t>
            </a:r>
          </a:p>
          <a:p>
            <a:pPr>
              <a:buFontTx/>
              <a:buNone/>
            </a:pPr>
            <a:r>
              <a:rPr lang="en-US" sz="2100" b="1" dirty="0">
                <a:solidFill>
                  <a:srgbClr val="1B02AE"/>
                </a:solidFill>
                <a:latin typeface="Courier New" pitchFamily="49" charset="0"/>
              </a:rPr>
              <a:t>   return -1;</a:t>
            </a:r>
          </a:p>
          <a:p>
            <a:pPr>
              <a:buFontTx/>
              <a:buNone/>
            </a:pPr>
            <a:r>
              <a:rPr lang="en-US" sz="2100" b="1" dirty="0">
                <a:solidFill>
                  <a:srgbClr val="1B02AE"/>
                </a:solidFill>
                <a:latin typeface="Courier New" pitchFamily="49" charset="0"/>
              </a:rPr>
              <a:t>}</a:t>
            </a:r>
          </a:p>
        </p:txBody>
      </p:sp>
    </p:spTree>
    <p:custDataLst>
      <p:tags r:id="rId1"/>
    </p:custDataLst>
    <p:extLst>
      <p:ext uri="{BB962C8B-B14F-4D97-AF65-F5344CB8AC3E}">
        <p14:creationId xmlns:p14="http://schemas.microsoft.com/office/powerpoint/2010/main" val="424471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vi-VN" sz="3600">
                <a:cs typeface="Arial" panose="020B0604020202020204" pitchFamily="34" charset="0"/>
              </a:rPr>
              <a:t>1. </a:t>
            </a:r>
            <a:r>
              <a:rPr lang="en-US" sz="3600">
                <a:cs typeface="Arial" panose="020B0604020202020204" pitchFamily="34" charset="0"/>
              </a:rPr>
              <a:t>TÌM KIẾM TUẦN TỰ</a:t>
            </a:r>
            <a:endParaRPr lang="en-US" sz="3600" dirty="0">
              <a:cs typeface="Arial" panose="020B0604020202020204" pitchFamily="34" charset="0"/>
            </a:endParaRPr>
          </a:p>
        </p:txBody>
      </p:sp>
      <p:sp>
        <p:nvSpPr>
          <p:cNvPr id="3" name="Content Placeholder 2">
            <a:extLst>
              <a:ext uri="{FF2B5EF4-FFF2-40B4-BE49-F238E27FC236}">
                <a16:creationId xmlns:a16="http://schemas.microsoft.com/office/drawing/2014/main" id="{56C16A36-F4A8-1DE1-F2DA-802DCA1A4BD6}"/>
              </a:ext>
            </a:extLst>
          </p:cNvPr>
          <p:cNvSpPr>
            <a:spLocks noGrp="1"/>
          </p:cNvSpPr>
          <p:nvPr>
            <p:ph type="body" sz="quarter" idx="13"/>
          </p:nvPr>
        </p:nvSpPr>
        <p:spPr/>
        <p:txBody>
          <a:bodyPr/>
          <a:lstStyle/>
          <a:p>
            <a:r>
              <a:rPr lang="en-US" sz="2800" dirty="0">
                <a:cs typeface="Arial" panose="020B0604020202020204" pitchFamily="34" charset="0"/>
              </a:rPr>
              <a:t>1.3. </a:t>
            </a:r>
            <a:r>
              <a:rPr lang="en-US" sz="2800" dirty="0" err="1">
                <a:cs typeface="Arial" panose="020B0604020202020204" pitchFamily="34" charset="0"/>
              </a:rPr>
              <a:t>Phân</a:t>
            </a:r>
            <a:r>
              <a:rPr lang="en-US" sz="2800" dirty="0">
                <a:cs typeface="Arial" panose="020B0604020202020204" pitchFamily="34" charset="0"/>
              </a:rPr>
              <a:t> </a:t>
            </a:r>
            <a:r>
              <a:rPr lang="en-US" sz="2800" dirty="0" err="1">
                <a:cs typeface="Arial" panose="020B0604020202020204" pitchFamily="34" charset="0"/>
              </a:rPr>
              <a:t>tích</a:t>
            </a:r>
            <a:r>
              <a:rPr lang="en-US" sz="2800" dirty="0">
                <a:cs typeface="Arial" panose="020B0604020202020204" pitchFamily="34" charset="0"/>
              </a:rPr>
              <a:t> </a:t>
            </a:r>
            <a:r>
              <a:rPr lang="en-US" sz="2800" dirty="0" err="1">
                <a:cs typeface="Arial" panose="020B0604020202020204" pitchFamily="34" charset="0"/>
              </a:rPr>
              <a:t>thời</a:t>
            </a:r>
            <a:r>
              <a:rPr lang="en-US" sz="2800" dirty="0">
                <a:cs typeface="Arial" panose="020B0604020202020204" pitchFamily="34" charset="0"/>
              </a:rPr>
              <a:t> </a:t>
            </a:r>
            <a:r>
              <a:rPr lang="en-US" sz="2800" dirty="0" err="1">
                <a:cs typeface="Arial" panose="020B0604020202020204" pitchFamily="34" charset="0"/>
              </a:rPr>
              <a:t>gian</a:t>
            </a:r>
            <a:r>
              <a:rPr lang="en-US" sz="2800" dirty="0">
                <a:cs typeface="Arial" panose="020B0604020202020204" pitchFamily="34" charset="0"/>
              </a:rPr>
              <a:t> </a:t>
            </a:r>
            <a:r>
              <a:rPr lang="en-US" sz="2800" dirty="0" err="1">
                <a:cs typeface="Arial" panose="020B0604020202020204" pitchFamily="34" charset="0"/>
              </a:rPr>
              <a:t>tính</a:t>
            </a:r>
            <a:endParaRPr lang="en-US" sz="2800" dirty="0">
              <a:cs typeface="Arial" panose="020B0604020202020204" pitchFamily="34" charset="0"/>
            </a:endParaRPr>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9</a:t>
            </a:fld>
            <a:endParaRPr lang="vi-VN"/>
          </a:p>
        </p:txBody>
      </p:sp>
      <p:sp>
        <p:nvSpPr>
          <p:cNvPr id="6" name="Content Placeholder 2">
            <a:extLst>
              <a:ext uri="{FF2B5EF4-FFF2-40B4-BE49-F238E27FC236}">
                <a16:creationId xmlns:a16="http://schemas.microsoft.com/office/drawing/2014/main" id="{9672F027-8CC6-9B34-66DA-0C479CE1462A}"/>
              </a:ext>
            </a:extLst>
          </p:cNvPr>
          <p:cNvSpPr txBox="1">
            <a:spLocks/>
          </p:cNvSpPr>
          <p:nvPr/>
        </p:nvSpPr>
        <p:spPr>
          <a:xfrm>
            <a:off x="414546" y="1433824"/>
            <a:ext cx="10703756" cy="5075237"/>
          </a:xfrm>
          <a:prstGeom prst="rect">
            <a:avLst/>
          </a:prstGeom>
        </p:spPr>
        <p:txBody>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30000"/>
              </a:lnSpc>
            </a:pPr>
            <a:r>
              <a:rPr lang="en-US" sz="2400" dirty="0">
                <a:latin typeface="Lato" panose="020F0502020204030203" pitchFamily="34" charset="0"/>
                <a:ea typeface="Lato" panose="020F0502020204030203" pitchFamily="34" charset="0"/>
                <a:cs typeface="Lato" panose="020F0502020204030203" pitchFamily="34" charset="0"/>
              </a:rPr>
              <a:t>Đ</a:t>
            </a:r>
            <a:r>
              <a:rPr lang="vi-VN" sz="2400" dirty="0">
                <a:latin typeface="Lato" panose="020F0502020204030203" pitchFamily="34" charset="0"/>
                <a:ea typeface="Lato" panose="020F0502020204030203" pitchFamily="34" charset="0"/>
                <a:cs typeface="Lato" panose="020F0502020204030203" pitchFamily="34" charset="0"/>
              </a:rPr>
              <a:t>ộ dài đầu vào</a:t>
            </a:r>
            <a:r>
              <a:rPr lang="en-US" sz="2400" dirty="0">
                <a:latin typeface="Lato" panose="020F0502020204030203" pitchFamily="34" charset="0"/>
                <a:ea typeface="Lato" panose="020F0502020204030203" pitchFamily="34" charset="0"/>
                <a:cs typeface="Lato" panose="020F0502020204030203" pitchFamily="34" charset="0"/>
              </a:rPr>
              <a:t>:</a:t>
            </a:r>
            <a:r>
              <a:rPr lang="vi-VN" sz="2400" dirty="0">
                <a:latin typeface="Lato" panose="020F0502020204030203" pitchFamily="34" charset="0"/>
                <a:ea typeface="Lato" panose="020F0502020204030203" pitchFamily="34" charset="0"/>
                <a:cs typeface="Lato" panose="020F0502020204030203" pitchFamily="34" charset="0"/>
              </a:rPr>
              <a:t>  </a:t>
            </a:r>
            <a:r>
              <a:rPr lang="vi-VN" sz="2400" i="1" dirty="0">
                <a:solidFill>
                  <a:srgbClr val="1B02AE"/>
                </a:solidFill>
                <a:latin typeface="Lato" panose="020F0502020204030203" pitchFamily="34" charset="0"/>
                <a:ea typeface="Lato" panose="020F0502020204030203" pitchFamily="34" charset="0"/>
                <a:cs typeface="Lato" panose="020F0502020204030203" pitchFamily="34" charset="0"/>
              </a:rPr>
              <a:t>n</a:t>
            </a:r>
            <a:r>
              <a:rPr lang="vi-VN" sz="2400" i="1" dirty="0">
                <a:latin typeface="Lato" panose="020F0502020204030203" pitchFamily="34" charset="0"/>
                <a:ea typeface="Lato" panose="020F0502020204030203" pitchFamily="34" charset="0"/>
                <a:cs typeface="Lato" panose="020F0502020204030203" pitchFamily="34" charset="0"/>
              </a:rPr>
              <a:t> </a:t>
            </a:r>
            <a:endParaRPr lang="en-US" sz="2400" i="1" dirty="0">
              <a:latin typeface="Lato" panose="020F0502020204030203" pitchFamily="34" charset="0"/>
              <a:ea typeface="Lato" panose="020F0502020204030203" pitchFamily="34" charset="0"/>
              <a:cs typeface="Lato" panose="020F0502020204030203" pitchFamily="34" charset="0"/>
            </a:endParaRPr>
          </a:p>
          <a:p>
            <a:pPr algn="just">
              <a:lnSpc>
                <a:spcPct val="130000"/>
              </a:lnSpc>
            </a:pPr>
            <a:r>
              <a:rPr lang="en-US" sz="2400" dirty="0">
                <a:latin typeface="Lato" panose="020F0502020204030203" pitchFamily="34" charset="0"/>
                <a:ea typeface="Lato" panose="020F0502020204030203" pitchFamily="34" charset="0"/>
                <a:cs typeface="Lato" panose="020F0502020204030203" pitchFamily="34" charset="0"/>
              </a:rPr>
              <a:t>Đ</a:t>
            </a:r>
            <a:r>
              <a:rPr lang="vi-VN" sz="2400" dirty="0">
                <a:latin typeface="Lato" panose="020F0502020204030203" pitchFamily="34" charset="0"/>
                <a:ea typeface="Lato" panose="020F0502020204030203" pitchFamily="34" charset="0"/>
                <a:cs typeface="Lato" panose="020F0502020204030203" pitchFamily="34" charset="0"/>
              </a:rPr>
              <a:t>ánh giá số lần thực hiện</a:t>
            </a:r>
            <a:endParaRPr lang="en-US" sz="2400" i="1" dirty="0">
              <a:latin typeface="Lato" panose="020F0502020204030203" pitchFamily="34" charset="0"/>
              <a:ea typeface="Lato" panose="020F0502020204030203" pitchFamily="34" charset="0"/>
              <a:cs typeface="Lato" panose="020F0502020204030203" pitchFamily="34" charset="0"/>
            </a:endParaRPr>
          </a:p>
          <a:p>
            <a:pPr algn="just">
              <a:lnSpc>
                <a:spcPct val="130000"/>
              </a:lnSpc>
              <a:buNone/>
            </a:pPr>
            <a:r>
              <a:rPr lang="en-US" sz="2400" b="1" i="1" dirty="0">
                <a:solidFill>
                  <a:schemeClr val="accent6"/>
                </a:solidFill>
                <a:latin typeface="Lato" panose="020F0502020204030203" pitchFamily="34" charset="0"/>
                <a:ea typeface="Lato" panose="020F0502020204030203" pitchFamily="34" charset="0"/>
                <a:cs typeface="Lato" panose="020F0502020204030203" pitchFamily="34" charset="0"/>
              </a:rPr>
              <a:t>    </a:t>
            </a:r>
            <a:r>
              <a:rPr lang="en-US" sz="2400" b="1" dirty="0">
                <a:solidFill>
                  <a:srgbClr val="1B02AE"/>
                </a:solidFill>
                <a:latin typeface="Lato" panose="020F0502020204030203" pitchFamily="34" charset="0"/>
                <a:ea typeface="Lato" panose="020F0502020204030203" pitchFamily="34" charset="0"/>
                <a:cs typeface="Lato" panose="020F0502020204030203" pitchFamily="34" charset="0"/>
              </a:rPr>
              <a:t>(*) </a:t>
            </a:r>
            <a:r>
              <a:rPr lang="en-US" sz="2400" b="1" i="1" dirty="0">
                <a:solidFill>
                  <a:srgbClr val="1B02AE"/>
                </a:solidFill>
                <a:latin typeface="Lato" panose="020F0502020204030203" pitchFamily="34" charset="0"/>
                <a:ea typeface="Lato" panose="020F0502020204030203" pitchFamily="34" charset="0"/>
                <a:cs typeface="Lato" panose="020F0502020204030203" pitchFamily="34" charset="0"/>
              </a:rPr>
              <a:t>     </a:t>
            </a:r>
            <a:r>
              <a:rPr lang="en-US" sz="2400" b="1" dirty="0">
                <a:solidFill>
                  <a:srgbClr val="1B02AE"/>
                </a:solidFill>
                <a:latin typeface="Lato" panose="020F0502020204030203" pitchFamily="34" charset="0"/>
                <a:ea typeface="Lato" panose="020F0502020204030203" pitchFamily="34" charset="0"/>
                <a:cs typeface="Lato" panose="020F0502020204030203" pitchFamily="34" charset="0"/>
              </a:rPr>
              <a:t>(a[</a:t>
            </a:r>
            <a:r>
              <a:rPr lang="en-US" sz="2400" b="1" dirty="0" err="1">
                <a:solidFill>
                  <a:srgbClr val="1B02AE"/>
                </a:solidFill>
                <a:latin typeface="Lato" panose="020F0502020204030203" pitchFamily="34" charset="0"/>
                <a:ea typeface="Lato" panose="020F0502020204030203" pitchFamily="34" charset="0"/>
                <a:cs typeface="Lato" panose="020F0502020204030203" pitchFamily="34" charset="0"/>
              </a:rPr>
              <a:t>i</a:t>
            </a:r>
            <a:r>
              <a:rPr lang="en-US" sz="2400" b="1" dirty="0">
                <a:solidFill>
                  <a:srgbClr val="1B02AE"/>
                </a:solidFill>
                <a:latin typeface="Lato" panose="020F0502020204030203" pitchFamily="34" charset="0"/>
                <a:ea typeface="Lato" panose="020F0502020204030203" pitchFamily="34" charset="0"/>
                <a:cs typeface="Lato" panose="020F0502020204030203" pitchFamily="34" charset="0"/>
              </a:rPr>
              <a:t>] == x)      </a:t>
            </a:r>
            <a:r>
              <a:rPr lang="vi-VN" sz="2400" dirty="0">
                <a:latin typeface="Lato" panose="020F0502020204030203" pitchFamily="34" charset="0"/>
                <a:ea typeface="Lato" panose="020F0502020204030203" pitchFamily="34" charset="0"/>
                <a:cs typeface="Lato" panose="020F0502020204030203" pitchFamily="34" charset="0"/>
              </a:rPr>
              <a:t>trong vòng lặp </a:t>
            </a:r>
            <a:r>
              <a:rPr lang="en-US" sz="2400" dirty="0">
                <a:latin typeface="Lato" panose="020F0502020204030203" pitchFamily="34" charset="0"/>
                <a:ea typeface="Lato" panose="020F0502020204030203" pitchFamily="34" charset="0"/>
                <a:cs typeface="Lato" panose="020F0502020204030203" pitchFamily="34" charset="0"/>
              </a:rPr>
              <a:t>for</a:t>
            </a:r>
            <a:r>
              <a:rPr lang="vi-VN" sz="2400" dirty="0">
                <a:latin typeface="Lato" panose="020F0502020204030203" pitchFamily="34" charset="0"/>
                <a:ea typeface="Lato" panose="020F0502020204030203" pitchFamily="34" charset="0"/>
                <a:cs typeface="Lato" panose="020F0502020204030203" pitchFamily="34" charset="0"/>
              </a:rPr>
              <a:t>. </a:t>
            </a:r>
          </a:p>
          <a:p>
            <a:pPr algn="just">
              <a:lnSpc>
                <a:spcPct val="130000"/>
              </a:lnSpc>
            </a:pPr>
            <a:r>
              <a:rPr lang="en-US" sz="2400" dirty="0">
                <a:latin typeface="Lato" panose="020F0502020204030203" pitchFamily="34" charset="0"/>
                <a:ea typeface="Lato" panose="020F0502020204030203" pitchFamily="34" charset="0"/>
                <a:cs typeface="Lato" panose="020F0502020204030203" pitchFamily="34" charset="0"/>
              </a:rPr>
              <a:t>N</a:t>
            </a:r>
            <a:r>
              <a:rPr lang="vi-VN" sz="2400" dirty="0">
                <a:latin typeface="Lato" panose="020F0502020204030203" pitchFamily="34" charset="0"/>
                <a:ea typeface="Lato" panose="020F0502020204030203" pitchFamily="34" charset="0"/>
                <a:cs typeface="Lato" panose="020F0502020204030203" pitchFamily="34" charset="0"/>
              </a:rPr>
              <a:t>ếu </a:t>
            </a:r>
            <a:r>
              <a:rPr lang="en-US" sz="2400" i="1" dirty="0">
                <a:latin typeface="Lato" panose="020F0502020204030203" pitchFamily="34" charset="0"/>
                <a:ea typeface="Lato" panose="020F0502020204030203" pitchFamily="34" charset="0"/>
                <a:cs typeface="Lato" panose="020F0502020204030203" pitchFamily="34" charset="0"/>
              </a:rPr>
              <a:t>a</a:t>
            </a:r>
            <a:r>
              <a:rPr lang="en-US" sz="2400" dirty="0">
                <a:latin typeface="Lato" panose="020F0502020204030203" pitchFamily="34" charset="0"/>
                <a:ea typeface="Lato" panose="020F0502020204030203" pitchFamily="34" charset="0"/>
                <a:cs typeface="Lato" panose="020F0502020204030203" pitchFamily="34" charset="0"/>
              </a:rPr>
              <a:t>[1]</a:t>
            </a:r>
            <a:r>
              <a:rPr lang="vi-VN" sz="2400" i="1" dirty="0">
                <a:latin typeface="Lato" panose="020F0502020204030203" pitchFamily="34" charset="0"/>
                <a:ea typeface="Lato" panose="020F0502020204030203" pitchFamily="34" charset="0"/>
                <a:cs typeface="Lato" panose="020F0502020204030203" pitchFamily="34" charset="0"/>
              </a:rPr>
              <a:t> = </a:t>
            </a:r>
            <a:r>
              <a:rPr lang="en-US" sz="2400" i="1" dirty="0">
                <a:latin typeface="Lato" panose="020F0502020204030203" pitchFamily="34" charset="0"/>
                <a:ea typeface="Lato" panose="020F0502020204030203" pitchFamily="34" charset="0"/>
                <a:cs typeface="Lato" panose="020F0502020204030203" pitchFamily="34" charset="0"/>
              </a:rPr>
              <a:t>x</a:t>
            </a:r>
            <a:r>
              <a:rPr lang="vi-VN" sz="2400" dirty="0">
                <a:latin typeface="Lato" panose="020F0502020204030203" pitchFamily="34" charset="0"/>
                <a:ea typeface="Lato" panose="020F0502020204030203" pitchFamily="34" charset="0"/>
                <a:cs typeface="Lato" panose="020F0502020204030203" pitchFamily="34" charset="0"/>
              </a:rPr>
              <a:t>  </a:t>
            </a:r>
            <a:endParaRPr lang="en-US" sz="2400" dirty="0">
              <a:latin typeface="Lato" panose="020F0502020204030203" pitchFamily="34" charset="0"/>
              <a:ea typeface="Lato" panose="020F0502020204030203" pitchFamily="34" charset="0"/>
              <a:cs typeface="Lato" panose="020F0502020204030203" pitchFamily="34" charset="0"/>
            </a:endParaRPr>
          </a:p>
          <a:p>
            <a:pPr lvl="1" algn="just">
              <a:lnSpc>
                <a:spcPct val="130000"/>
              </a:lnSpc>
              <a:buSzPct val="100000"/>
            </a:pP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phải</a:t>
            </a:r>
            <a:r>
              <a:rPr lang="en-US" dirty="0">
                <a:latin typeface="Lato" panose="020F0502020204030203" pitchFamily="34" charset="0"/>
                <a:ea typeface="Lato" panose="020F0502020204030203" pitchFamily="34" charset="0"/>
                <a:cs typeface="Lato" panose="020F0502020204030203" pitchFamily="34" charset="0"/>
              </a:rPr>
              <a:t> </a:t>
            </a:r>
            <a:r>
              <a:rPr lang="vi-VN" dirty="0">
                <a:latin typeface="Lato" panose="020F0502020204030203" pitchFamily="34" charset="0"/>
                <a:ea typeface="Lato" panose="020F0502020204030203" pitchFamily="34" charset="0"/>
                <a:cs typeface="Lato" panose="020F0502020204030203" pitchFamily="34" charset="0"/>
              </a:rPr>
              <a:t>thực hiện 1 lần.</a:t>
            </a:r>
            <a:r>
              <a:rPr lang="vi-VN" i="1" dirty="0">
                <a:latin typeface="Lato" panose="020F0502020204030203" pitchFamily="34" charset="0"/>
                <a:ea typeface="Lato" panose="020F0502020204030203" pitchFamily="34" charset="0"/>
                <a:cs typeface="Lato" panose="020F0502020204030203" pitchFamily="34" charset="0"/>
              </a:rPr>
              <a:t> </a:t>
            </a:r>
            <a:endParaRPr lang="en-US" i="1" dirty="0">
              <a:latin typeface="Lato" panose="020F0502020204030203" pitchFamily="34" charset="0"/>
              <a:ea typeface="Lato" panose="020F0502020204030203" pitchFamily="34" charset="0"/>
              <a:cs typeface="Lato" panose="020F0502020204030203" pitchFamily="34" charset="0"/>
            </a:endParaRPr>
          </a:p>
          <a:p>
            <a:pPr lvl="1" indent="0" algn="just">
              <a:lnSpc>
                <a:spcPct val="130000"/>
              </a:lnSpc>
              <a:buNone/>
            </a:pPr>
            <a:r>
              <a:rPr lang="en-US" i="1" dirty="0">
                <a:latin typeface="Lato" panose="020F0502020204030203" pitchFamily="34" charset="0"/>
                <a:ea typeface="Lato" panose="020F0502020204030203" pitchFamily="34" charset="0"/>
                <a:cs typeface="Lato" panose="020F0502020204030203" pitchFamily="34" charset="0"/>
              </a:rPr>
              <a:t>→ </a:t>
            </a:r>
            <a:r>
              <a:rPr lang="vi-VN" dirty="0">
                <a:latin typeface="Lato" panose="020F0502020204030203" pitchFamily="34" charset="0"/>
                <a:ea typeface="Lato" panose="020F0502020204030203" pitchFamily="34" charset="0"/>
                <a:cs typeface="Lato" panose="020F0502020204030203" pitchFamily="34" charset="0"/>
              </a:rPr>
              <a:t>thời gian tính </a:t>
            </a:r>
            <a:r>
              <a:rPr lang="vi-VN" dirty="0">
                <a:solidFill>
                  <a:srgbClr val="FF0000"/>
                </a:solidFill>
                <a:latin typeface="Lato" panose="020F0502020204030203" pitchFamily="34" charset="0"/>
                <a:ea typeface="Lato" panose="020F0502020204030203" pitchFamily="34" charset="0"/>
                <a:cs typeface="Lato" panose="020F0502020204030203" pitchFamily="34" charset="0"/>
              </a:rPr>
              <a:t>tốt nhất</a:t>
            </a:r>
            <a:r>
              <a:rPr lang="en-US" dirty="0">
                <a:solidFill>
                  <a:srgbClr val="FF0000"/>
                </a:solidFill>
                <a:latin typeface="Lato" panose="020F0502020204030203" pitchFamily="34" charset="0"/>
                <a:ea typeface="Lato" panose="020F0502020204030203" pitchFamily="34" charset="0"/>
                <a:cs typeface="Lato" panose="020F0502020204030203" pitchFamily="34" charset="0"/>
              </a:rPr>
              <a:t>: </a:t>
            </a:r>
            <a:r>
              <a:rPr lang="vi-VN" dirty="0">
                <a:latin typeface="Lato" panose="020F0502020204030203" pitchFamily="34" charset="0"/>
                <a:ea typeface="Lato" panose="020F0502020204030203" pitchFamily="34" charset="0"/>
                <a:cs typeface="Lato" panose="020F0502020204030203" pitchFamily="34" charset="0"/>
                <a:sym typeface="Symbol"/>
              </a:rPr>
              <a:t>(1).</a:t>
            </a:r>
          </a:p>
          <a:p>
            <a:pPr algn="just">
              <a:lnSpc>
                <a:spcPct val="130000"/>
              </a:lnSpc>
            </a:pPr>
            <a:r>
              <a:rPr lang="en-US" sz="2400" dirty="0">
                <a:latin typeface="Lato" panose="020F0502020204030203" pitchFamily="34" charset="0"/>
                <a:ea typeface="Lato" panose="020F0502020204030203" pitchFamily="34" charset="0"/>
                <a:cs typeface="Lato" panose="020F0502020204030203" pitchFamily="34" charset="0"/>
              </a:rPr>
              <a:t>N</a:t>
            </a:r>
            <a:r>
              <a:rPr lang="vi-VN" sz="2400" dirty="0">
                <a:latin typeface="Lato" panose="020F0502020204030203" pitchFamily="34" charset="0"/>
                <a:ea typeface="Lato" panose="020F0502020204030203" pitchFamily="34" charset="0"/>
                <a:cs typeface="Lato" panose="020F0502020204030203" pitchFamily="34" charset="0"/>
              </a:rPr>
              <a:t>ếu </a:t>
            </a:r>
            <a:r>
              <a:rPr lang="en-US" sz="2400" i="1" dirty="0">
                <a:latin typeface="Lato" panose="020F0502020204030203" pitchFamily="34" charset="0"/>
                <a:ea typeface="Lato" panose="020F0502020204030203" pitchFamily="34" charset="0"/>
                <a:cs typeface="Lato" panose="020F0502020204030203" pitchFamily="34" charset="0"/>
              </a:rPr>
              <a:t>x </a:t>
            </a:r>
            <a:r>
              <a:rPr lang="vi-VN" sz="2400" dirty="0">
                <a:latin typeface="Lato" panose="020F0502020204030203" pitchFamily="34" charset="0"/>
                <a:ea typeface="Lato" panose="020F0502020204030203" pitchFamily="34" charset="0"/>
                <a:cs typeface="Lato" panose="020F0502020204030203" pitchFamily="34" charset="0"/>
              </a:rPr>
              <a:t>không có mặt trong dãy</a:t>
            </a:r>
            <a:endParaRPr lang="en-US" sz="2400" dirty="0">
              <a:latin typeface="Lato" panose="020F0502020204030203" pitchFamily="34" charset="0"/>
              <a:ea typeface="Lato" panose="020F0502020204030203" pitchFamily="34" charset="0"/>
              <a:cs typeface="Lato" panose="020F0502020204030203" pitchFamily="34" charset="0"/>
            </a:endParaRPr>
          </a:p>
          <a:p>
            <a:pPr lvl="1" algn="just">
              <a:lnSpc>
                <a:spcPct val="130000"/>
              </a:lnSpc>
              <a:buSzPct val="100000"/>
            </a:pP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phải</a:t>
            </a:r>
            <a:r>
              <a:rPr lang="en-US" dirty="0">
                <a:latin typeface="Lato" panose="020F0502020204030203" pitchFamily="34" charset="0"/>
                <a:ea typeface="Lato" panose="020F0502020204030203" pitchFamily="34" charset="0"/>
                <a:cs typeface="Lato" panose="020F0502020204030203" pitchFamily="34" charset="0"/>
              </a:rPr>
              <a:t> </a:t>
            </a:r>
            <a:r>
              <a:rPr lang="vi-VN" dirty="0">
                <a:latin typeface="Lato" panose="020F0502020204030203" pitchFamily="34" charset="0"/>
                <a:ea typeface="Lato" panose="020F0502020204030203" pitchFamily="34" charset="0"/>
                <a:cs typeface="Lato" panose="020F0502020204030203" pitchFamily="34" charset="0"/>
              </a:rPr>
              <a:t>thực hiện</a:t>
            </a:r>
            <a:r>
              <a:rPr lang="vi-VN" i="1" dirty="0">
                <a:latin typeface="Lato" panose="020F0502020204030203" pitchFamily="34" charset="0"/>
                <a:ea typeface="Lato" panose="020F0502020204030203" pitchFamily="34" charset="0"/>
                <a:cs typeface="Lato" panose="020F0502020204030203" pitchFamily="34" charset="0"/>
              </a:rPr>
              <a:t> </a:t>
            </a:r>
            <a:r>
              <a:rPr lang="vi-VN" i="1" dirty="0">
                <a:solidFill>
                  <a:srgbClr val="1B02AE"/>
                </a:solidFill>
                <a:latin typeface="Lato" panose="020F0502020204030203" pitchFamily="34" charset="0"/>
                <a:ea typeface="Lato" panose="020F0502020204030203" pitchFamily="34" charset="0"/>
                <a:cs typeface="Lato" panose="020F0502020204030203" pitchFamily="34" charset="0"/>
              </a:rPr>
              <a:t>n</a:t>
            </a:r>
            <a:r>
              <a:rPr lang="vi-VN" i="1" dirty="0">
                <a:latin typeface="Lato" panose="020F0502020204030203" pitchFamily="34" charset="0"/>
                <a:ea typeface="Lato" panose="020F0502020204030203" pitchFamily="34" charset="0"/>
                <a:cs typeface="Lato" panose="020F0502020204030203" pitchFamily="34" charset="0"/>
              </a:rPr>
              <a:t> </a:t>
            </a:r>
            <a:r>
              <a:rPr lang="vi-VN" dirty="0">
                <a:latin typeface="Lato" panose="020F0502020204030203" pitchFamily="34" charset="0"/>
                <a:ea typeface="Lato" panose="020F0502020204030203" pitchFamily="34" charset="0"/>
                <a:cs typeface="Lato" panose="020F0502020204030203" pitchFamily="34" charset="0"/>
              </a:rPr>
              <a:t>lần. </a:t>
            </a:r>
            <a:endParaRPr lang="en-US" dirty="0">
              <a:latin typeface="Lato" panose="020F0502020204030203" pitchFamily="34" charset="0"/>
              <a:ea typeface="Lato" panose="020F0502020204030203" pitchFamily="34" charset="0"/>
              <a:cs typeface="Lato" panose="020F0502020204030203" pitchFamily="34" charset="0"/>
            </a:endParaRPr>
          </a:p>
          <a:p>
            <a:pPr marL="0" indent="0" algn="just">
              <a:lnSpc>
                <a:spcPct val="130000"/>
              </a:lnSpc>
              <a:buNone/>
            </a:pPr>
            <a:r>
              <a:rPr lang="en-US" sz="2400" dirty="0">
                <a:latin typeface="Lato" panose="020F0502020204030203" pitchFamily="34" charset="0"/>
                <a:ea typeface="Lato" panose="020F0502020204030203" pitchFamily="34" charset="0"/>
                <a:cs typeface="Lato" panose="020F0502020204030203" pitchFamily="34" charset="0"/>
              </a:rPr>
              <a:t>     → </a:t>
            </a:r>
            <a:r>
              <a:rPr lang="vi-VN" sz="2400" dirty="0">
                <a:latin typeface="Lato" panose="020F0502020204030203" pitchFamily="34" charset="0"/>
                <a:ea typeface="Lato" panose="020F0502020204030203" pitchFamily="34" charset="0"/>
                <a:cs typeface="Lato" panose="020F0502020204030203" pitchFamily="34" charset="0"/>
              </a:rPr>
              <a:t>thời gian tính </a:t>
            </a:r>
            <a:r>
              <a:rPr lang="vi-VN" sz="2400" dirty="0">
                <a:solidFill>
                  <a:srgbClr val="FF0000"/>
                </a:solidFill>
                <a:latin typeface="Lato" panose="020F0502020204030203" pitchFamily="34" charset="0"/>
                <a:ea typeface="Lato" panose="020F0502020204030203" pitchFamily="34" charset="0"/>
                <a:cs typeface="Lato" panose="020F0502020204030203" pitchFamily="34" charset="0"/>
              </a:rPr>
              <a:t>tồi nhất</a:t>
            </a:r>
            <a:r>
              <a:rPr lang="en-US" sz="2400" dirty="0">
                <a:solidFill>
                  <a:srgbClr val="FF0000"/>
                </a:solidFill>
                <a:latin typeface="Lato" panose="020F0502020204030203" pitchFamily="34" charset="0"/>
                <a:ea typeface="Lato" panose="020F0502020204030203" pitchFamily="34" charset="0"/>
                <a:cs typeface="Lato" panose="020F0502020204030203" pitchFamily="34" charset="0"/>
              </a:rPr>
              <a:t>:</a:t>
            </a:r>
            <a:r>
              <a:rPr lang="vi-VN" sz="2400" dirty="0">
                <a:solidFill>
                  <a:srgbClr val="FF0000"/>
                </a:solidFill>
                <a:latin typeface="Lato" panose="020F0502020204030203" pitchFamily="34" charset="0"/>
                <a:ea typeface="Lato" panose="020F0502020204030203" pitchFamily="34" charset="0"/>
                <a:cs typeface="Lato" panose="020F0502020204030203" pitchFamily="34" charset="0"/>
              </a:rPr>
              <a:t> </a:t>
            </a:r>
            <a:r>
              <a:rPr lang="vi-VN" sz="2400" dirty="0">
                <a:latin typeface="Lato" panose="020F0502020204030203" pitchFamily="34" charset="0"/>
                <a:ea typeface="Lato" panose="020F0502020204030203" pitchFamily="34" charset="0"/>
                <a:cs typeface="Lato" panose="020F0502020204030203" pitchFamily="34" charset="0"/>
                <a:sym typeface="Symbol"/>
              </a:rPr>
              <a:t>(</a:t>
            </a:r>
            <a:r>
              <a:rPr lang="vi-VN" sz="2400" i="1" dirty="0">
                <a:latin typeface="Lato" panose="020F0502020204030203" pitchFamily="34" charset="0"/>
                <a:ea typeface="Lato" panose="020F0502020204030203" pitchFamily="34" charset="0"/>
                <a:cs typeface="Lato" panose="020F0502020204030203" pitchFamily="34" charset="0"/>
                <a:sym typeface="Symbol"/>
              </a:rPr>
              <a:t>n</a:t>
            </a:r>
            <a:r>
              <a:rPr lang="vi-VN" sz="2400" dirty="0">
                <a:latin typeface="Lato" panose="020F0502020204030203" pitchFamily="34" charset="0"/>
                <a:ea typeface="Lato" panose="020F0502020204030203" pitchFamily="34" charset="0"/>
                <a:cs typeface="Lato" panose="020F0502020204030203" pitchFamily="34" charset="0"/>
                <a:sym typeface="Symbol"/>
              </a:rPr>
              <a:t>).</a:t>
            </a:r>
          </a:p>
          <a:p>
            <a:pPr>
              <a:lnSpc>
                <a:spcPct val="130000"/>
              </a:lnSpc>
            </a:pPr>
            <a:endParaRPr lang="vi-VN" sz="2400" dirty="0">
              <a:latin typeface="Lato" panose="020F0502020204030203" pitchFamily="34" charset="0"/>
              <a:ea typeface="Lato" panose="020F0502020204030203" pitchFamily="34" charset="0"/>
              <a:cs typeface="Lato" panose="020F0502020204030203" pitchFamily="34" charset="0"/>
            </a:endParaRPr>
          </a:p>
          <a:p>
            <a:pPr>
              <a:lnSpc>
                <a:spcPct val="130000"/>
              </a:lnSpc>
            </a:pPr>
            <a:endParaRPr lang="vi-VN" sz="2400" dirty="0">
              <a:latin typeface="Lato" panose="020F0502020204030203" pitchFamily="34" charset="0"/>
              <a:ea typeface="Lato" panose="020F0502020204030203" pitchFamily="34" charset="0"/>
              <a:cs typeface="Lato" panose="020F0502020204030203" pitchFamily="34" charset="0"/>
            </a:endParaRPr>
          </a:p>
        </p:txBody>
      </p:sp>
    </p:spTree>
    <p:custDataLst>
      <p:tags r:id="rId1"/>
    </p:custDataLst>
    <p:extLst>
      <p:ext uri="{BB962C8B-B14F-4D97-AF65-F5344CB8AC3E}">
        <p14:creationId xmlns:p14="http://schemas.microsoft.com/office/powerpoint/2010/main" val="4122736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10.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11.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12.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13.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14.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15.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16.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17.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18.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19.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2.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20.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21.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22.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23.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24.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25.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26.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27.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28.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29.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3.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30.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31.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32.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33.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34.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35.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36.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37.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38.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39.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4.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40.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41.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42.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43.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44.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45.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46.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47.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48.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49.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5.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50.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51.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52.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53.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6.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7.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8.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9.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B0C91D8EC275B4FB8794D660F990515" ma:contentTypeVersion="0" ma:contentTypeDescription="Create a new document." ma:contentTypeScope="" ma:versionID="04dab4df078858e8b16a629ccebd979e">
  <xsd:schema xmlns:xsd="http://www.w3.org/2001/XMLSchema" xmlns:xs="http://www.w3.org/2001/XMLSchema" xmlns:p="http://schemas.microsoft.com/office/2006/metadata/properties" targetNamespace="http://schemas.microsoft.com/office/2006/metadata/properties" ma:root="true" ma:fieldsID="d5bdcf26f133259999730471111e8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7D00C9A-0DC6-4139-87F4-2050FEAAF817}">
  <ds:schemaRefs>
    <ds:schemaRef ds:uri="http://schemas.microsoft.com/sharepoint/v3/contenttype/forms"/>
  </ds:schemaRefs>
</ds:datastoreItem>
</file>

<file path=customXml/itemProps2.xml><?xml version="1.0" encoding="utf-8"?>
<ds:datastoreItem xmlns:ds="http://schemas.openxmlformats.org/officeDocument/2006/customXml" ds:itemID="{B5865BF5-13F4-41D6-B6F5-C886C493A54B}">
  <ds:schemaRefs>
    <ds:schemaRef ds:uri="b8f35fde-bbdc-483f-9996-c5778ee21c89"/>
    <ds:schemaRef ds:uri="http://www.w3.org/XML/1998/namespace"/>
    <ds:schemaRef ds:uri="http://purl.org/dc/terms/"/>
    <ds:schemaRef ds:uri="77b5824d-d917-4a32-b2a3-c60800968109"/>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196B5CF9-A492-496D-810D-753BB5BA7E2D}"/>
</file>

<file path=docProps/app.xml><?xml version="1.0" encoding="utf-8"?>
<Properties xmlns="http://schemas.openxmlformats.org/officeDocument/2006/extended-properties" xmlns:vt="http://schemas.openxmlformats.org/officeDocument/2006/docPropsVTypes">
  <Template>HUST_PPT_template_2022_Blue_16x9</Template>
  <TotalTime>2229</TotalTime>
  <Words>6571</Words>
  <Application>Microsoft Office PowerPoint</Application>
  <PresentationFormat>Widescreen</PresentationFormat>
  <Paragraphs>1153</Paragraphs>
  <Slides>65</Slides>
  <Notes>59</Notes>
  <HiddenSlides>6</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65</vt:i4>
      </vt:variant>
    </vt:vector>
  </HeadingPairs>
  <TitlesOfParts>
    <vt:vector size="76" baseType="lpstr">
      <vt:lpstr>Arial</vt:lpstr>
      <vt:lpstr>Calibri</vt:lpstr>
      <vt:lpstr>Lato</vt:lpstr>
      <vt:lpstr>Wingdings</vt:lpstr>
      <vt:lpstr>Cambria Math</vt:lpstr>
      <vt:lpstr>Calibri Light</vt:lpstr>
      <vt:lpstr>Times New Roman</vt:lpstr>
      <vt:lpstr>Courier New</vt:lpstr>
      <vt:lpstr>Consolas</vt:lpstr>
      <vt:lpstr>Office Theme</vt:lpstr>
      <vt:lpstr>Clip</vt:lpstr>
      <vt:lpstr>PowerPoint Presentation</vt:lpstr>
      <vt:lpstr>CẤU TRÚC DỮ LIỆU VÀ THUẬT TOÁN</vt:lpstr>
      <vt:lpstr>PowerPoint Presentation</vt:lpstr>
      <vt:lpstr>MỤC TIÊU</vt:lpstr>
      <vt:lpstr>NỘI DUNG TIẾP THEO</vt:lpstr>
      <vt:lpstr>1. TÌM KIẾM TUẦN TỰ</vt:lpstr>
      <vt:lpstr>1. TÌM KIẾM TUẦN TỰ</vt:lpstr>
      <vt:lpstr>1. TÌM KIẾM TUẦN TỰ</vt:lpstr>
      <vt:lpstr>1. TÌM KIẾM TUẦN TỰ</vt:lpstr>
      <vt:lpstr>1. TÌM KIẾM TUẦN TỰ</vt:lpstr>
      <vt:lpstr>NỘI DUNG TIẾP THEO</vt:lpstr>
      <vt:lpstr>2. TÌM KIẾM NHỊ PHÂN</vt:lpstr>
      <vt:lpstr>2. TÌM KIẾM NHỊ PHÂN</vt:lpstr>
      <vt:lpstr>2. TÌM KIẾM NHỊ PHÂN</vt:lpstr>
      <vt:lpstr>2. TÌM KIẾM NHỊ PHÂN</vt:lpstr>
      <vt:lpstr>2. TÌM KIẾM NHỊ PHÂN</vt:lpstr>
      <vt:lpstr>2. TÌM KIẾM NHỊ PHÂN</vt:lpstr>
      <vt:lpstr>2. TÌM KIẾM NHỊ PHÂN</vt:lpstr>
      <vt:lpstr>2. TÌM KIẾM NHỊ PHÂN</vt:lpstr>
      <vt:lpstr>2. TÌM KIẾM NHỊ PHÂN</vt:lpstr>
      <vt:lpstr>2. TÌM KIẾM NHỊ PHÂN</vt:lpstr>
      <vt:lpstr>2. TÌM KIẾM NHỊ PHÂN</vt:lpstr>
      <vt:lpstr>PowerPoint Presentation</vt:lpstr>
      <vt:lpstr>MỤC TIÊU</vt:lpstr>
      <vt:lpstr>NỘI DUNG TIẾP THEO</vt:lpstr>
      <vt:lpstr>1. ĐỊNH NGHĨA</vt:lpstr>
      <vt:lpstr>1. ĐỊNH NGHĨA</vt:lpstr>
      <vt:lpstr>1. ĐỊNH NGHĨA</vt:lpstr>
      <vt:lpstr>1. ĐỊNH NGHĨA</vt:lpstr>
      <vt:lpstr>NỘI DUNG TIẾP THEO</vt:lpstr>
      <vt:lpstr>2. BIỂU DIỄN CÂY NHỊ PHÂN TÌM KIẾM</vt:lpstr>
      <vt:lpstr>2. BIỂU DIỄN CÂY NHỊ PHÂN TÌM KIẾM</vt:lpstr>
      <vt:lpstr>2. BIỂU DIỄN CÂY NHỊ PHÂN TÌM KIẾM</vt:lpstr>
      <vt:lpstr>2. BIỂU DIỄN CÂY NHỊ PHÂN TÌM KIẾM</vt:lpstr>
      <vt:lpstr>2. BIỂU DIỄN CÂY NHỊ PHÂN TÌM KIẾM</vt:lpstr>
      <vt:lpstr>NỘI DUNG TIẾP THEO</vt:lpstr>
      <vt:lpstr>3. CÁC PHÉP TOÁN</vt:lpstr>
      <vt:lpstr>3. CÁC PHÉP TOÁN</vt:lpstr>
      <vt:lpstr>3. CÁC PHÉP TOÁN</vt:lpstr>
      <vt:lpstr>3. CÁC PHÉP TOÁN</vt:lpstr>
      <vt:lpstr>3. CÁC PHÉP TOÁN</vt:lpstr>
      <vt:lpstr>3. CÁC PHÉP TOÁN</vt:lpstr>
      <vt:lpstr>3. CÁC PHÉP TOÁN</vt:lpstr>
      <vt:lpstr>3. CÁC PHÉP TOÁN</vt:lpstr>
      <vt:lpstr>3. CÁC PHÉP TOÁN</vt:lpstr>
      <vt:lpstr>3. CÁC PHÉP TOÁN</vt:lpstr>
      <vt:lpstr>3. CÁC PHÉP TOÁN</vt:lpstr>
      <vt:lpstr>3. CÁC PHÉP TOÁN</vt:lpstr>
      <vt:lpstr>3. CÁC PHÉP TOÁN</vt:lpstr>
      <vt:lpstr>3. CÁC PHÉP TOÁN</vt:lpstr>
      <vt:lpstr>3. CÁC PHÉP TOÁN</vt:lpstr>
      <vt:lpstr>3. CÁC PHÉP TOÁN</vt:lpstr>
      <vt:lpstr>3. CÁC PHÉP TOÁN</vt:lpstr>
      <vt:lpstr>3. CÁC PHÉP TOÁN</vt:lpstr>
      <vt:lpstr>3. CÁC PHÉP TOÁN</vt:lpstr>
      <vt:lpstr>3. CÁC PHÉP TOÁN</vt:lpstr>
      <vt:lpstr>3. CÁC PHÉP TOÁN</vt:lpstr>
      <vt:lpstr>3. CÁC PHÉP TOÁN</vt:lpstr>
      <vt:lpstr>3. CÁC PHÉP TOÁN</vt:lpstr>
      <vt:lpstr>3. CÁC PHÉP TOÁN</vt:lpstr>
      <vt:lpstr>3. CÁC PHÉP TOÁN</vt:lpstr>
      <vt:lpstr>3. CÁC PHÉP TOÁN</vt:lpstr>
      <vt:lpstr>3. CÁC PHÉP TOÁN</vt:lpstr>
      <vt:lpstr>3. CÁC PHÉP TOÁN</vt:lpstr>
      <vt:lpstr>PowerPoint Presentation</vt:lpstr>
    </vt:vector>
  </TitlesOfParts>
  <Manager>HUST</Manager>
  <Company>HUST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BDP-ELearning-HUST</dc:title>
  <dc:subject>HUST</dc:subject>
  <dc:creator>BDP-Elearning-HUST</dc:creator>
  <cp:keywords>#BDP-ELearning-HUST</cp:keywords>
  <dc:description>HUST</dc:description>
  <cp:lastModifiedBy>Do Quoc Huy</cp:lastModifiedBy>
  <cp:revision>20</cp:revision>
  <dcterms:created xsi:type="dcterms:W3CDTF">2023-01-09T07:59:32Z</dcterms:created>
  <dcterms:modified xsi:type="dcterms:W3CDTF">2023-11-19T19:28:20Z</dcterms:modified>
  <cp:category>BDP-ELearning-HUST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0x0101002B0C91D8EC275B4FB8794D660F990515</vt:lpwstr>
  </property>
</Properties>
</file>